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Lst>
  <p:sldSz cy="6858000" cx="12192000"/>
  <p:notesSz cx="12192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000000"/>
          </p15:clr>
        </p15:guide>
        <p15:guide id="2" pos="2160">
          <p15:clr>
            <a:srgbClr val="000000"/>
          </p15:clr>
        </p15:guide>
      </p15:sldGuideLst>
    </p:ext>
    <p:ext uri="GoogleSlidesCustomDataVersion2">
      <go:slidesCustomData xmlns:go="http://customooxmlschemas.google.com/" r:id="rId13" roundtripDataSignature="AMtx7mjllSUEhizNdGoPd1zavU1OspLKU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customschemas.google.com/relationships/presentationmetadata" Target="metadata"/><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1219200" y="3257550"/>
            <a:ext cx="9753600" cy="30861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 name="Shape 39"/>
        <p:cNvGrpSpPr/>
        <p:nvPr/>
      </p:nvGrpSpPr>
      <p:grpSpPr>
        <a:xfrm>
          <a:off x="0" y="0"/>
          <a:ext cx="0" cy="0"/>
          <a:chOff x="0" y="0"/>
          <a:chExt cx="0" cy="0"/>
        </a:xfrm>
      </p:grpSpPr>
      <p:sp>
        <p:nvSpPr>
          <p:cNvPr id="40" name="Google Shape;40;p1: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1: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 name="Shape 45"/>
        <p:cNvGrpSpPr/>
        <p:nvPr/>
      </p:nvGrpSpPr>
      <p:grpSpPr>
        <a:xfrm>
          <a:off x="0" y="0"/>
          <a:ext cx="0" cy="0"/>
          <a:chOff x="0" y="0"/>
          <a:chExt cx="0" cy="0"/>
        </a:xfrm>
      </p:grpSpPr>
      <p:sp>
        <p:nvSpPr>
          <p:cNvPr id="46" name="Google Shape;46;p2: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2: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3: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3: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4: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4: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p5: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5: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p6: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6: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7: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7: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obj">
  <p:cSld name="OBJECT">
    <p:spTree>
      <p:nvGrpSpPr>
        <p:cNvPr id="11" name="Shape 11"/>
        <p:cNvGrpSpPr/>
        <p:nvPr/>
      </p:nvGrpSpPr>
      <p:grpSpPr>
        <a:xfrm>
          <a:off x="0" y="0"/>
          <a:ext cx="0" cy="0"/>
          <a:chOff x="0" y="0"/>
          <a:chExt cx="0" cy="0"/>
        </a:xfrm>
      </p:grpSpPr>
      <p:sp>
        <p:nvSpPr>
          <p:cNvPr id="12" name="Google Shape;12;p9"/>
          <p:cNvSpPr txBox="1"/>
          <p:nvPr>
            <p:ph type="title"/>
          </p:nvPr>
        </p:nvSpPr>
        <p:spPr>
          <a:xfrm>
            <a:off x="2103500" y="2384551"/>
            <a:ext cx="7984998" cy="696594"/>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44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9"/>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9"/>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9"/>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6" name="Shape 16"/>
        <p:cNvGrpSpPr/>
        <p:nvPr/>
      </p:nvGrpSpPr>
      <p:grpSpPr>
        <a:xfrm>
          <a:off x="0" y="0"/>
          <a:ext cx="0" cy="0"/>
          <a:chOff x="0" y="0"/>
          <a:chExt cx="0" cy="0"/>
        </a:xfrm>
      </p:grpSpPr>
      <p:sp>
        <p:nvSpPr>
          <p:cNvPr id="17" name="Google Shape;17;p10"/>
          <p:cNvSpPr txBox="1"/>
          <p:nvPr>
            <p:ph type="title"/>
          </p:nvPr>
        </p:nvSpPr>
        <p:spPr>
          <a:xfrm>
            <a:off x="2103500" y="2384551"/>
            <a:ext cx="7984998" cy="696594"/>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44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10"/>
          <p:cNvSpPr txBox="1"/>
          <p:nvPr>
            <p:ph idx="1" type="body"/>
          </p:nvPr>
        </p:nvSpPr>
        <p:spPr>
          <a:xfrm>
            <a:off x="916635" y="1674448"/>
            <a:ext cx="10358729" cy="1449705"/>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 name="Google Shape;19;p10"/>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10"/>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10"/>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2" name="Shape 22"/>
        <p:cNvGrpSpPr/>
        <p:nvPr/>
      </p:nvGrpSpPr>
      <p:grpSpPr>
        <a:xfrm>
          <a:off x="0" y="0"/>
          <a:ext cx="0" cy="0"/>
          <a:chOff x="0" y="0"/>
          <a:chExt cx="0" cy="0"/>
        </a:xfrm>
      </p:grpSpPr>
      <p:sp>
        <p:nvSpPr>
          <p:cNvPr id="23" name="Google Shape;23;p11"/>
          <p:cNvSpPr txBox="1"/>
          <p:nvPr>
            <p:ph type="ctrTitle"/>
          </p:nvPr>
        </p:nvSpPr>
        <p:spPr>
          <a:xfrm>
            <a:off x="914400" y="2125980"/>
            <a:ext cx="10363200" cy="144018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11"/>
          <p:cNvSpPr txBox="1"/>
          <p:nvPr>
            <p:ph idx="1" type="subTitle"/>
          </p:nvPr>
        </p:nvSpPr>
        <p:spPr>
          <a:xfrm>
            <a:off x="1828800" y="3840480"/>
            <a:ext cx="85344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1"/>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11"/>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11"/>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28" name="Shape 28"/>
        <p:cNvGrpSpPr/>
        <p:nvPr/>
      </p:nvGrpSpPr>
      <p:grpSpPr>
        <a:xfrm>
          <a:off x="0" y="0"/>
          <a:ext cx="0" cy="0"/>
          <a:chOff x="0" y="0"/>
          <a:chExt cx="0" cy="0"/>
        </a:xfrm>
      </p:grpSpPr>
      <p:sp>
        <p:nvSpPr>
          <p:cNvPr id="29" name="Google Shape;29;p12"/>
          <p:cNvSpPr txBox="1"/>
          <p:nvPr>
            <p:ph type="title"/>
          </p:nvPr>
        </p:nvSpPr>
        <p:spPr>
          <a:xfrm>
            <a:off x="2103500" y="2384551"/>
            <a:ext cx="7984998" cy="696594"/>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44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12"/>
          <p:cNvSpPr txBox="1"/>
          <p:nvPr>
            <p:ph idx="1" type="body"/>
          </p:nvPr>
        </p:nvSpPr>
        <p:spPr>
          <a:xfrm>
            <a:off x="609600" y="1577340"/>
            <a:ext cx="530352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1" name="Google Shape;31;p12"/>
          <p:cNvSpPr txBox="1"/>
          <p:nvPr>
            <p:ph idx="2" type="body"/>
          </p:nvPr>
        </p:nvSpPr>
        <p:spPr>
          <a:xfrm>
            <a:off x="6278880" y="1577340"/>
            <a:ext cx="530352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2" name="Google Shape;32;p12"/>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12"/>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12"/>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35" name="Shape 35"/>
        <p:cNvGrpSpPr/>
        <p:nvPr/>
      </p:nvGrpSpPr>
      <p:grpSpPr>
        <a:xfrm>
          <a:off x="0" y="0"/>
          <a:ext cx="0" cy="0"/>
          <a:chOff x="0" y="0"/>
          <a:chExt cx="0" cy="0"/>
        </a:xfrm>
      </p:grpSpPr>
      <p:sp>
        <p:nvSpPr>
          <p:cNvPr id="36" name="Google Shape;36;p13"/>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13"/>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3"/>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8"/>
          <p:cNvSpPr txBox="1"/>
          <p:nvPr>
            <p:ph type="title"/>
          </p:nvPr>
        </p:nvSpPr>
        <p:spPr>
          <a:xfrm>
            <a:off x="2103500" y="2384551"/>
            <a:ext cx="7984998" cy="696594"/>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0" i="0" sz="4400" u="none" cap="none" strike="noStrik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8"/>
          <p:cNvSpPr txBox="1"/>
          <p:nvPr>
            <p:ph idx="1" type="body"/>
          </p:nvPr>
        </p:nvSpPr>
        <p:spPr>
          <a:xfrm>
            <a:off x="916635" y="1674448"/>
            <a:ext cx="10358729" cy="1449705"/>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8" name="Google Shape;8;p8"/>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sz="1800">
                <a:solidFill>
                  <a:srgbClr val="888888"/>
                </a:solidFi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8"/>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sz="1800">
                <a:solidFill>
                  <a:srgbClr val="888888"/>
                </a:solidFi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 name="Google Shape;10;p8"/>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sz="1800">
                <a:solidFill>
                  <a:srgbClr val="888888"/>
                </a:solidFill>
              </a:defRPr>
            </a:lvl1pPr>
            <a:lvl2pPr indent="0" lvl="1" algn="r">
              <a:spcBef>
                <a:spcPts val="0"/>
              </a:spcBef>
              <a:buNone/>
              <a:defRPr sz="1800">
                <a:solidFill>
                  <a:srgbClr val="888888"/>
                </a:solidFill>
              </a:defRPr>
            </a:lvl2pPr>
            <a:lvl3pPr indent="0" lvl="2" algn="r">
              <a:spcBef>
                <a:spcPts val="0"/>
              </a:spcBef>
              <a:buNone/>
              <a:defRPr sz="1800">
                <a:solidFill>
                  <a:srgbClr val="888888"/>
                </a:solidFill>
              </a:defRPr>
            </a:lvl3pPr>
            <a:lvl4pPr indent="0" lvl="3" algn="r">
              <a:spcBef>
                <a:spcPts val="0"/>
              </a:spcBef>
              <a:buNone/>
              <a:defRPr sz="1800">
                <a:solidFill>
                  <a:srgbClr val="888888"/>
                </a:solidFill>
              </a:defRPr>
            </a:lvl4pPr>
            <a:lvl5pPr indent="0" lvl="4" algn="r">
              <a:spcBef>
                <a:spcPts val="0"/>
              </a:spcBef>
              <a:buNone/>
              <a:defRPr sz="1800">
                <a:solidFill>
                  <a:srgbClr val="888888"/>
                </a:solidFill>
              </a:defRPr>
            </a:lvl5pPr>
            <a:lvl6pPr indent="0" lvl="5" algn="r">
              <a:spcBef>
                <a:spcPts val="0"/>
              </a:spcBef>
              <a:buNone/>
              <a:defRPr sz="1800">
                <a:solidFill>
                  <a:srgbClr val="888888"/>
                </a:solidFill>
              </a:defRPr>
            </a:lvl6pPr>
            <a:lvl7pPr indent="0" lvl="6" algn="r">
              <a:spcBef>
                <a:spcPts val="0"/>
              </a:spcBef>
              <a:buNone/>
              <a:defRPr sz="1800">
                <a:solidFill>
                  <a:srgbClr val="888888"/>
                </a:solidFill>
              </a:defRPr>
            </a:lvl7pPr>
            <a:lvl8pPr indent="0" lvl="7" algn="r">
              <a:spcBef>
                <a:spcPts val="0"/>
              </a:spcBef>
              <a:buNone/>
              <a:defRPr sz="1800">
                <a:solidFill>
                  <a:srgbClr val="888888"/>
                </a:solidFill>
              </a:defRPr>
            </a:lvl8pPr>
            <a:lvl9pPr indent="0" lvl="8" algn="r">
              <a:spcBef>
                <a:spcPts val="0"/>
              </a:spcBef>
              <a:buNone/>
              <a:defRPr sz="1800">
                <a:solidFill>
                  <a:srgbClr val="888888"/>
                </a:solidFill>
              </a:defRPr>
            </a:lvl9pPr>
          </a:lstStyle>
          <a:p>
            <a:pPr indent="0" lvl="0" marL="0" rtl="0" algn="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2" name="Shape 42"/>
        <p:cNvGrpSpPr/>
        <p:nvPr/>
      </p:nvGrpSpPr>
      <p:grpSpPr>
        <a:xfrm>
          <a:off x="0" y="0"/>
          <a:ext cx="0" cy="0"/>
          <a:chOff x="0" y="0"/>
          <a:chExt cx="0" cy="0"/>
        </a:xfrm>
      </p:grpSpPr>
      <p:sp>
        <p:nvSpPr>
          <p:cNvPr id="43" name="Google Shape;43;p1"/>
          <p:cNvSpPr txBox="1"/>
          <p:nvPr>
            <p:ph type="title"/>
          </p:nvPr>
        </p:nvSpPr>
        <p:spPr>
          <a:xfrm>
            <a:off x="2103500" y="2384551"/>
            <a:ext cx="7984998" cy="696594"/>
          </a:xfrm>
          <a:prstGeom prst="rect">
            <a:avLst/>
          </a:prstGeom>
          <a:noFill/>
          <a:ln>
            <a:noFill/>
          </a:ln>
        </p:spPr>
        <p:txBody>
          <a:bodyPr anchorCtr="0" anchor="t" bIns="0" lIns="0" spcFirstLastPara="1" rIns="0" wrap="square" tIns="13325">
            <a:spAutoFit/>
          </a:bodyPr>
          <a:lstStyle/>
          <a:p>
            <a:pPr indent="0" lvl="0" marL="2867025" rtl="0" algn="l">
              <a:lnSpc>
                <a:spcPct val="100000"/>
              </a:lnSpc>
              <a:spcBef>
                <a:spcPts val="0"/>
              </a:spcBef>
              <a:spcAft>
                <a:spcPts val="0"/>
              </a:spcAft>
              <a:buNone/>
            </a:pPr>
            <a:r>
              <a:rPr lang="en-US"/>
              <a:t>Professional Practice</a:t>
            </a:r>
            <a:endParaRPr/>
          </a:p>
        </p:txBody>
      </p:sp>
      <p:pic>
        <p:nvPicPr>
          <p:cNvPr id="44" name="Google Shape;44;p1"/>
          <p:cNvPicPr preferRelativeResize="0"/>
          <p:nvPr/>
        </p:nvPicPr>
        <p:blipFill rotWithShape="1">
          <a:blip r:embed="rId3">
            <a:alphaModFix/>
          </a:blip>
          <a:srcRect b="0" l="0" r="0" t="0"/>
          <a:stretch/>
        </p:blipFill>
        <p:spPr>
          <a:xfrm>
            <a:off x="34261" y="18171"/>
            <a:ext cx="695987" cy="74444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8" name="Shape 48"/>
        <p:cNvGrpSpPr/>
        <p:nvPr/>
      </p:nvGrpSpPr>
      <p:grpSpPr>
        <a:xfrm>
          <a:off x="0" y="0"/>
          <a:ext cx="0" cy="0"/>
          <a:chOff x="0" y="0"/>
          <a:chExt cx="0" cy="0"/>
        </a:xfrm>
      </p:grpSpPr>
      <p:sp>
        <p:nvSpPr>
          <p:cNvPr id="49" name="Google Shape;49;p2"/>
          <p:cNvSpPr txBox="1"/>
          <p:nvPr>
            <p:ph type="title"/>
          </p:nvPr>
        </p:nvSpPr>
        <p:spPr>
          <a:xfrm>
            <a:off x="846531" y="479806"/>
            <a:ext cx="4667885" cy="696595"/>
          </a:xfrm>
          <a:prstGeom prst="rect">
            <a:avLst/>
          </a:prstGeom>
          <a:noFill/>
          <a:ln>
            <a:noFill/>
          </a:ln>
        </p:spPr>
        <p:txBody>
          <a:bodyPr anchorCtr="0" anchor="t" bIns="0" lIns="0" spcFirstLastPara="1" rIns="0" wrap="square" tIns="13325">
            <a:spAutoFit/>
          </a:bodyPr>
          <a:lstStyle/>
          <a:p>
            <a:pPr indent="0" lvl="0" marL="12700" rtl="0" algn="l">
              <a:lnSpc>
                <a:spcPct val="100000"/>
              </a:lnSpc>
              <a:spcBef>
                <a:spcPts val="0"/>
              </a:spcBef>
              <a:spcAft>
                <a:spcPts val="0"/>
              </a:spcAft>
              <a:buNone/>
            </a:pPr>
            <a:r>
              <a:rPr lang="en-US">
                <a:solidFill>
                  <a:srgbClr val="A01D20"/>
                </a:solidFill>
                <a:latin typeface="Calibri"/>
                <a:ea typeface="Calibri"/>
                <a:cs typeface="Calibri"/>
                <a:sym typeface="Calibri"/>
              </a:rPr>
              <a:t>What is the CAMRT?</a:t>
            </a:r>
            <a:endParaRPr/>
          </a:p>
        </p:txBody>
      </p:sp>
      <p:sp>
        <p:nvSpPr>
          <p:cNvPr id="50" name="Google Shape;50;p2"/>
          <p:cNvSpPr txBox="1"/>
          <p:nvPr/>
        </p:nvSpPr>
        <p:spPr>
          <a:xfrm>
            <a:off x="744423" y="1347597"/>
            <a:ext cx="10878820" cy="4983480"/>
          </a:xfrm>
          <a:prstGeom prst="rect">
            <a:avLst/>
          </a:prstGeom>
          <a:noFill/>
          <a:ln>
            <a:noFill/>
          </a:ln>
        </p:spPr>
        <p:txBody>
          <a:bodyPr anchorCtr="0" anchor="t" bIns="0" lIns="0" spcFirstLastPara="1" rIns="0" wrap="square" tIns="54600">
            <a:spAutoFit/>
          </a:bodyPr>
          <a:lstStyle/>
          <a:p>
            <a:pPr indent="-342900" lvl="0" marL="355600" marR="5080" rtl="0" algn="l">
              <a:lnSpc>
                <a:spcPct val="90000"/>
              </a:lnSpc>
              <a:spcBef>
                <a:spcPts val="0"/>
              </a:spcBef>
              <a:spcAft>
                <a:spcPts val="0"/>
              </a:spcAft>
              <a:buSzPts val="2800"/>
              <a:buFont typeface="Arial"/>
              <a:buChar char="•"/>
            </a:pPr>
            <a:r>
              <a:rPr lang="en-US" sz="2800">
                <a:latin typeface="Calibri"/>
                <a:ea typeface="Calibri"/>
                <a:cs typeface="Calibri"/>
                <a:sym typeface="Calibri"/>
              </a:rPr>
              <a:t>CAMRT certifies that medical radiation technologists (MRTs) have the required competencies to enter practice. CAMRT serves and supports its members throughout their careers to provide patients the highest quality of care</a:t>
            </a:r>
            <a:endParaRPr sz="2800">
              <a:latin typeface="Calibri"/>
              <a:ea typeface="Calibri"/>
              <a:cs typeface="Calibri"/>
              <a:sym typeface="Calibri"/>
            </a:endParaRPr>
          </a:p>
          <a:p>
            <a:pPr indent="0" lvl="0" marL="0" rtl="0" algn="l">
              <a:lnSpc>
                <a:spcPct val="100000"/>
              </a:lnSpc>
              <a:spcBef>
                <a:spcPts val="45"/>
              </a:spcBef>
              <a:spcAft>
                <a:spcPts val="0"/>
              </a:spcAft>
              <a:buSzPts val="3050"/>
              <a:buFont typeface="Arial"/>
              <a:buNone/>
            </a:pPr>
            <a:r>
              <a:t/>
            </a:r>
            <a:endParaRPr sz="3050">
              <a:latin typeface="Calibri"/>
              <a:ea typeface="Calibri"/>
              <a:cs typeface="Calibri"/>
              <a:sym typeface="Calibri"/>
            </a:endParaRPr>
          </a:p>
          <a:p>
            <a:pPr indent="-342900" lvl="0" marL="355600" marR="636905" rtl="0" algn="l">
              <a:lnSpc>
                <a:spcPct val="90000"/>
              </a:lnSpc>
              <a:spcBef>
                <a:spcPts val="0"/>
              </a:spcBef>
              <a:spcAft>
                <a:spcPts val="0"/>
              </a:spcAft>
              <a:buSzPts val="2800"/>
              <a:buFont typeface="Arial"/>
              <a:buChar char="•"/>
            </a:pPr>
            <a:r>
              <a:rPr lang="en-US" sz="2800">
                <a:latin typeface="Calibri"/>
                <a:ea typeface="Calibri"/>
                <a:cs typeface="Calibri"/>
                <a:sym typeface="Calibri"/>
              </a:rPr>
              <a:t>Recognized at home and internationally as a leading advocate for the profession of medical radiation technology, the CAMRT is an authoritative voice on the critical issues that affect its members and their practice.</a:t>
            </a:r>
            <a:endParaRPr sz="2800">
              <a:latin typeface="Calibri"/>
              <a:ea typeface="Calibri"/>
              <a:cs typeface="Calibri"/>
              <a:sym typeface="Calibri"/>
            </a:endParaRPr>
          </a:p>
          <a:p>
            <a:pPr indent="0" lvl="0" marL="0" rtl="0" algn="l">
              <a:lnSpc>
                <a:spcPct val="100000"/>
              </a:lnSpc>
              <a:spcBef>
                <a:spcPts val="20"/>
              </a:spcBef>
              <a:spcAft>
                <a:spcPts val="0"/>
              </a:spcAft>
              <a:buSzPts val="3900"/>
              <a:buFont typeface="Arial"/>
              <a:buNone/>
            </a:pPr>
            <a:r>
              <a:t/>
            </a:r>
            <a:endParaRPr sz="3900">
              <a:latin typeface="Calibri"/>
              <a:ea typeface="Calibri"/>
              <a:cs typeface="Calibri"/>
              <a:sym typeface="Calibri"/>
            </a:endParaRPr>
          </a:p>
          <a:p>
            <a:pPr indent="-342900" lvl="0" marL="355600" marR="1694814" rtl="0" algn="l">
              <a:lnSpc>
                <a:spcPct val="107142"/>
              </a:lnSpc>
              <a:spcBef>
                <a:spcPts val="0"/>
              </a:spcBef>
              <a:spcAft>
                <a:spcPts val="0"/>
              </a:spcAft>
              <a:buSzPts val="2800"/>
              <a:buFont typeface="Arial"/>
              <a:buChar char="•"/>
            </a:pPr>
            <a:r>
              <a:rPr lang="en-US" sz="2800">
                <a:latin typeface="Calibri"/>
                <a:ea typeface="Calibri"/>
                <a:cs typeface="Calibri"/>
                <a:sym typeface="Calibri"/>
              </a:rPr>
              <a:t>Established in 1942, the CAMRT today represents over 12,000 members.</a:t>
            </a:r>
            <a:endParaRPr sz="2800">
              <a:latin typeface="Calibri"/>
              <a:ea typeface="Calibri"/>
              <a:cs typeface="Calibri"/>
              <a:sym typeface="Calibri"/>
            </a:endParaRPr>
          </a:p>
        </p:txBody>
      </p:sp>
      <p:pic>
        <p:nvPicPr>
          <p:cNvPr id="51" name="Google Shape;51;p2"/>
          <p:cNvPicPr preferRelativeResize="0"/>
          <p:nvPr/>
        </p:nvPicPr>
        <p:blipFill rotWithShape="1">
          <a:blip r:embed="rId3">
            <a:alphaModFix/>
          </a:blip>
          <a:srcRect b="0" l="0" r="0" t="0"/>
          <a:stretch/>
        </p:blipFill>
        <p:spPr>
          <a:xfrm>
            <a:off x="34261" y="18171"/>
            <a:ext cx="695987" cy="74444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5" name="Shape 55"/>
        <p:cNvGrpSpPr/>
        <p:nvPr/>
      </p:nvGrpSpPr>
      <p:grpSpPr>
        <a:xfrm>
          <a:off x="0" y="0"/>
          <a:ext cx="0" cy="0"/>
          <a:chOff x="0" y="0"/>
          <a:chExt cx="0" cy="0"/>
        </a:xfrm>
      </p:grpSpPr>
      <p:sp>
        <p:nvSpPr>
          <p:cNvPr id="56" name="Google Shape;56;p3"/>
          <p:cNvSpPr txBox="1"/>
          <p:nvPr>
            <p:ph type="title"/>
          </p:nvPr>
        </p:nvSpPr>
        <p:spPr>
          <a:xfrm>
            <a:off x="962355" y="470153"/>
            <a:ext cx="1689735" cy="696595"/>
          </a:xfrm>
          <a:prstGeom prst="rect">
            <a:avLst/>
          </a:prstGeom>
          <a:noFill/>
          <a:ln>
            <a:noFill/>
          </a:ln>
        </p:spPr>
        <p:txBody>
          <a:bodyPr anchorCtr="0" anchor="t" bIns="0" lIns="0" spcFirstLastPara="1" rIns="0" wrap="square" tIns="13325">
            <a:spAutoFit/>
          </a:bodyPr>
          <a:lstStyle/>
          <a:p>
            <a:pPr indent="0" lvl="0" marL="12700" rtl="0" algn="l">
              <a:lnSpc>
                <a:spcPct val="100000"/>
              </a:lnSpc>
              <a:spcBef>
                <a:spcPts val="0"/>
              </a:spcBef>
              <a:spcAft>
                <a:spcPts val="0"/>
              </a:spcAft>
              <a:buNone/>
            </a:pPr>
            <a:r>
              <a:rPr lang="en-US">
                <a:solidFill>
                  <a:srgbClr val="A01D20"/>
                </a:solidFill>
                <a:latin typeface="Calibri"/>
                <a:ea typeface="Calibri"/>
                <a:cs typeface="Calibri"/>
                <a:sym typeface="Calibri"/>
              </a:rPr>
              <a:t>CAMRT</a:t>
            </a:r>
            <a:endParaRPr/>
          </a:p>
        </p:txBody>
      </p:sp>
      <p:sp>
        <p:nvSpPr>
          <p:cNvPr id="57" name="Google Shape;57;p3"/>
          <p:cNvSpPr txBox="1"/>
          <p:nvPr/>
        </p:nvSpPr>
        <p:spPr>
          <a:xfrm>
            <a:off x="1933194" y="1294637"/>
            <a:ext cx="6273165" cy="3871595"/>
          </a:xfrm>
          <a:prstGeom prst="rect">
            <a:avLst/>
          </a:prstGeom>
          <a:noFill/>
          <a:ln>
            <a:noFill/>
          </a:ln>
        </p:spPr>
        <p:txBody>
          <a:bodyPr anchorCtr="0" anchor="t" bIns="0" lIns="0" spcFirstLastPara="1" rIns="0" wrap="square" tIns="12050">
            <a:spAutoFit/>
          </a:bodyPr>
          <a:lstStyle/>
          <a:p>
            <a:pPr indent="0" lvl="0" marL="12700" marR="5080" rtl="0" algn="l">
              <a:lnSpc>
                <a:spcPct val="100000"/>
              </a:lnSpc>
              <a:spcBef>
                <a:spcPts val="0"/>
              </a:spcBef>
              <a:spcAft>
                <a:spcPts val="0"/>
              </a:spcAft>
              <a:buNone/>
            </a:pPr>
            <a:r>
              <a:rPr lang="en-US" sz="2800">
                <a:latin typeface="Arial"/>
                <a:ea typeface="Arial"/>
                <a:cs typeface="Arial"/>
                <a:sym typeface="Arial"/>
              </a:rPr>
              <a:t>As our </a:t>
            </a:r>
            <a:r>
              <a:rPr lang="en-US" sz="2800" u="sng">
                <a:latin typeface="Arial"/>
                <a:ea typeface="Arial"/>
                <a:cs typeface="Arial"/>
                <a:sym typeface="Arial"/>
              </a:rPr>
              <a:t>national</a:t>
            </a:r>
            <a:r>
              <a:rPr lang="en-US" sz="2800">
                <a:latin typeface="Arial"/>
                <a:ea typeface="Arial"/>
                <a:cs typeface="Arial"/>
                <a:sym typeface="Arial"/>
              </a:rPr>
              <a:t> association, the CAMRT recommends our profession’s:</a:t>
            </a:r>
            <a:endParaRPr sz="2800">
              <a:latin typeface="Arial"/>
              <a:ea typeface="Arial"/>
              <a:cs typeface="Arial"/>
              <a:sym typeface="Arial"/>
            </a:endParaRPr>
          </a:p>
          <a:p>
            <a:pPr indent="0" lvl="0" marL="0" rtl="0" algn="l">
              <a:lnSpc>
                <a:spcPct val="100000"/>
              </a:lnSpc>
              <a:spcBef>
                <a:spcPts val="10"/>
              </a:spcBef>
              <a:spcAft>
                <a:spcPts val="0"/>
              </a:spcAft>
              <a:buNone/>
            </a:pPr>
            <a:r>
              <a:t/>
            </a:r>
            <a:endParaRPr sz="2950">
              <a:latin typeface="Arial"/>
              <a:ea typeface="Arial"/>
              <a:cs typeface="Arial"/>
              <a:sym typeface="Arial"/>
            </a:endParaRPr>
          </a:p>
          <a:p>
            <a:pPr indent="0" lvl="0" marL="12700" marR="2884805" rtl="0" algn="l">
              <a:lnSpc>
                <a:spcPct val="120000"/>
              </a:lnSpc>
              <a:spcBef>
                <a:spcPts val="0"/>
              </a:spcBef>
              <a:spcAft>
                <a:spcPts val="0"/>
              </a:spcAft>
              <a:buNone/>
            </a:pPr>
            <a:r>
              <a:rPr lang="en-US" sz="2800">
                <a:latin typeface="Arial"/>
                <a:ea typeface="Arial"/>
                <a:cs typeface="Arial"/>
                <a:sym typeface="Arial"/>
              </a:rPr>
              <a:t>Standards of Practice Scope of Practice Code of Ethics</a:t>
            </a:r>
            <a:endParaRPr sz="2800">
              <a:latin typeface="Arial"/>
              <a:ea typeface="Arial"/>
              <a:cs typeface="Arial"/>
              <a:sym typeface="Arial"/>
            </a:endParaRPr>
          </a:p>
          <a:p>
            <a:pPr indent="0" lvl="0" marL="12700" marR="2149475" rtl="0" algn="l">
              <a:lnSpc>
                <a:spcPct val="143892"/>
              </a:lnSpc>
              <a:spcBef>
                <a:spcPts val="105"/>
              </a:spcBef>
              <a:spcAft>
                <a:spcPts val="0"/>
              </a:spcAft>
              <a:buNone/>
            </a:pPr>
            <a:r>
              <a:rPr lang="en-US" sz="2800">
                <a:latin typeface="Arial"/>
                <a:ea typeface="Arial"/>
                <a:cs typeface="Arial"/>
                <a:sym typeface="Arial"/>
              </a:rPr>
              <a:t>Competency Expectations Certification Standards</a:t>
            </a:r>
            <a:endParaRPr sz="2800">
              <a:latin typeface="Arial"/>
              <a:ea typeface="Arial"/>
              <a:cs typeface="Arial"/>
              <a:sym typeface="Arial"/>
            </a:endParaRPr>
          </a:p>
        </p:txBody>
      </p:sp>
      <p:pic>
        <p:nvPicPr>
          <p:cNvPr id="58" name="Google Shape;58;p3"/>
          <p:cNvPicPr preferRelativeResize="0"/>
          <p:nvPr/>
        </p:nvPicPr>
        <p:blipFill rotWithShape="1">
          <a:blip r:embed="rId3">
            <a:alphaModFix/>
          </a:blip>
          <a:srcRect b="0" l="0" r="0" t="0"/>
          <a:stretch/>
        </p:blipFill>
        <p:spPr>
          <a:xfrm>
            <a:off x="34261" y="18171"/>
            <a:ext cx="695987" cy="74444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2" name="Shape 62"/>
        <p:cNvGrpSpPr/>
        <p:nvPr/>
      </p:nvGrpSpPr>
      <p:grpSpPr>
        <a:xfrm>
          <a:off x="0" y="0"/>
          <a:ext cx="0" cy="0"/>
          <a:chOff x="0" y="0"/>
          <a:chExt cx="0" cy="0"/>
        </a:xfrm>
      </p:grpSpPr>
      <p:sp>
        <p:nvSpPr>
          <p:cNvPr id="63" name="Google Shape;63;p4"/>
          <p:cNvSpPr txBox="1"/>
          <p:nvPr>
            <p:ph type="title"/>
          </p:nvPr>
        </p:nvSpPr>
        <p:spPr>
          <a:xfrm>
            <a:off x="913587" y="400062"/>
            <a:ext cx="8373745" cy="1333500"/>
          </a:xfrm>
          <a:prstGeom prst="rect">
            <a:avLst/>
          </a:prstGeom>
          <a:noFill/>
          <a:ln>
            <a:noFill/>
          </a:ln>
        </p:spPr>
        <p:txBody>
          <a:bodyPr anchorCtr="0" anchor="t" bIns="0" lIns="0" spcFirstLastPara="1" rIns="0" wrap="square" tIns="99050">
            <a:spAutoFit/>
          </a:bodyPr>
          <a:lstStyle/>
          <a:p>
            <a:pPr indent="0" lvl="0" marL="182880" rtl="0" algn="l">
              <a:lnSpc>
                <a:spcPct val="100000"/>
              </a:lnSpc>
              <a:spcBef>
                <a:spcPts val="0"/>
              </a:spcBef>
              <a:spcAft>
                <a:spcPts val="0"/>
              </a:spcAft>
              <a:buNone/>
            </a:pPr>
            <a:r>
              <a:rPr lang="en-US">
                <a:solidFill>
                  <a:srgbClr val="A01D20"/>
                </a:solidFill>
                <a:latin typeface="Calibri"/>
                <a:ea typeface="Calibri"/>
                <a:cs typeface="Calibri"/>
                <a:sym typeface="Calibri"/>
              </a:rPr>
              <a:t>CAMRT</a:t>
            </a:r>
            <a:endParaRPr/>
          </a:p>
          <a:p>
            <a:pPr indent="0" lvl="0" marL="12700" rtl="0" algn="l">
              <a:lnSpc>
                <a:spcPct val="100000"/>
              </a:lnSpc>
              <a:spcBef>
                <a:spcPts val="495"/>
              </a:spcBef>
              <a:spcAft>
                <a:spcPts val="0"/>
              </a:spcAft>
              <a:buNone/>
            </a:pPr>
            <a:r>
              <a:rPr lang="en-US" sz="3200"/>
              <a:t>To become a member of the CAMRT you must:</a:t>
            </a:r>
            <a:endParaRPr sz="3200"/>
          </a:p>
        </p:txBody>
      </p:sp>
      <p:sp>
        <p:nvSpPr>
          <p:cNvPr id="64" name="Google Shape;64;p4"/>
          <p:cNvSpPr txBox="1"/>
          <p:nvPr/>
        </p:nvSpPr>
        <p:spPr>
          <a:xfrm>
            <a:off x="1371091" y="2319045"/>
            <a:ext cx="8150225" cy="1999614"/>
          </a:xfrm>
          <a:prstGeom prst="rect">
            <a:avLst/>
          </a:prstGeom>
          <a:noFill/>
          <a:ln>
            <a:noFill/>
          </a:ln>
        </p:spPr>
        <p:txBody>
          <a:bodyPr anchorCtr="0" anchor="t" bIns="0" lIns="0" spcFirstLastPara="1" rIns="0" wrap="square" tIns="100950">
            <a:spAutoFit/>
          </a:bodyPr>
          <a:lstStyle/>
          <a:p>
            <a:pPr indent="-287019" lvl="0" marL="299085" rtl="0" algn="l">
              <a:lnSpc>
                <a:spcPct val="100000"/>
              </a:lnSpc>
              <a:spcBef>
                <a:spcPts val="0"/>
              </a:spcBef>
              <a:spcAft>
                <a:spcPts val="0"/>
              </a:spcAft>
              <a:buSzPts val="2800"/>
              <a:buFont typeface="Arial"/>
              <a:buChar char="•"/>
            </a:pPr>
            <a:r>
              <a:rPr lang="en-US" sz="2800">
                <a:latin typeface="Arial"/>
                <a:ea typeface="Arial"/>
                <a:cs typeface="Arial"/>
                <a:sym typeface="Arial"/>
              </a:rPr>
              <a:t>Successfully complete an approved MRT Program</a:t>
            </a:r>
            <a:endParaRPr sz="2800">
              <a:latin typeface="Arial"/>
              <a:ea typeface="Arial"/>
              <a:cs typeface="Arial"/>
              <a:sym typeface="Arial"/>
            </a:endParaRPr>
          </a:p>
          <a:p>
            <a:pPr indent="-287019" lvl="0" marL="299085" rtl="0" algn="l">
              <a:lnSpc>
                <a:spcPct val="100000"/>
              </a:lnSpc>
              <a:spcBef>
                <a:spcPts val="695"/>
              </a:spcBef>
              <a:spcAft>
                <a:spcPts val="0"/>
              </a:spcAft>
              <a:buSzPts val="2800"/>
              <a:buFont typeface="Arial"/>
              <a:buChar char="•"/>
            </a:pPr>
            <a:r>
              <a:rPr lang="en-US" sz="2800">
                <a:latin typeface="Arial"/>
                <a:ea typeface="Arial"/>
                <a:cs typeface="Arial"/>
                <a:sym typeface="Arial"/>
              </a:rPr>
              <a:t>Successfully complete the CAMRT National Exam</a:t>
            </a:r>
            <a:endParaRPr sz="2800">
              <a:latin typeface="Arial"/>
              <a:ea typeface="Arial"/>
              <a:cs typeface="Arial"/>
              <a:sym typeface="Arial"/>
            </a:endParaRPr>
          </a:p>
          <a:p>
            <a:pPr indent="-287019" lvl="0" marL="299085" marR="1750695" rtl="0" algn="l">
              <a:lnSpc>
                <a:spcPct val="100000"/>
              </a:lnSpc>
              <a:spcBef>
                <a:spcPts val="710"/>
              </a:spcBef>
              <a:spcAft>
                <a:spcPts val="0"/>
              </a:spcAft>
              <a:buSzPts val="2800"/>
              <a:buFont typeface="Arial"/>
              <a:buChar char="•"/>
            </a:pPr>
            <a:r>
              <a:rPr lang="en-US" sz="2800">
                <a:latin typeface="Arial"/>
                <a:ea typeface="Arial"/>
                <a:cs typeface="Arial"/>
                <a:sym typeface="Arial"/>
              </a:rPr>
              <a:t>Successfully continue competence and compliance</a:t>
            </a:r>
            <a:endParaRPr sz="2800">
              <a:latin typeface="Arial"/>
              <a:ea typeface="Arial"/>
              <a:cs typeface="Arial"/>
              <a:sym typeface="Arial"/>
            </a:endParaRPr>
          </a:p>
        </p:txBody>
      </p:sp>
      <p:pic>
        <p:nvPicPr>
          <p:cNvPr id="65" name="Google Shape;65;p4"/>
          <p:cNvPicPr preferRelativeResize="0"/>
          <p:nvPr/>
        </p:nvPicPr>
        <p:blipFill rotWithShape="1">
          <a:blip r:embed="rId3">
            <a:alphaModFix/>
          </a:blip>
          <a:srcRect b="0" l="0" r="0" t="0"/>
          <a:stretch/>
        </p:blipFill>
        <p:spPr>
          <a:xfrm>
            <a:off x="34261" y="18171"/>
            <a:ext cx="695987" cy="744440"/>
          </a:xfrm>
          <a:prstGeom prst="rect">
            <a:avLst/>
          </a:prstGeom>
          <a:noFill/>
          <a:ln>
            <a:noFill/>
          </a:ln>
        </p:spPr>
      </p:pic>
      <p:sp>
        <p:nvSpPr>
          <p:cNvPr id="66" name="Google Shape;66;p4"/>
          <p:cNvSpPr txBox="1"/>
          <p:nvPr/>
        </p:nvSpPr>
        <p:spPr>
          <a:xfrm>
            <a:off x="5521578" y="6443989"/>
            <a:ext cx="1163955" cy="196215"/>
          </a:xfrm>
          <a:prstGeom prst="rect">
            <a:avLst/>
          </a:prstGeom>
          <a:noFill/>
          <a:ln>
            <a:noFill/>
          </a:ln>
        </p:spPr>
        <p:txBody>
          <a:bodyPr anchorCtr="0" anchor="t" bIns="0" lIns="0" spcFirstLastPara="1" rIns="0" wrap="square" tIns="0">
            <a:spAutoFit/>
          </a:bodyPr>
          <a:lstStyle/>
          <a:p>
            <a:pPr indent="0" lvl="0" marL="12700" rtl="0" algn="l">
              <a:lnSpc>
                <a:spcPct val="118750"/>
              </a:lnSpc>
              <a:spcBef>
                <a:spcPts val="0"/>
              </a:spcBef>
              <a:spcAft>
                <a:spcPts val="0"/>
              </a:spcAft>
              <a:buNone/>
            </a:pPr>
            <a:r>
              <a:rPr lang="en-US" sz="1200">
                <a:solidFill>
                  <a:srgbClr val="767676"/>
                </a:solidFill>
                <a:latin typeface="Arial"/>
                <a:ea typeface="Arial"/>
                <a:cs typeface="Arial"/>
                <a:sym typeface="Arial"/>
              </a:rPr>
              <a:t>© MRT Program,</a:t>
            </a:r>
            <a:endParaRPr sz="1200">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0" name="Shape 70"/>
        <p:cNvGrpSpPr/>
        <p:nvPr/>
      </p:nvGrpSpPr>
      <p:grpSpPr>
        <a:xfrm>
          <a:off x="0" y="0"/>
          <a:ext cx="0" cy="0"/>
          <a:chOff x="0" y="0"/>
          <a:chExt cx="0" cy="0"/>
        </a:xfrm>
      </p:grpSpPr>
      <p:sp>
        <p:nvSpPr>
          <p:cNvPr id="71" name="Google Shape;71;p5"/>
          <p:cNvSpPr txBox="1"/>
          <p:nvPr>
            <p:ph type="title"/>
          </p:nvPr>
        </p:nvSpPr>
        <p:spPr>
          <a:xfrm>
            <a:off x="837387" y="587120"/>
            <a:ext cx="4867275" cy="696595"/>
          </a:xfrm>
          <a:prstGeom prst="rect">
            <a:avLst/>
          </a:prstGeom>
          <a:noFill/>
          <a:ln>
            <a:noFill/>
          </a:ln>
        </p:spPr>
        <p:txBody>
          <a:bodyPr anchorCtr="0" anchor="t" bIns="0" lIns="0" spcFirstLastPara="1" rIns="0" wrap="square" tIns="13325">
            <a:spAutoFit/>
          </a:bodyPr>
          <a:lstStyle/>
          <a:p>
            <a:pPr indent="0" lvl="0" marL="12700" rtl="0" algn="l">
              <a:lnSpc>
                <a:spcPct val="100000"/>
              </a:lnSpc>
              <a:spcBef>
                <a:spcPts val="0"/>
              </a:spcBef>
              <a:spcAft>
                <a:spcPts val="0"/>
              </a:spcAft>
              <a:buNone/>
            </a:pPr>
            <a:r>
              <a:rPr lang="en-US">
                <a:solidFill>
                  <a:srgbClr val="A01D20"/>
                </a:solidFill>
                <a:latin typeface="Calibri"/>
                <a:ea typeface="Calibri"/>
                <a:cs typeface="Calibri"/>
                <a:sym typeface="Calibri"/>
              </a:rPr>
              <a:t>What is the purpose?</a:t>
            </a:r>
            <a:endParaRPr/>
          </a:p>
        </p:txBody>
      </p:sp>
      <p:sp>
        <p:nvSpPr>
          <p:cNvPr id="72" name="Google Shape;72;p5"/>
          <p:cNvSpPr txBox="1"/>
          <p:nvPr/>
        </p:nvSpPr>
        <p:spPr>
          <a:xfrm>
            <a:off x="1632585" y="1586941"/>
            <a:ext cx="7034530" cy="3616960"/>
          </a:xfrm>
          <a:prstGeom prst="rect">
            <a:avLst/>
          </a:prstGeom>
          <a:noFill/>
          <a:ln>
            <a:noFill/>
          </a:ln>
        </p:spPr>
        <p:txBody>
          <a:bodyPr anchorCtr="0" anchor="t" bIns="0" lIns="0" spcFirstLastPara="1" rIns="0" wrap="square" tIns="12050">
            <a:spAutoFit/>
          </a:bodyPr>
          <a:lstStyle/>
          <a:p>
            <a:pPr indent="-228600" lvl="0" marL="241300" rtl="0" algn="l">
              <a:lnSpc>
                <a:spcPct val="100000"/>
              </a:lnSpc>
              <a:spcBef>
                <a:spcPts val="0"/>
              </a:spcBef>
              <a:spcAft>
                <a:spcPts val="0"/>
              </a:spcAft>
              <a:buSzPts val="2800"/>
              <a:buFont typeface="Arial"/>
              <a:buChar char="•"/>
            </a:pPr>
            <a:r>
              <a:rPr lang="en-US" sz="2800">
                <a:latin typeface="Calibri"/>
                <a:ea typeface="Calibri"/>
                <a:cs typeface="Calibri"/>
                <a:sym typeface="Calibri"/>
              </a:rPr>
              <a:t>Professional association</a:t>
            </a:r>
            <a:endParaRPr sz="2800">
              <a:latin typeface="Calibri"/>
              <a:ea typeface="Calibri"/>
              <a:cs typeface="Calibri"/>
              <a:sym typeface="Calibri"/>
            </a:endParaRPr>
          </a:p>
          <a:p>
            <a:pPr indent="0" lvl="0" marL="0" rtl="0" algn="l">
              <a:lnSpc>
                <a:spcPct val="100000"/>
              </a:lnSpc>
              <a:spcBef>
                <a:spcPts val="60"/>
              </a:spcBef>
              <a:spcAft>
                <a:spcPts val="0"/>
              </a:spcAft>
              <a:buSzPts val="2550"/>
              <a:buFont typeface="Arial"/>
              <a:buNone/>
            </a:pPr>
            <a:r>
              <a:t/>
            </a:r>
            <a:endParaRPr sz="2550">
              <a:latin typeface="Calibri"/>
              <a:ea typeface="Calibri"/>
              <a:cs typeface="Calibri"/>
              <a:sym typeface="Calibri"/>
            </a:endParaRPr>
          </a:p>
          <a:p>
            <a:pPr indent="-158748" lvl="0" marL="144780" rtl="0" algn="l">
              <a:lnSpc>
                <a:spcPct val="100000"/>
              </a:lnSpc>
              <a:spcBef>
                <a:spcPts val="0"/>
              </a:spcBef>
              <a:spcAft>
                <a:spcPts val="0"/>
              </a:spcAft>
              <a:buSzPts val="2500"/>
              <a:buFont typeface="Arial"/>
              <a:buChar char="•"/>
            </a:pPr>
            <a:r>
              <a:rPr lang="en-US" sz="2800">
                <a:latin typeface="Arial"/>
                <a:ea typeface="Arial"/>
                <a:cs typeface="Arial"/>
                <a:sym typeface="Arial"/>
              </a:rPr>
              <a:t>Serves the members </a:t>
            </a:r>
            <a:r>
              <a:rPr lang="en-US" sz="2800">
                <a:latin typeface="Calibri"/>
                <a:ea typeface="Calibri"/>
                <a:cs typeface="Calibri"/>
                <a:sym typeface="Calibri"/>
              </a:rPr>
              <a:t>of </a:t>
            </a:r>
            <a:r>
              <a:rPr lang="en-US" sz="2800">
                <a:latin typeface="Arial"/>
                <a:ea typeface="Arial"/>
                <a:cs typeface="Arial"/>
                <a:sym typeface="Arial"/>
              </a:rPr>
              <a:t>the </a:t>
            </a:r>
            <a:r>
              <a:rPr lang="en-US" sz="2800">
                <a:latin typeface="Calibri"/>
                <a:ea typeface="Calibri"/>
                <a:cs typeface="Calibri"/>
                <a:sym typeface="Calibri"/>
              </a:rPr>
              <a:t>profession</a:t>
            </a:r>
            <a:endParaRPr sz="2800">
              <a:latin typeface="Calibri"/>
              <a:ea typeface="Calibri"/>
              <a:cs typeface="Calibri"/>
              <a:sym typeface="Calibri"/>
            </a:endParaRPr>
          </a:p>
          <a:p>
            <a:pPr indent="0" lvl="0" marL="0" rtl="0" algn="l">
              <a:lnSpc>
                <a:spcPct val="100000"/>
              </a:lnSpc>
              <a:spcBef>
                <a:spcPts val="15"/>
              </a:spcBef>
              <a:spcAft>
                <a:spcPts val="0"/>
              </a:spcAft>
              <a:buSzPts val="3450"/>
              <a:buFont typeface="Arial"/>
              <a:buNone/>
            </a:pPr>
            <a:r>
              <a:t/>
            </a:r>
            <a:endParaRPr sz="3450">
              <a:latin typeface="Calibri"/>
              <a:ea typeface="Calibri"/>
              <a:cs typeface="Calibri"/>
              <a:sym typeface="Calibri"/>
            </a:endParaRPr>
          </a:p>
          <a:p>
            <a:pPr indent="-158748" lvl="0" marL="144780" rtl="0" algn="l">
              <a:lnSpc>
                <a:spcPct val="100000"/>
              </a:lnSpc>
              <a:spcBef>
                <a:spcPts val="0"/>
              </a:spcBef>
              <a:spcAft>
                <a:spcPts val="0"/>
              </a:spcAft>
              <a:buSzPts val="2500"/>
              <a:buFont typeface="Arial"/>
              <a:buChar char="•"/>
            </a:pPr>
            <a:r>
              <a:rPr lang="en-US" sz="2800">
                <a:latin typeface="Arial"/>
                <a:ea typeface="Arial"/>
                <a:cs typeface="Arial"/>
                <a:sym typeface="Arial"/>
              </a:rPr>
              <a:t>Encourages </a:t>
            </a:r>
            <a:r>
              <a:rPr lang="en-US" sz="2800">
                <a:latin typeface="Calibri"/>
                <a:ea typeface="Calibri"/>
                <a:cs typeface="Calibri"/>
                <a:sym typeface="Calibri"/>
              </a:rPr>
              <a:t>knowledge </a:t>
            </a:r>
            <a:r>
              <a:rPr lang="en-US" sz="2800">
                <a:latin typeface="Arial"/>
                <a:ea typeface="Arial"/>
                <a:cs typeface="Arial"/>
                <a:sym typeface="Arial"/>
              </a:rPr>
              <a:t>and </a:t>
            </a:r>
            <a:r>
              <a:rPr lang="en-US" sz="2800">
                <a:latin typeface="Calibri"/>
                <a:ea typeface="Calibri"/>
                <a:cs typeface="Calibri"/>
                <a:sym typeface="Calibri"/>
              </a:rPr>
              <a:t>innovation</a:t>
            </a:r>
            <a:endParaRPr sz="2800">
              <a:latin typeface="Calibri"/>
              <a:ea typeface="Calibri"/>
              <a:cs typeface="Calibri"/>
              <a:sym typeface="Calibri"/>
            </a:endParaRPr>
          </a:p>
          <a:p>
            <a:pPr indent="0" lvl="0" marL="0" rtl="0" algn="l">
              <a:lnSpc>
                <a:spcPct val="100000"/>
              </a:lnSpc>
              <a:spcBef>
                <a:spcPts val="15"/>
              </a:spcBef>
              <a:spcAft>
                <a:spcPts val="0"/>
              </a:spcAft>
              <a:buSzPts val="3950"/>
              <a:buFont typeface="Arial"/>
              <a:buNone/>
            </a:pPr>
            <a:r>
              <a:t/>
            </a:r>
            <a:endParaRPr sz="3950">
              <a:latin typeface="Calibri"/>
              <a:ea typeface="Calibri"/>
              <a:cs typeface="Calibri"/>
              <a:sym typeface="Calibri"/>
            </a:endParaRPr>
          </a:p>
          <a:p>
            <a:pPr indent="-155575" lvl="0" marL="24765" marR="5080" rtl="0" algn="l">
              <a:lnSpc>
                <a:spcPct val="107142"/>
              </a:lnSpc>
              <a:spcBef>
                <a:spcPts val="0"/>
              </a:spcBef>
              <a:spcAft>
                <a:spcPts val="0"/>
              </a:spcAft>
              <a:buSzPts val="2450"/>
              <a:buFont typeface="Arial"/>
              <a:buChar char="•"/>
            </a:pPr>
            <a:r>
              <a:rPr lang="en-US" sz="2800">
                <a:latin typeface="Arial"/>
                <a:ea typeface="Arial"/>
                <a:cs typeface="Arial"/>
                <a:sym typeface="Arial"/>
              </a:rPr>
              <a:t>Interested in growth </a:t>
            </a:r>
            <a:r>
              <a:rPr lang="en-US" sz="2800">
                <a:latin typeface="Calibri"/>
                <a:ea typeface="Calibri"/>
                <a:cs typeface="Calibri"/>
                <a:sym typeface="Calibri"/>
              </a:rPr>
              <a:t>and </a:t>
            </a:r>
            <a:r>
              <a:rPr lang="en-US" sz="2800">
                <a:latin typeface="Arial"/>
                <a:ea typeface="Arial"/>
                <a:cs typeface="Arial"/>
                <a:sym typeface="Arial"/>
              </a:rPr>
              <a:t>advancement of </a:t>
            </a:r>
            <a:r>
              <a:rPr lang="en-US" sz="2800">
                <a:latin typeface="Calibri"/>
                <a:ea typeface="Calibri"/>
                <a:cs typeface="Calibri"/>
                <a:sym typeface="Calibri"/>
              </a:rPr>
              <a:t>the profession</a:t>
            </a:r>
            <a:endParaRPr sz="2800">
              <a:latin typeface="Calibri"/>
              <a:ea typeface="Calibri"/>
              <a:cs typeface="Calibri"/>
              <a:sym typeface="Calibri"/>
            </a:endParaRPr>
          </a:p>
        </p:txBody>
      </p:sp>
      <p:pic>
        <p:nvPicPr>
          <p:cNvPr id="73" name="Google Shape;73;p5"/>
          <p:cNvPicPr preferRelativeResize="0"/>
          <p:nvPr/>
        </p:nvPicPr>
        <p:blipFill rotWithShape="1">
          <a:blip r:embed="rId3">
            <a:alphaModFix/>
          </a:blip>
          <a:srcRect b="0" l="0" r="0" t="0"/>
          <a:stretch/>
        </p:blipFill>
        <p:spPr>
          <a:xfrm>
            <a:off x="34261" y="18171"/>
            <a:ext cx="695987" cy="744440"/>
          </a:xfrm>
          <a:prstGeom prst="rect">
            <a:avLst/>
          </a:prstGeom>
          <a:noFill/>
          <a:ln>
            <a:noFill/>
          </a:ln>
        </p:spPr>
      </p:pic>
      <p:sp>
        <p:nvSpPr>
          <p:cNvPr id="74" name="Google Shape;74;p5"/>
          <p:cNvSpPr txBox="1"/>
          <p:nvPr/>
        </p:nvSpPr>
        <p:spPr>
          <a:xfrm>
            <a:off x="5521578" y="6443989"/>
            <a:ext cx="1163955" cy="196215"/>
          </a:xfrm>
          <a:prstGeom prst="rect">
            <a:avLst/>
          </a:prstGeom>
          <a:noFill/>
          <a:ln>
            <a:noFill/>
          </a:ln>
        </p:spPr>
        <p:txBody>
          <a:bodyPr anchorCtr="0" anchor="t" bIns="0" lIns="0" spcFirstLastPara="1" rIns="0" wrap="square" tIns="0">
            <a:spAutoFit/>
          </a:bodyPr>
          <a:lstStyle/>
          <a:p>
            <a:pPr indent="0" lvl="0" marL="12700" rtl="0" algn="l">
              <a:lnSpc>
                <a:spcPct val="118750"/>
              </a:lnSpc>
              <a:spcBef>
                <a:spcPts val="0"/>
              </a:spcBef>
              <a:spcAft>
                <a:spcPts val="0"/>
              </a:spcAft>
              <a:buNone/>
            </a:pPr>
            <a:r>
              <a:rPr lang="en-US" sz="1200">
                <a:solidFill>
                  <a:srgbClr val="767676"/>
                </a:solidFill>
                <a:latin typeface="Arial"/>
                <a:ea typeface="Arial"/>
                <a:cs typeface="Arial"/>
                <a:sym typeface="Arial"/>
              </a:rPr>
              <a:t>© MRT Program,</a:t>
            </a:r>
            <a:endParaRPr sz="1200">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78" name="Shape 78"/>
        <p:cNvGrpSpPr/>
        <p:nvPr/>
      </p:nvGrpSpPr>
      <p:grpSpPr>
        <a:xfrm>
          <a:off x="0" y="0"/>
          <a:ext cx="0" cy="0"/>
          <a:chOff x="0" y="0"/>
          <a:chExt cx="0" cy="0"/>
        </a:xfrm>
      </p:grpSpPr>
      <p:sp>
        <p:nvSpPr>
          <p:cNvPr id="79" name="Google Shape;79;p6"/>
          <p:cNvSpPr txBox="1"/>
          <p:nvPr>
            <p:ph type="title"/>
          </p:nvPr>
        </p:nvSpPr>
        <p:spPr>
          <a:xfrm>
            <a:off x="916635" y="580770"/>
            <a:ext cx="4676140" cy="696595"/>
          </a:xfrm>
          <a:prstGeom prst="rect">
            <a:avLst/>
          </a:prstGeom>
          <a:noFill/>
          <a:ln>
            <a:noFill/>
          </a:ln>
        </p:spPr>
        <p:txBody>
          <a:bodyPr anchorCtr="0" anchor="t" bIns="0" lIns="0" spcFirstLastPara="1" rIns="0" wrap="square" tIns="13325">
            <a:spAutoFit/>
          </a:bodyPr>
          <a:lstStyle/>
          <a:p>
            <a:pPr indent="0" lvl="0" marL="12700" rtl="0" algn="l">
              <a:lnSpc>
                <a:spcPct val="100000"/>
              </a:lnSpc>
              <a:spcBef>
                <a:spcPts val="0"/>
              </a:spcBef>
              <a:spcAft>
                <a:spcPts val="0"/>
              </a:spcAft>
              <a:buNone/>
            </a:pPr>
            <a:r>
              <a:rPr lang="en-US">
                <a:solidFill>
                  <a:srgbClr val="A01D20"/>
                </a:solidFill>
                <a:latin typeface="Calibri"/>
                <a:ea typeface="Calibri"/>
                <a:cs typeface="Calibri"/>
                <a:sym typeface="Calibri"/>
              </a:rPr>
              <a:t>Guidance of Practice</a:t>
            </a:r>
            <a:endParaRPr/>
          </a:p>
        </p:txBody>
      </p:sp>
      <p:sp>
        <p:nvSpPr>
          <p:cNvPr id="80" name="Google Shape;80;p6"/>
          <p:cNvSpPr txBox="1"/>
          <p:nvPr/>
        </p:nvSpPr>
        <p:spPr>
          <a:xfrm>
            <a:off x="928827" y="1662537"/>
            <a:ext cx="6097800" cy="2709600"/>
          </a:xfrm>
          <a:prstGeom prst="rect">
            <a:avLst/>
          </a:prstGeom>
          <a:noFill/>
          <a:ln>
            <a:noFill/>
          </a:ln>
        </p:spPr>
        <p:txBody>
          <a:bodyPr anchorCtr="0" anchor="t" bIns="0" lIns="0" spcFirstLastPara="1" rIns="0" wrap="square" tIns="129525">
            <a:spAutoFit/>
          </a:bodyPr>
          <a:lstStyle/>
          <a:p>
            <a:pPr indent="-343535" lvl="0" marL="355600" rtl="0" algn="l">
              <a:lnSpc>
                <a:spcPct val="100000"/>
              </a:lnSpc>
              <a:spcBef>
                <a:spcPts val="720"/>
              </a:spcBef>
              <a:spcAft>
                <a:spcPts val="0"/>
              </a:spcAft>
              <a:buSzPts val="2800"/>
              <a:buFont typeface="Arial"/>
              <a:buChar char="•"/>
            </a:pPr>
            <a:r>
              <a:rPr lang="en-US" sz="2800">
                <a:latin typeface="Arial"/>
                <a:ea typeface="Arial"/>
                <a:cs typeface="Arial"/>
                <a:sym typeface="Arial"/>
              </a:rPr>
              <a:t>Competency Profile</a:t>
            </a:r>
            <a:endParaRPr sz="2800">
              <a:latin typeface="Arial"/>
              <a:ea typeface="Arial"/>
              <a:cs typeface="Arial"/>
              <a:sym typeface="Arial"/>
            </a:endParaRPr>
          </a:p>
          <a:p>
            <a:pPr indent="-343535" lvl="0" marL="355600" rtl="0" algn="l">
              <a:lnSpc>
                <a:spcPct val="100000"/>
              </a:lnSpc>
              <a:spcBef>
                <a:spcPts val="1105"/>
              </a:spcBef>
              <a:spcAft>
                <a:spcPts val="0"/>
              </a:spcAft>
              <a:buSzPts val="2800"/>
              <a:buFont typeface="Arial"/>
              <a:buChar char="•"/>
            </a:pPr>
            <a:r>
              <a:rPr lang="en-US" sz="2800">
                <a:latin typeface="Arial"/>
                <a:ea typeface="Arial"/>
                <a:cs typeface="Arial"/>
                <a:sym typeface="Arial"/>
              </a:rPr>
              <a:t>Code of Ethics</a:t>
            </a:r>
            <a:endParaRPr sz="2800">
              <a:latin typeface="Arial"/>
              <a:ea typeface="Arial"/>
              <a:cs typeface="Arial"/>
              <a:sym typeface="Arial"/>
            </a:endParaRPr>
          </a:p>
          <a:p>
            <a:pPr indent="-343535" lvl="0" marL="355600" rtl="0" algn="l">
              <a:lnSpc>
                <a:spcPct val="100000"/>
              </a:lnSpc>
              <a:spcBef>
                <a:spcPts val="1105"/>
              </a:spcBef>
              <a:spcAft>
                <a:spcPts val="0"/>
              </a:spcAft>
              <a:buSzPts val="2800"/>
              <a:buFont typeface="Arial"/>
              <a:buChar char="•"/>
            </a:pPr>
            <a:r>
              <a:rPr lang="en-US" sz="2800">
                <a:latin typeface="Arial"/>
                <a:ea typeface="Arial"/>
                <a:cs typeface="Arial"/>
                <a:sym typeface="Arial"/>
              </a:rPr>
              <a:t>Description of Practice Best Practice</a:t>
            </a:r>
            <a:endParaRPr sz="2800">
              <a:latin typeface="Arial"/>
              <a:ea typeface="Arial"/>
              <a:cs typeface="Arial"/>
              <a:sym typeface="Arial"/>
            </a:endParaRPr>
          </a:p>
          <a:p>
            <a:pPr indent="-343535" lvl="0" marL="355600" rtl="0" algn="l">
              <a:lnSpc>
                <a:spcPct val="100000"/>
              </a:lnSpc>
              <a:spcBef>
                <a:spcPts val="1095"/>
              </a:spcBef>
              <a:spcAft>
                <a:spcPts val="0"/>
              </a:spcAft>
              <a:buSzPts val="2800"/>
              <a:buFont typeface="Arial"/>
              <a:buChar char="•"/>
            </a:pPr>
            <a:r>
              <a:rPr lang="en-US" sz="2800">
                <a:latin typeface="Arial"/>
                <a:ea typeface="Arial"/>
                <a:cs typeface="Arial"/>
                <a:sym typeface="Arial"/>
              </a:rPr>
              <a:t>Guidelines</a:t>
            </a:r>
            <a:endParaRPr sz="2800">
              <a:latin typeface="Arial"/>
              <a:ea typeface="Arial"/>
              <a:cs typeface="Arial"/>
              <a:sym typeface="Arial"/>
            </a:endParaRPr>
          </a:p>
        </p:txBody>
      </p:sp>
      <p:pic>
        <p:nvPicPr>
          <p:cNvPr id="81" name="Google Shape;81;p6"/>
          <p:cNvPicPr preferRelativeResize="0"/>
          <p:nvPr/>
        </p:nvPicPr>
        <p:blipFill rotWithShape="1">
          <a:blip r:embed="rId3">
            <a:alphaModFix/>
          </a:blip>
          <a:srcRect b="0" l="0" r="0" t="0"/>
          <a:stretch/>
        </p:blipFill>
        <p:spPr>
          <a:xfrm>
            <a:off x="34261" y="18171"/>
            <a:ext cx="695987" cy="744440"/>
          </a:xfrm>
          <a:prstGeom prst="rect">
            <a:avLst/>
          </a:prstGeom>
          <a:noFill/>
          <a:ln>
            <a:noFill/>
          </a:ln>
        </p:spPr>
      </p:pic>
      <p:sp>
        <p:nvSpPr>
          <p:cNvPr id="82" name="Google Shape;82;p6"/>
          <p:cNvSpPr txBox="1"/>
          <p:nvPr/>
        </p:nvSpPr>
        <p:spPr>
          <a:xfrm>
            <a:off x="5521578" y="6443989"/>
            <a:ext cx="1163955" cy="196215"/>
          </a:xfrm>
          <a:prstGeom prst="rect">
            <a:avLst/>
          </a:prstGeom>
          <a:noFill/>
          <a:ln>
            <a:noFill/>
          </a:ln>
        </p:spPr>
        <p:txBody>
          <a:bodyPr anchorCtr="0" anchor="t" bIns="0" lIns="0" spcFirstLastPara="1" rIns="0" wrap="square" tIns="0">
            <a:spAutoFit/>
          </a:bodyPr>
          <a:lstStyle/>
          <a:p>
            <a:pPr indent="0" lvl="0" marL="12700" rtl="0" algn="l">
              <a:lnSpc>
                <a:spcPct val="118750"/>
              </a:lnSpc>
              <a:spcBef>
                <a:spcPts val="0"/>
              </a:spcBef>
              <a:spcAft>
                <a:spcPts val="0"/>
              </a:spcAft>
              <a:buNone/>
            </a:pPr>
            <a:r>
              <a:rPr lang="en-US" sz="1200">
                <a:solidFill>
                  <a:srgbClr val="767676"/>
                </a:solidFill>
                <a:latin typeface="Arial"/>
                <a:ea typeface="Arial"/>
                <a:cs typeface="Arial"/>
                <a:sym typeface="Arial"/>
              </a:rPr>
              <a:t>© MRT Program,</a:t>
            </a:r>
            <a:endParaRPr sz="1200">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86" name="Shape 86"/>
        <p:cNvGrpSpPr/>
        <p:nvPr/>
      </p:nvGrpSpPr>
      <p:grpSpPr>
        <a:xfrm>
          <a:off x="0" y="0"/>
          <a:ext cx="0" cy="0"/>
          <a:chOff x="0" y="0"/>
          <a:chExt cx="0" cy="0"/>
        </a:xfrm>
      </p:grpSpPr>
      <p:sp>
        <p:nvSpPr>
          <p:cNvPr id="87" name="Google Shape;87;p7"/>
          <p:cNvSpPr txBox="1"/>
          <p:nvPr>
            <p:ph type="title"/>
          </p:nvPr>
        </p:nvSpPr>
        <p:spPr>
          <a:xfrm>
            <a:off x="916635" y="580770"/>
            <a:ext cx="5048250" cy="696595"/>
          </a:xfrm>
          <a:prstGeom prst="rect">
            <a:avLst/>
          </a:prstGeom>
          <a:noFill/>
          <a:ln>
            <a:noFill/>
          </a:ln>
        </p:spPr>
        <p:txBody>
          <a:bodyPr anchorCtr="0" anchor="t" bIns="0" lIns="0" spcFirstLastPara="1" rIns="0" wrap="square" tIns="13325">
            <a:spAutoFit/>
          </a:bodyPr>
          <a:lstStyle/>
          <a:p>
            <a:pPr indent="0" lvl="0" marL="12700" rtl="0" algn="l">
              <a:lnSpc>
                <a:spcPct val="100000"/>
              </a:lnSpc>
              <a:spcBef>
                <a:spcPts val="0"/>
              </a:spcBef>
              <a:spcAft>
                <a:spcPts val="0"/>
              </a:spcAft>
              <a:buNone/>
            </a:pPr>
            <a:r>
              <a:rPr lang="en-US">
                <a:solidFill>
                  <a:srgbClr val="A01D20"/>
                </a:solidFill>
                <a:latin typeface="Calibri"/>
                <a:ea typeface="Calibri"/>
                <a:cs typeface="Calibri"/>
                <a:sym typeface="Calibri"/>
              </a:rPr>
              <a:t>Copyright Information</a:t>
            </a:r>
            <a:endParaRPr/>
          </a:p>
        </p:txBody>
      </p:sp>
      <p:sp>
        <p:nvSpPr>
          <p:cNvPr id="88" name="Google Shape;88;p7"/>
          <p:cNvSpPr txBox="1"/>
          <p:nvPr/>
        </p:nvSpPr>
        <p:spPr>
          <a:xfrm>
            <a:off x="916635" y="1674448"/>
            <a:ext cx="9401175" cy="1449705"/>
          </a:xfrm>
          <a:prstGeom prst="rect">
            <a:avLst/>
          </a:prstGeom>
          <a:noFill/>
          <a:ln>
            <a:noFill/>
          </a:ln>
        </p:spPr>
        <p:txBody>
          <a:bodyPr anchorCtr="0" anchor="t" bIns="0" lIns="0" spcFirstLastPara="1" rIns="0" wrap="square" tIns="107950">
            <a:spAutoFit/>
          </a:bodyPr>
          <a:lstStyle/>
          <a:p>
            <a:pPr indent="-228600" lvl="0" marL="241300" rtl="0" algn="l">
              <a:lnSpc>
                <a:spcPct val="100000"/>
              </a:lnSpc>
              <a:spcBef>
                <a:spcPts val="0"/>
              </a:spcBef>
              <a:spcAft>
                <a:spcPts val="0"/>
              </a:spcAft>
              <a:buSzPts val="2800"/>
              <a:buFont typeface="Arial"/>
              <a:buChar char="•"/>
            </a:pPr>
            <a:r>
              <a:rPr lang="en-US" sz="2800">
                <a:latin typeface="Calibri"/>
                <a:ea typeface="Calibri"/>
                <a:cs typeface="Calibri"/>
                <a:sym typeface="Calibri"/>
              </a:rPr>
              <a:t>This learning material is property of .</a:t>
            </a:r>
            <a:endParaRPr sz="2800">
              <a:latin typeface="Calibri"/>
              <a:ea typeface="Calibri"/>
              <a:cs typeface="Calibri"/>
              <a:sym typeface="Calibri"/>
            </a:endParaRPr>
          </a:p>
          <a:p>
            <a:pPr indent="-228600" lvl="0" marL="241300" marR="5080" rtl="0" algn="l">
              <a:lnSpc>
                <a:spcPct val="107142"/>
              </a:lnSpc>
              <a:spcBef>
                <a:spcPts val="1145"/>
              </a:spcBef>
              <a:spcAft>
                <a:spcPts val="0"/>
              </a:spcAft>
              <a:buSzPts val="2800"/>
              <a:buFont typeface="Arial"/>
              <a:buChar char="•"/>
            </a:pPr>
            <a:r>
              <a:rPr lang="en-US" sz="2800">
                <a:latin typeface="Calibri"/>
                <a:ea typeface="Calibri"/>
                <a:cs typeface="Calibri"/>
                <a:sym typeface="Calibri"/>
              </a:rPr>
              <a:t>Any sharing, reproduction or use of this information or material other than educational purposes at	is prohibited.</a:t>
            </a:r>
            <a:endParaRPr sz="2800">
              <a:latin typeface="Calibri"/>
              <a:ea typeface="Calibri"/>
              <a:cs typeface="Calibri"/>
              <a:sym typeface="Calibri"/>
            </a:endParaRPr>
          </a:p>
        </p:txBody>
      </p:sp>
      <p:pic>
        <p:nvPicPr>
          <p:cNvPr id="89" name="Google Shape;89;p7"/>
          <p:cNvPicPr preferRelativeResize="0"/>
          <p:nvPr/>
        </p:nvPicPr>
        <p:blipFill rotWithShape="1">
          <a:blip r:embed="rId3">
            <a:alphaModFix/>
          </a:blip>
          <a:srcRect b="0" l="0" r="0" t="0"/>
          <a:stretch/>
        </p:blipFill>
        <p:spPr>
          <a:xfrm>
            <a:off x="34261" y="18171"/>
            <a:ext cx="695987" cy="744440"/>
          </a:xfrm>
          <a:prstGeom prst="rect">
            <a:avLst/>
          </a:prstGeom>
          <a:noFill/>
          <a:ln>
            <a:noFill/>
          </a:ln>
        </p:spPr>
      </p:pic>
      <p:sp>
        <p:nvSpPr>
          <p:cNvPr id="90" name="Google Shape;90;p7"/>
          <p:cNvSpPr txBox="1"/>
          <p:nvPr/>
        </p:nvSpPr>
        <p:spPr>
          <a:xfrm>
            <a:off x="5521578" y="6443989"/>
            <a:ext cx="1163955" cy="196215"/>
          </a:xfrm>
          <a:prstGeom prst="rect">
            <a:avLst/>
          </a:prstGeom>
          <a:noFill/>
          <a:ln>
            <a:noFill/>
          </a:ln>
        </p:spPr>
        <p:txBody>
          <a:bodyPr anchorCtr="0" anchor="t" bIns="0" lIns="0" spcFirstLastPara="1" rIns="0" wrap="square" tIns="0">
            <a:spAutoFit/>
          </a:bodyPr>
          <a:lstStyle/>
          <a:p>
            <a:pPr indent="0" lvl="0" marL="12700" rtl="0" algn="l">
              <a:lnSpc>
                <a:spcPct val="118750"/>
              </a:lnSpc>
              <a:spcBef>
                <a:spcPts val="0"/>
              </a:spcBef>
              <a:spcAft>
                <a:spcPts val="0"/>
              </a:spcAft>
              <a:buNone/>
            </a:pPr>
            <a:r>
              <a:rPr lang="en-US" sz="1200">
                <a:solidFill>
                  <a:srgbClr val="767676"/>
                </a:solidFill>
                <a:latin typeface="Arial"/>
                <a:ea typeface="Arial"/>
                <a:cs typeface="Arial"/>
                <a:sym typeface="Arial"/>
              </a:rPr>
              <a:t>© MRT Program,</a:t>
            </a:r>
            <a:endParaRPr sz="1200">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2025-06-02T23:13:20Z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2025-06-03T00:00:00Z</vt:filetime>
  </property>
  <property fmtid="{D5CDD505-2E9C-101B-9397-08002B2CF9AE}" pid="3" name="LastSaved">
    <vt:filetime>2025-06-02T00:00:00Z</vt:filetime>
  </property>
</Properties>
</file>