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24.png"/><Relationship Id="rId12" Type="http://schemas.openxmlformats.org/officeDocument/2006/relationships/image" Target="../media/image25.png"/><Relationship Id="rId13" Type="http://schemas.openxmlformats.org/officeDocument/2006/relationships/image" Target="../media/image26.png"/><Relationship Id="rId14" Type="http://schemas.openxmlformats.org/officeDocument/2006/relationships/image" Target="../media/image27.png"/><Relationship Id="rId15" Type="http://schemas.openxmlformats.org/officeDocument/2006/relationships/image" Target="../media/image28.png"/><Relationship Id="rId16" Type="http://schemas.openxmlformats.org/officeDocument/2006/relationships/image" Target="../media/image29.png"/><Relationship Id="rId17" Type="http://schemas.openxmlformats.org/officeDocument/2006/relationships/image" Target="../media/image30.png"/><Relationship Id="rId18" Type="http://schemas.openxmlformats.org/officeDocument/2006/relationships/image" Target="../media/image31.png"/><Relationship Id="rId19" Type="http://schemas.openxmlformats.org/officeDocument/2006/relationships/image" Target="../media/image32.png"/><Relationship Id="rId20" Type="http://schemas.openxmlformats.org/officeDocument/2006/relationships/image" Target="../media/image33.png"/><Relationship Id="rId21" Type="http://schemas.openxmlformats.org/officeDocument/2006/relationships/image" Target="../media/image7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9.png"/><Relationship Id="rId8" Type="http://schemas.openxmlformats.org/officeDocument/2006/relationships/image" Target="../media/image40.png"/><Relationship Id="rId9" Type="http://schemas.openxmlformats.org/officeDocument/2006/relationships/image" Target="../media/image41.png"/><Relationship Id="rId10" Type="http://schemas.openxmlformats.org/officeDocument/2006/relationships/image" Target="../media/image42.png"/><Relationship Id="rId11" Type="http://schemas.openxmlformats.org/officeDocument/2006/relationships/image" Target="../media/image43.png"/><Relationship Id="rId12" Type="http://schemas.openxmlformats.org/officeDocument/2006/relationships/image" Target="../media/image44.png"/><Relationship Id="rId13" Type="http://schemas.openxmlformats.org/officeDocument/2006/relationships/image" Target="../media/image45.png"/><Relationship Id="rId14" Type="http://schemas.openxmlformats.org/officeDocument/2006/relationships/image" Target="../media/image46.png"/><Relationship Id="rId15" Type="http://schemas.openxmlformats.org/officeDocument/2006/relationships/image" Target="../media/image47.png"/><Relationship Id="rId16" Type="http://schemas.openxmlformats.org/officeDocument/2006/relationships/image" Target="../media/image48.png"/><Relationship Id="rId17" Type="http://schemas.openxmlformats.org/officeDocument/2006/relationships/image" Target="../media/image49.png"/><Relationship Id="rId18" Type="http://schemas.openxmlformats.org/officeDocument/2006/relationships/image" Target="../media/image50.png"/><Relationship Id="rId19" Type="http://schemas.openxmlformats.org/officeDocument/2006/relationships/image" Target="../media/image51.png"/><Relationship Id="rId20" Type="http://schemas.openxmlformats.org/officeDocument/2006/relationships/image" Target="../media/image52.png"/><Relationship Id="rId21" Type="http://schemas.openxmlformats.org/officeDocument/2006/relationships/image" Target="../media/image53.png"/><Relationship Id="rId22" Type="http://schemas.openxmlformats.org/officeDocument/2006/relationships/image" Target="../media/image54.png"/><Relationship Id="rId23" Type="http://schemas.openxmlformats.org/officeDocument/2006/relationships/image" Target="../media/image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60.png"/><Relationship Id="rId8" Type="http://schemas.openxmlformats.org/officeDocument/2006/relationships/image" Target="../media/image61.png"/><Relationship Id="rId9" Type="http://schemas.openxmlformats.org/officeDocument/2006/relationships/image" Target="../media/image62.png"/><Relationship Id="rId10" Type="http://schemas.openxmlformats.org/officeDocument/2006/relationships/image" Target="../media/image17.png"/><Relationship Id="rId11" Type="http://schemas.openxmlformats.org/officeDocument/2006/relationships/image" Target="../media/image63.png"/><Relationship Id="rId12" Type="http://schemas.openxmlformats.org/officeDocument/2006/relationships/image" Target="../media/image64.png"/><Relationship Id="rId13" Type="http://schemas.openxmlformats.org/officeDocument/2006/relationships/image" Target="../media/image65.png"/><Relationship Id="rId14" Type="http://schemas.openxmlformats.org/officeDocument/2006/relationships/image" Target="../media/image66.png"/><Relationship Id="rId15" Type="http://schemas.openxmlformats.org/officeDocument/2006/relationships/image" Target="../media/image67.png"/><Relationship Id="rId16" Type="http://schemas.openxmlformats.org/officeDocument/2006/relationships/image" Target="../media/image68.png"/><Relationship Id="rId17" Type="http://schemas.openxmlformats.org/officeDocument/2006/relationships/image" Target="../media/image69.png"/><Relationship Id="rId18" Type="http://schemas.openxmlformats.org/officeDocument/2006/relationships/image" Target="../media/image70.png"/><Relationship Id="rId19" Type="http://schemas.openxmlformats.org/officeDocument/2006/relationships/image" Target="../media/image71.png"/><Relationship Id="rId20" Type="http://schemas.openxmlformats.org/officeDocument/2006/relationships/image" Target="../media/image72.png"/><Relationship Id="rId21" Type="http://schemas.openxmlformats.org/officeDocument/2006/relationships/image" Target="../media/image73.png"/><Relationship Id="rId22" Type="http://schemas.openxmlformats.org/officeDocument/2006/relationships/image" Target="../media/image74.png"/><Relationship Id="rId23" Type="http://schemas.openxmlformats.org/officeDocument/2006/relationships/image" Target="../media/image7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5.pn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Relationship Id="rId10" Type="http://schemas.openxmlformats.org/officeDocument/2006/relationships/image" Target="../media/image83.png"/><Relationship Id="rId11" Type="http://schemas.openxmlformats.org/officeDocument/2006/relationships/image" Target="../media/image84.png"/><Relationship Id="rId12" Type="http://schemas.openxmlformats.org/officeDocument/2006/relationships/image" Target="../media/image85.png"/><Relationship Id="rId13" Type="http://schemas.openxmlformats.org/officeDocument/2006/relationships/image" Target="../media/image86.png"/><Relationship Id="rId14" Type="http://schemas.openxmlformats.org/officeDocument/2006/relationships/image" Target="../media/image87.png"/><Relationship Id="rId15" Type="http://schemas.openxmlformats.org/officeDocument/2006/relationships/image" Target="../media/image88.png"/><Relationship Id="rId16" Type="http://schemas.openxmlformats.org/officeDocument/2006/relationships/image" Target="../media/image89.png"/><Relationship Id="rId17" Type="http://schemas.openxmlformats.org/officeDocument/2006/relationships/image" Target="../media/image90.png"/><Relationship Id="rId18" Type="http://schemas.openxmlformats.org/officeDocument/2006/relationships/image" Target="../media/image91.png"/><Relationship Id="rId19" Type="http://schemas.openxmlformats.org/officeDocument/2006/relationships/image" Target="../media/image92.png"/><Relationship Id="rId20" Type="http://schemas.openxmlformats.org/officeDocument/2006/relationships/image" Target="../media/image93.png"/><Relationship Id="rId21" Type="http://schemas.openxmlformats.org/officeDocument/2006/relationships/image" Target="../media/image94.png"/><Relationship Id="rId22" Type="http://schemas.openxmlformats.org/officeDocument/2006/relationships/image" Target="../media/image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5.png"/><Relationship Id="rId3" Type="http://schemas.openxmlformats.org/officeDocument/2006/relationships/image" Target="../media/image96.png"/><Relationship Id="rId4" Type="http://schemas.openxmlformats.org/officeDocument/2006/relationships/image" Target="../media/image97.png"/><Relationship Id="rId5" Type="http://schemas.openxmlformats.org/officeDocument/2006/relationships/image" Target="../media/image98.png"/><Relationship Id="rId6" Type="http://schemas.openxmlformats.org/officeDocument/2006/relationships/image" Target="../media/image99.png"/><Relationship Id="rId7" Type="http://schemas.openxmlformats.org/officeDocument/2006/relationships/image" Target="../media/image17.png"/><Relationship Id="rId8" Type="http://schemas.openxmlformats.org/officeDocument/2006/relationships/image" Target="../media/image100.png"/><Relationship Id="rId9" Type="http://schemas.openxmlformats.org/officeDocument/2006/relationships/image" Target="../media/image101.png"/><Relationship Id="rId10" Type="http://schemas.openxmlformats.org/officeDocument/2006/relationships/image" Target="../media/image102.png"/><Relationship Id="rId11" Type="http://schemas.openxmlformats.org/officeDocument/2006/relationships/image" Target="../media/image103.png"/><Relationship Id="rId12" Type="http://schemas.openxmlformats.org/officeDocument/2006/relationships/image" Target="../media/image104.png"/><Relationship Id="rId13" Type="http://schemas.openxmlformats.org/officeDocument/2006/relationships/image" Target="../media/image85.png"/><Relationship Id="rId14" Type="http://schemas.openxmlformats.org/officeDocument/2006/relationships/image" Target="../media/image105.png"/><Relationship Id="rId15" Type="http://schemas.openxmlformats.org/officeDocument/2006/relationships/image" Target="../media/image106.png"/><Relationship Id="rId16" Type="http://schemas.openxmlformats.org/officeDocument/2006/relationships/image" Target="../media/image107.png"/><Relationship Id="rId17" Type="http://schemas.openxmlformats.org/officeDocument/2006/relationships/image" Target="../media/image108.png"/><Relationship Id="rId18" Type="http://schemas.openxmlformats.org/officeDocument/2006/relationships/image" Target="../media/image109.png"/><Relationship Id="rId19" Type="http://schemas.openxmlformats.org/officeDocument/2006/relationships/image" Target="../media/image110.png"/><Relationship Id="rId20" Type="http://schemas.openxmlformats.org/officeDocument/2006/relationships/image" Target="../media/image111.png"/><Relationship Id="rId21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png"/><Relationship Id="rId3" Type="http://schemas.openxmlformats.org/officeDocument/2006/relationships/image" Target="../media/image113.png"/><Relationship Id="rId4" Type="http://schemas.openxmlformats.org/officeDocument/2006/relationships/image" Target="../media/image114.png"/><Relationship Id="rId5" Type="http://schemas.openxmlformats.org/officeDocument/2006/relationships/image" Target="../media/image115.png"/><Relationship Id="rId6" Type="http://schemas.openxmlformats.org/officeDocument/2006/relationships/image" Target="../media/image116.png"/><Relationship Id="rId7" Type="http://schemas.openxmlformats.org/officeDocument/2006/relationships/image" Target="../media/image117.png"/><Relationship Id="rId8" Type="http://schemas.openxmlformats.org/officeDocument/2006/relationships/image" Target="../media/image118.png"/><Relationship Id="rId9" Type="http://schemas.openxmlformats.org/officeDocument/2006/relationships/image" Target="../media/image119.png"/><Relationship Id="rId10" Type="http://schemas.openxmlformats.org/officeDocument/2006/relationships/image" Target="../media/image120.png"/><Relationship Id="rId11" Type="http://schemas.openxmlformats.org/officeDocument/2006/relationships/image" Target="../media/image121.png"/><Relationship Id="rId12" Type="http://schemas.openxmlformats.org/officeDocument/2006/relationships/image" Target="../media/image122.png"/><Relationship Id="rId13" Type="http://schemas.openxmlformats.org/officeDocument/2006/relationships/image" Target="../media/image123.png"/><Relationship Id="rId14" Type="http://schemas.openxmlformats.org/officeDocument/2006/relationships/image" Target="../media/image124.png"/><Relationship Id="rId15" Type="http://schemas.openxmlformats.org/officeDocument/2006/relationships/image" Target="../media/image125.png"/><Relationship Id="rId16" Type="http://schemas.openxmlformats.org/officeDocument/2006/relationships/image" Target="../media/image7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6.png"/><Relationship Id="rId3" Type="http://schemas.openxmlformats.org/officeDocument/2006/relationships/image" Target="../media/image127.png"/><Relationship Id="rId4" Type="http://schemas.openxmlformats.org/officeDocument/2006/relationships/image" Target="../media/image128.png"/><Relationship Id="rId5" Type="http://schemas.openxmlformats.org/officeDocument/2006/relationships/image" Target="../media/image129.png"/><Relationship Id="rId6" Type="http://schemas.openxmlformats.org/officeDocument/2006/relationships/image" Target="../media/image130.png"/><Relationship Id="rId7" Type="http://schemas.openxmlformats.org/officeDocument/2006/relationships/image" Target="../media/image131.png"/><Relationship Id="rId8" Type="http://schemas.openxmlformats.org/officeDocument/2006/relationships/image" Target="../media/image132.png"/><Relationship Id="rId9" Type="http://schemas.openxmlformats.org/officeDocument/2006/relationships/image" Target="../media/image85.png"/><Relationship Id="rId10" Type="http://schemas.openxmlformats.org/officeDocument/2006/relationships/image" Target="../media/image133.png"/><Relationship Id="rId11" Type="http://schemas.openxmlformats.org/officeDocument/2006/relationships/image" Target="../media/image134.png"/><Relationship Id="rId12" Type="http://schemas.openxmlformats.org/officeDocument/2006/relationships/image" Target="../media/image135.png"/><Relationship Id="rId13" Type="http://schemas.openxmlformats.org/officeDocument/2006/relationships/image" Target="../media/image136.png"/><Relationship Id="rId14" Type="http://schemas.openxmlformats.org/officeDocument/2006/relationships/image" Target="../media/image7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7.png"/><Relationship Id="rId3" Type="http://schemas.openxmlformats.org/officeDocument/2006/relationships/image" Target="../media/image138.png"/><Relationship Id="rId4" Type="http://schemas.openxmlformats.org/officeDocument/2006/relationships/image" Target="../media/image139.png"/><Relationship Id="rId5" Type="http://schemas.openxmlformats.org/officeDocument/2006/relationships/image" Target="../media/image140.png"/><Relationship Id="rId6" Type="http://schemas.openxmlformats.org/officeDocument/2006/relationships/image" Target="../media/image141.png"/><Relationship Id="rId7" Type="http://schemas.openxmlformats.org/officeDocument/2006/relationships/image" Target="../media/image142.png"/><Relationship Id="rId8" Type="http://schemas.openxmlformats.org/officeDocument/2006/relationships/image" Target="../media/image143.png"/><Relationship Id="rId9" Type="http://schemas.openxmlformats.org/officeDocument/2006/relationships/image" Target="../media/image144.png"/><Relationship Id="rId10" Type="http://schemas.openxmlformats.org/officeDocument/2006/relationships/image" Target="../media/image145.png"/><Relationship Id="rId11" Type="http://schemas.openxmlformats.org/officeDocument/2006/relationships/image" Target="../media/image85.png"/><Relationship Id="rId12" Type="http://schemas.openxmlformats.org/officeDocument/2006/relationships/image" Target="../media/image146.png"/><Relationship Id="rId13" Type="http://schemas.openxmlformats.org/officeDocument/2006/relationships/image" Target="../media/image147.png"/><Relationship Id="rId14" Type="http://schemas.openxmlformats.org/officeDocument/2006/relationships/image" Target="../media/image148.png"/><Relationship Id="rId15" Type="http://schemas.openxmlformats.org/officeDocument/2006/relationships/image" Target="../media/image149.png"/><Relationship Id="rId16" Type="http://schemas.openxmlformats.org/officeDocument/2006/relationships/image" Target="../media/image150.png"/><Relationship Id="rId17" Type="http://schemas.openxmlformats.org/officeDocument/2006/relationships/image" Target="../media/image151.png"/><Relationship Id="rId18" Type="http://schemas.openxmlformats.org/officeDocument/2006/relationships/image" Target="../media/image152.png"/><Relationship Id="rId19" Type="http://schemas.openxmlformats.org/officeDocument/2006/relationships/image" Target="../media/image7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3.png"/><Relationship Id="rId3" Type="http://schemas.openxmlformats.org/officeDocument/2006/relationships/image" Target="../media/image154.png"/><Relationship Id="rId4" Type="http://schemas.openxmlformats.org/officeDocument/2006/relationships/image" Target="../media/image155.png"/><Relationship Id="rId5" Type="http://schemas.openxmlformats.org/officeDocument/2006/relationships/image" Target="../media/image156.png"/><Relationship Id="rId6" Type="http://schemas.openxmlformats.org/officeDocument/2006/relationships/image" Target="../media/image157.png"/><Relationship Id="rId7" Type="http://schemas.openxmlformats.org/officeDocument/2006/relationships/image" Target="../media/image158.png"/><Relationship Id="rId8" Type="http://schemas.openxmlformats.org/officeDocument/2006/relationships/image" Target="../media/image159.png"/><Relationship Id="rId9" Type="http://schemas.openxmlformats.org/officeDocument/2006/relationships/image" Target="../media/image160.png"/><Relationship Id="rId10" Type="http://schemas.openxmlformats.org/officeDocument/2006/relationships/image" Target="../media/image161.png"/><Relationship Id="rId11" Type="http://schemas.openxmlformats.org/officeDocument/2006/relationships/image" Target="../media/image162.png"/><Relationship Id="rId12" Type="http://schemas.openxmlformats.org/officeDocument/2006/relationships/image" Target="../media/image163.png"/><Relationship Id="rId13" Type="http://schemas.openxmlformats.org/officeDocument/2006/relationships/image" Target="../media/image164.png"/><Relationship Id="rId14" Type="http://schemas.openxmlformats.org/officeDocument/2006/relationships/image" Target="../media/image85.png"/><Relationship Id="rId15" Type="http://schemas.openxmlformats.org/officeDocument/2006/relationships/image" Target="../media/image60.png"/><Relationship Id="rId16" Type="http://schemas.openxmlformats.org/officeDocument/2006/relationships/image" Target="../media/image165.png"/><Relationship Id="rId17" Type="http://schemas.openxmlformats.org/officeDocument/2006/relationships/image" Target="../media/image166.png"/><Relationship Id="rId18" Type="http://schemas.openxmlformats.org/officeDocument/2006/relationships/image" Target="../media/image167.png"/><Relationship Id="rId19" Type="http://schemas.openxmlformats.org/officeDocument/2006/relationships/image" Target="../media/image168.png"/><Relationship Id="rId20" Type="http://schemas.openxmlformats.org/officeDocument/2006/relationships/image" Target="../media/image169.png"/><Relationship Id="rId21" Type="http://schemas.openxmlformats.org/officeDocument/2006/relationships/image" Target="../media/image170.png"/><Relationship Id="rId22" Type="http://schemas.openxmlformats.org/officeDocument/2006/relationships/image" Target="../media/image171.png"/><Relationship Id="rId23" Type="http://schemas.openxmlformats.org/officeDocument/2006/relationships/image" Target="../media/image172.png"/><Relationship Id="rId24" Type="http://schemas.openxmlformats.org/officeDocument/2006/relationships/image" Target="../media/image173.png"/><Relationship Id="rId25" Type="http://schemas.openxmlformats.org/officeDocument/2006/relationships/image" Target="../media/image174.png"/><Relationship Id="rId26" Type="http://schemas.openxmlformats.org/officeDocument/2006/relationships/image" Target="../media/image175.png"/><Relationship Id="rId27" Type="http://schemas.openxmlformats.org/officeDocument/2006/relationships/image" Target="../media/image176.png"/><Relationship Id="rId28" Type="http://schemas.openxmlformats.org/officeDocument/2006/relationships/image" Target="../media/image177.png"/><Relationship Id="rId29" Type="http://schemas.openxmlformats.org/officeDocument/2006/relationships/image" Target="../media/image178.png"/><Relationship Id="rId30" Type="http://schemas.openxmlformats.org/officeDocument/2006/relationships/image" Target="../media/image179.png"/><Relationship Id="rId31" Type="http://schemas.openxmlformats.org/officeDocument/2006/relationships/image" Target="../media/image7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0.png"/><Relationship Id="rId3" Type="http://schemas.openxmlformats.org/officeDocument/2006/relationships/image" Target="../media/image181.png"/><Relationship Id="rId4" Type="http://schemas.openxmlformats.org/officeDocument/2006/relationships/image" Target="../media/image182.png"/><Relationship Id="rId5" Type="http://schemas.openxmlformats.org/officeDocument/2006/relationships/image" Target="../media/image183.png"/><Relationship Id="rId6" Type="http://schemas.openxmlformats.org/officeDocument/2006/relationships/image" Target="../media/image184.png"/><Relationship Id="rId7" Type="http://schemas.openxmlformats.org/officeDocument/2006/relationships/image" Target="../media/image185.png"/><Relationship Id="rId8" Type="http://schemas.openxmlformats.org/officeDocument/2006/relationships/image" Target="../media/image186.png"/><Relationship Id="rId9" Type="http://schemas.openxmlformats.org/officeDocument/2006/relationships/image" Target="../media/image187.png"/><Relationship Id="rId10" Type="http://schemas.openxmlformats.org/officeDocument/2006/relationships/image" Target="../media/image188.png"/><Relationship Id="rId11" Type="http://schemas.openxmlformats.org/officeDocument/2006/relationships/image" Target="../media/image189.png"/><Relationship Id="rId12" Type="http://schemas.openxmlformats.org/officeDocument/2006/relationships/image" Target="../media/image190.png"/><Relationship Id="rId13" Type="http://schemas.openxmlformats.org/officeDocument/2006/relationships/image" Target="../media/image191.png"/><Relationship Id="rId14" Type="http://schemas.openxmlformats.org/officeDocument/2006/relationships/image" Target="../media/image192.png"/><Relationship Id="rId15" Type="http://schemas.openxmlformats.org/officeDocument/2006/relationships/image" Target="../media/image193.png"/><Relationship Id="rId16" Type="http://schemas.openxmlformats.org/officeDocument/2006/relationships/image" Target="../media/image194.png"/><Relationship Id="rId17" Type="http://schemas.openxmlformats.org/officeDocument/2006/relationships/image" Target="../media/image7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5.png"/><Relationship Id="rId3" Type="http://schemas.openxmlformats.org/officeDocument/2006/relationships/image" Target="../media/image196.png"/><Relationship Id="rId4" Type="http://schemas.openxmlformats.org/officeDocument/2006/relationships/image" Target="../media/image197.png"/><Relationship Id="rId5" Type="http://schemas.openxmlformats.org/officeDocument/2006/relationships/image" Target="../media/image198.png"/><Relationship Id="rId6" Type="http://schemas.openxmlformats.org/officeDocument/2006/relationships/image" Target="../media/image199.png"/><Relationship Id="rId7" Type="http://schemas.openxmlformats.org/officeDocument/2006/relationships/image" Target="../media/image200.png"/><Relationship Id="rId8" Type="http://schemas.openxmlformats.org/officeDocument/2006/relationships/image" Target="../media/image201.png"/><Relationship Id="rId9" Type="http://schemas.openxmlformats.org/officeDocument/2006/relationships/image" Target="../media/image202.png"/><Relationship Id="rId10" Type="http://schemas.openxmlformats.org/officeDocument/2006/relationships/image" Target="../media/image203.png"/><Relationship Id="rId11" Type="http://schemas.openxmlformats.org/officeDocument/2006/relationships/image" Target="../media/image204.png"/><Relationship Id="rId12" Type="http://schemas.openxmlformats.org/officeDocument/2006/relationships/image" Target="../media/image205.png"/><Relationship Id="rId13" Type="http://schemas.openxmlformats.org/officeDocument/2006/relationships/image" Target="../media/image7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6.png"/><Relationship Id="rId3" Type="http://schemas.openxmlformats.org/officeDocument/2006/relationships/image" Target="../media/image207.png"/><Relationship Id="rId4" Type="http://schemas.openxmlformats.org/officeDocument/2006/relationships/image" Target="../media/image208.png"/><Relationship Id="rId5" Type="http://schemas.openxmlformats.org/officeDocument/2006/relationships/image" Target="../media/image209.png"/><Relationship Id="rId6" Type="http://schemas.openxmlformats.org/officeDocument/2006/relationships/image" Target="../media/image210.png"/><Relationship Id="rId7" Type="http://schemas.openxmlformats.org/officeDocument/2006/relationships/image" Target="../media/image211.png"/><Relationship Id="rId8" Type="http://schemas.openxmlformats.org/officeDocument/2006/relationships/image" Target="../media/image212.png"/><Relationship Id="rId9" Type="http://schemas.openxmlformats.org/officeDocument/2006/relationships/image" Target="../media/image213.png"/><Relationship Id="rId10" Type="http://schemas.openxmlformats.org/officeDocument/2006/relationships/image" Target="../media/image214.png"/><Relationship Id="rId11" Type="http://schemas.openxmlformats.org/officeDocument/2006/relationships/image" Target="../media/image215.png"/><Relationship Id="rId12" Type="http://schemas.openxmlformats.org/officeDocument/2006/relationships/image" Target="../media/image216.png"/><Relationship Id="rId13" Type="http://schemas.openxmlformats.org/officeDocument/2006/relationships/image" Target="../media/image217.png"/><Relationship Id="rId14" Type="http://schemas.openxmlformats.org/officeDocument/2006/relationships/image" Target="../media/image7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8.png"/><Relationship Id="rId3" Type="http://schemas.openxmlformats.org/officeDocument/2006/relationships/image" Target="../media/image219.png"/><Relationship Id="rId4" Type="http://schemas.openxmlformats.org/officeDocument/2006/relationships/image" Target="../media/image220.png"/><Relationship Id="rId5" Type="http://schemas.openxmlformats.org/officeDocument/2006/relationships/image" Target="../media/image221.png"/><Relationship Id="rId6" Type="http://schemas.openxmlformats.org/officeDocument/2006/relationships/image" Target="../media/image222.png"/><Relationship Id="rId7" Type="http://schemas.openxmlformats.org/officeDocument/2006/relationships/image" Target="../media/image223.png"/><Relationship Id="rId8" Type="http://schemas.openxmlformats.org/officeDocument/2006/relationships/image" Target="../media/image224.png"/><Relationship Id="rId9" Type="http://schemas.openxmlformats.org/officeDocument/2006/relationships/image" Target="../media/image225.png"/><Relationship Id="rId10" Type="http://schemas.openxmlformats.org/officeDocument/2006/relationships/image" Target="../media/image226.png"/><Relationship Id="rId11" Type="http://schemas.openxmlformats.org/officeDocument/2006/relationships/image" Target="../media/image227.png"/><Relationship Id="rId12" Type="http://schemas.openxmlformats.org/officeDocument/2006/relationships/image" Target="../media/image228.png"/><Relationship Id="rId13" Type="http://schemas.openxmlformats.org/officeDocument/2006/relationships/image" Target="../media/image229.png"/><Relationship Id="rId14" Type="http://schemas.openxmlformats.org/officeDocument/2006/relationships/image" Target="../media/image230.png"/><Relationship Id="rId15" Type="http://schemas.openxmlformats.org/officeDocument/2006/relationships/image" Target="../media/image231.png"/><Relationship Id="rId16" Type="http://schemas.openxmlformats.org/officeDocument/2006/relationships/image" Target="../media/image232.png"/><Relationship Id="rId17" Type="http://schemas.openxmlformats.org/officeDocument/2006/relationships/image" Target="../media/image233.png"/><Relationship Id="rId18" Type="http://schemas.openxmlformats.org/officeDocument/2006/relationships/image" Target="../media/image234.png"/><Relationship Id="rId19" Type="http://schemas.openxmlformats.org/officeDocument/2006/relationships/image" Target="../media/image7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5.png"/><Relationship Id="rId3" Type="http://schemas.openxmlformats.org/officeDocument/2006/relationships/image" Target="../media/image236.png"/><Relationship Id="rId4" Type="http://schemas.openxmlformats.org/officeDocument/2006/relationships/image" Target="../media/image237.png"/><Relationship Id="rId5" Type="http://schemas.openxmlformats.org/officeDocument/2006/relationships/image" Target="../media/image238.png"/><Relationship Id="rId6" Type="http://schemas.openxmlformats.org/officeDocument/2006/relationships/image" Target="../media/image239.png"/><Relationship Id="rId7" Type="http://schemas.openxmlformats.org/officeDocument/2006/relationships/image" Target="../media/image240.png"/><Relationship Id="rId8" Type="http://schemas.openxmlformats.org/officeDocument/2006/relationships/image" Target="../media/image241.png"/><Relationship Id="rId9" Type="http://schemas.openxmlformats.org/officeDocument/2006/relationships/image" Target="../media/image242.png"/><Relationship Id="rId10" Type="http://schemas.openxmlformats.org/officeDocument/2006/relationships/image" Target="../media/image243.png"/><Relationship Id="rId11" Type="http://schemas.openxmlformats.org/officeDocument/2006/relationships/image" Target="../media/image244.png"/><Relationship Id="rId12" Type="http://schemas.openxmlformats.org/officeDocument/2006/relationships/image" Target="../media/image245.png"/><Relationship Id="rId13" Type="http://schemas.openxmlformats.org/officeDocument/2006/relationships/image" Target="../media/image246.png"/><Relationship Id="rId14" Type="http://schemas.openxmlformats.org/officeDocument/2006/relationships/image" Target="../media/image247.png"/><Relationship Id="rId15" Type="http://schemas.openxmlformats.org/officeDocument/2006/relationships/image" Target="../media/image212.png"/><Relationship Id="rId16" Type="http://schemas.openxmlformats.org/officeDocument/2006/relationships/image" Target="../media/image7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8.png"/><Relationship Id="rId3" Type="http://schemas.openxmlformats.org/officeDocument/2006/relationships/image" Target="../media/image249.png"/><Relationship Id="rId4" Type="http://schemas.openxmlformats.org/officeDocument/2006/relationships/image" Target="../media/image250.png"/><Relationship Id="rId5" Type="http://schemas.openxmlformats.org/officeDocument/2006/relationships/image" Target="../media/image251.png"/><Relationship Id="rId6" Type="http://schemas.openxmlformats.org/officeDocument/2006/relationships/image" Target="../media/image252.png"/><Relationship Id="rId7" Type="http://schemas.openxmlformats.org/officeDocument/2006/relationships/image" Target="../media/image253.png"/><Relationship Id="rId8" Type="http://schemas.openxmlformats.org/officeDocument/2006/relationships/image" Target="../media/image254.png"/><Relationship Id="rId9" Type="http://schemas.openxmlformats.org/officeDocument/2006/relationships/image" Target="../media/image255.png"/><Relationship Id="rId10" Type="http://schemas.openxmlformats.org/officeDocument/2006/relationships/image" Target="../media/image256.png"/><Relationship Id="rId11" Type="http://schemas.openxmlformats.org/officeDocument/2006/relationships/image" Target="../media/image257.png"/><Relationship Id="rId12" Type="http://schemas.openxmlformats.org/officeDocument/2006/relationships/image" Target="../media/image7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8.png"/><Relationship Id="rId3" Type="http://schemas.openxmlformats.org/officeDocument/2006/relationships/image" Target="../media/image259.png"/><Relationship Id="rId4" Type="http://schemas.openxmlformats.org/officeDocument/2006/relationships/image" Target="../media/image260.png"/><Relationship Id="rId5" Type="http://schemas.openxmlformats.org/officeDocument/2006/relationships/image" Target="../media/image261.png"/><Relationship Id="rId6" Type="http://schemas.openxmlformats.org/officeDocument/2006/relationships/image" Target="../media/image262.png"/><Relationship Id="rId7" Type="http://schemas.openxmlformats.org/officeDocument/2006/relationships/image" Target="../media/image263.png"/><Relationship Id="rId8" Type="http://schemas.openxmlformats.org/officeDocument/2006/relationships/image" Target="../media/image264.png"/><Relationship Id="rId9" Type="http://schemas.openxmlformats.org/officeDocument/2006/relationships/image" Target="../media/image265.png"/><Relationship Id="rId10" Type="http://schemas.openxmlformats.org/officeDocument/2006/relationships/image" Target="../media/image266.png"/><Relationship Id="rId11" Type="http://schemas.openxmlformats.org/officeDocument/2006/relationships/image" Target="../media/image267.png"/><Relationship Id="rId12" Type="http://schemas.openxmlformats.org/officeDocument/2006/relationships/image" Target="../media/image268.png"/><Relationship Id="rId13" Type="http://schemas.openxmlformats.org/officeDocument/2006/relationships/image" Target="../media/image269.png"/><Relationship Id="rId14" Type="http://schemas.openxmlformats.org/officeDocument/2006/relationships/image" Target="../media/image270.png"/><Relationship Id="rId15" Type="http://schemas.openxmlformats.org/officeDocument/2006/relationships/image" Target="../media/image271.png"/><Relationship Id="rId16" Type="http://schemas.openxmlformats.org/officeDocument/2006/relationships/image" Target="../media/image272.png"/><Relationship Id="rId17" Type="http://schemas.openxmlformats.org/officeDocument/2006/relationships/image" Target="../media/image273.png"/><Relationship Id="rId18" Type="http://schemas.openxmlformats.org/officeDocument/2006/relationships/image" Target="../media/image274.png"/><Relationship Id="rId19" Type="http://schemas.openxmlformats.org/officeDocument/2006/relationships/image" Target="../media/image275.png"/><Relationship Id="rId20" Type="http://schemas.openxmlformats.org/officeDocument/2006/relationships/image" Target="../media/image7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6.png"/><Relationship Id="rId3" Type="http://schemas.openxmlformats.org/officeDocument/2006/relationships/image" Target="../media/image277.png"/><Relationship Id="rId4" Type="http://schemas.openxmlformats.org/officeDocument/2006/relationships/image" Target="../media/image278.png"/><Relationship Id="rId5" Type="http://schemas.openxmlformats.org/officeDocument/2006/relationships/image" Target="../media/image279.png"/><Relationship Id="rId6" Type="http://schemas.openxmlformats.org/officeDocument/2006/relationships/image" Target="../media/image280.png"/><Relationship Id="rId7" Type="http://schemas.openxmlformats.org/officeDocument/2006/relationships/image" Target="../media/image281.png"/><Relationship Id="rId8" Type="http://schemas.openxmlformats.org/officeDocument/2006/relationships/image" Target="../media/image282.png"/><Relationship Id="rId9" Type="http://schemas.openxmlformats.org/officeDocument/2006/relationships/image" Target="../media/image283.png"/><Relationship Id="rId10" Type="http://schemas.openxmlformats.org/officeDocument/2006/relationships/image" Target="../media/image284.png"/><Relationship Id="rId11" Type="http://schemas.openxmlformats.org/officeDocument/2006/relationships/image" Target="../media/image285.png"/><Relationship Id="rId12" Type="http://schemas.openxmlformats.org/officeDocument/2006/relationships/image" Target="../media/image286.png"/><Relationship Id="rId13" Type="http://schemas.openxmlformats.org/officeDocument/2006/relationships/image" Target="../media/image7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6.png"/><Relationship Id="rId3" Type="http://schemas.openxmlformats.org/officeDocument/2006/relationships/image" Target="../media/image287.png"/><Relationship Id="rId4" Type="http://schemas.openxmlformats.org/officeDocument/2006/relationships/image" Target="../media/image288.png"/><Relationship Id="rId5" Type="http://schemas.openxmlformats.org/officeDocument/2006/relationships/image" Target="../media/image289.png"/><Relationship Id="rId6" Type="http://schemas.openxmlformats.org/officeDocument/2006/relationships/image" Target="../media/image290.png"/><Relationship Id="rId7" Type="http://schemas.openxmlformats.org/officeDocument/2006/relationships/image" Target="../media/image291.png"/><Relationship Id="rId8" Type="http://schemas.openxmlformats.org/officeDocument/2006/relationships/image" Target="../media/image292.png"/><Relationship Id="rId9" Type="http://schemas.openxmlformats.org/officeDocument/2006/relationships/image" Target="../media/image293.png"/><Relationship Id="rId10" Type="http://schemas.openxmlformats.org/officeDocument/2006/relationships/image" Target="../media/image294.png"/><Relationship Id="rId11" Type="http://schemas.openxmlformats.org/officeDocument/2006/relationships/image" Target="../media/image295.png"/><Relationship Id="rId12" Type="http://schemas.openxmlformats.org/officeDocument/2006/relationships/image" Target="../media/image296.png"/><Relationship Id="rId13" Type="http://schemas.openxmlformats.org/officeDocument/2006/relationships/image" Target="../media/image297.png"/><Relationship Id="rId14" Type="http://schemas.openxmlformats.org/officeDocument/2006/relationships/image" Target="../media/image298.png"/><Relationship Id="rId15" Type="http://schemas.openxmlformats.org/officeDocument/2006/relationships/image" Target="../media/image299.png"/><Relationship Id="rId16" Type="http://schemas.openxmlformats.org/officeDocument/2006/relationships/image" Target="../media/image300.png"/><Relationship Id="rId17" Type="http://schemas.openxmlformats.org/officeDocument/2006/relationships/image" Target="../media/image7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1.png"/><Relationship Id="rId3" Type="http://schemas.openxmlformats.org/officeDocument/2006/relationships/image" Target="../media/image302.png"/><Relationship Id="rId4" Type="http://schemas.openxmlformats.org/officeDocument/2006/relationships/image" Target="../media/image303.png"/><Relationship Id="rId5" Type="http://schemas.openxmlformats.org/officeDocument/2006/relationships/image" Target="../media/image304.png"/><Relationship Id="rId6" Type="http://schemas.openxmlformats.org/officeDocument/2006/relationships/image" Target="../media/image305.png"/><Relationship Id="rId7" Type="http://schemas.openxmlformats.org/officeDocument/2006/relationships/image" Target="../media/image306.png"/><Relationship Id="rId8" Type="http://schemas.openxmlformats.org/officeDocument/2006/relationships/image" Target="../media/image307.png"/><Relationship Id="rId9" Type="http://schemas.openxmlformats.org/officeDocument/2006/relationships/image" Target="../media/image308.png"/><Relationship Id="rId10" Type="http://schemas.openxmlformats.org/officeDocument/2006/relationships/image" Target="../media/image309.png"/><Relationship Id="rId11" Type="http://schemas.openxmlformats.org/officeDocument/2006/relationships/image" Target="../media/image310.png"/><Relationship Id="rId12" Type="http://schemas.openxmlformats.org/officeDocument/2006/relationships/image" Target="../media/image311.png"/><Relationship Id="rId13" Type="http://schemas.openxmlformats.org/officeDocument/2006/relationships/image" Target="../media/image7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2.png"/><Relationship Id="rId3" Type="http://schemas.openxmlformats.org/officeDocument/2006/relationships/image" Target="../media/image313.png"/><Relationship Id="rId4" Type="http://schemas.openxmlformats.org/officeDocument/2006/relationships/image" Target="../media/image314.png"/><Relationship Id="rId5" Type="http://schemas.openxmlformats.org/officeDocument/2006/relationships/image" Target="../media/image315.png"/><Relationship Id="rId6" Type="http://schemas.openxmlformats.org/officeDocument/2006/relationships/image" Target="../media/image316.png"/><Relationship Id="rId7" Type="http://schemas.openxmlformats.org/officeDocument/2006/relationships/image" Target="../media/image317.png"/><Relationship Id="rId8" Type="http://schemas.openxmlformats.org/officeDocument/2006/relationships/image" Target="../media/image318.png"/><Relationship Id="rId9" Type="http://schemas.openxmlformats.org/officeDocument/2006/relationships/image" Target="../media/image319.png"/><Relationship Id="rId10" Type="http://schemas.openxmlformats.org/officeDocument/2006/relationships/image" Target="../media/image320.png"/><Relationship Id="rId11" Type="http://schemas.openxmlformats.org/officeDocument/2006/relationships/image" Target="../media/image321.png"/><Relationship Id="rId12" Type="http://schemas.openxmlformats.org/officeDocument/2006/relationships/image" Target="../media/image322.png"/><Relationship Id="rId13" Type="http://schemas.openxmlformats.org/officeDocument/2006/relationships/image" Target="../media/image323.png"/><Relationship Id="rId14" Type="http://schemas.openxmlformats.org/officeDocument/2006/relationships/image" Target="../media/image324.png"/><Relationship Id="rId15" Type="http://schemas.openxmlformats.org/officeDocument/2006/relationships/image" Target="../media/image325.png"/><Relationship Id="rId16" Type="http://schemas.openxmlformats.org/officeDocument/2006/relationships/image" Target="../media/image326.png"/><Relationship Id="rId17" Type="http://schemas.openxmlformats.org/officeDocument/2006/relationships/image" Target="../media/image327.png"/><Relationship Id="rId18" Type="http://schemas.openxmlformats.org/officeDocument/2006/relationships/image" Target="../media/image7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8.png"/><Relationship Id="rId3" Type="http://schemas.openxmlformats.org/officeDocument/2006/relationships/image" Target="../media/image329.png"/><Relationship Id="rId4" Type="http://schemas.openxmlformats.org/officeDocument/2006/relationships/image" Target="../media/image330.png"/><Relationship Id="rId5" Type="http://schemas.openxmlformats.org/officeDocument/2006/relationships/image" Target="../media/image331.png"/><Relationship Id="rId6" Type="http://schemas.openxmlformats.org/officeDocument/2006/relationships/image" Target="../media/image332.png"/><Relationship Id="rId7" Type="http://schemas.openxmlformats.org/officeDocument/2006/relationships/image" Target="../media/image249.png"/><Relationship Id="rId8" Type="http://schemas.openxmlformats.org/officeDocument/2006/relationships/image" Target="../media/image333.png"/><Relationship Id="rId9" Type="http://schemas.openxmlformats.org/officeDocument/2006/relationships/image" Target="../media/image334.png"/><Relationship Id="rId10" Type="http://schemas.openxmlformats.org/officeDocument/2006/relationships/image" Target="../media/image335.png"/><Relationship Id="rId11" Type="http://schemas.openxmlformats.org/officeDocument/2006/relationships/image" Target="../media/image336.png"/><Relationship Id="rId12" Type="http://schemas.openxmlformats.org/officeDocument/2006/relationships/image" Target="../media/image337.png"/><Relationship Id="rId13" Type="http://schemas.openxmlformats.org/officeDocument/2006/relationships/image" Target="../media/image338.png"/><Relationship Id="rId14" Type="http://schemas.openxmlformats.org/officeDocument/2006/relationships/image" Target="../media/image339.png"/><Relationship Id="rId15" Type="http://schemas.openxmlformats.org/officeDocument/2006/relationships/image" Target="../media/image340.png"/><Relationship Id="rId16" Type="http://schemas.openxmlformats.org/officeDocument/2006/relationships/image" Target="../media/image341.png"/><Relationship Id="rId17" Type="http://schemas.openxmlformats.org/officeDocument/2006/relationships/image" Target="../media/image342.png"/><Relationship Id="rId18" Type="http://schemas.openxmlformats.org/officeDocument/2006/relationships/image" Target="../media/image7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3.png"/><Relationship Id="rId3" Type="http://schemas.openxmlformats.org/officeDocument/2006/relationships/image" Target="../media/image344.png"/><Relationship Id="rId4" Type="http://schemas.openxmlformats.org/officeDocument/2006/relationships/image" Target="../media/image345.png"/><Relationship Id="rId5" Type="http://schemas.openxmlformats.org/officeDocument/2006/relationships/image" Target="../media/image346.png"/><Relationship Id="rId6" Type="http://schemas.openxmlformats.org/officeDocument/2006/relationships/image" Target="../media/image347.png"/><Relationship Id="rId7" Type="http://schemas.openxmlformats.org/officeDocument/2006/relationships/image" Target="../media/image348.png"/><Relationship Id="rId8" Type="http://schemas.openxmlformats.org/officeDocument/2006/relationships/image" Target="../media/image349.png"/><Relationship Id="rId9" Type="http://schemas.openxmlformats.org/officeDocument/2006/relationships/image" Target="../media/image350.png"/><Relationship Id="rId10" Type="http://schemas.openxmlformats.org/officeDocument/2006/relationships/image" Target="../media/image351.png"/><Relationship Id="rId11" Type="http://schemas.openxmlformats.org/officeDocument/2006/relationships/image" Target="../media/image352.png"/><Relationship Id="rId12" Type="http://schemas.openxmlformats.org/officeDocument/2006/relationships/image" Target="../media/image353.png"/><Relationship Id="rId13" Type="http://schemas.openxmlformats.org/officeDocument/2006/relationships/image" Target="../media/image354.png"/><Relationship Id="rId14" Type="http://schemas.openxmlformats.org/officeDocument/2006/relationships/image" Target="../media/image355.png"/><Relationship Id="rId15" Type="http://schemas.openxmlformats.org/officeDocument/2006/relationships/image" Target="../media/image356.png"/><Relationship Id="rId16" Type="http://schemas.openxmlformats.org/officeDocument/2006/relationships/image" Target="../media/image357.png"/><Relationship Id="rId17" Type="http://schemas.openxmlformats.org/officeDocument/2006/relationships/image" Target="../media/image358.png"/><Relationship Id="rId18" Type="http://schemas.openxmlformats.org/officeDocument/2006/relationships/image" Target="../media/image359.png"/><Relationship Id="rId19" Type="http://schemas.openxmlformats.org/officeDocument/2006/relationships/image" Target="../media/image7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0.png"/><Relationship Id="rId3" Type="http://schemas.openxmlformats.org/officeDocument/2006/relationships/image" Target="../media/image361.png"/><Relationship Id="rId4" Type="http://schemas.openxmlformats.org/officeDocument/2006/relationships/image" Target="../media/image362.png"/><Relationship Id="rId5" Type="http://schemas.openxmlformats.org/officeDocument/2006/relationships/image" Target="../media/image363.png"/><Relationship Id="rId6" Type="http://schemas.openxmlformats.org/officeDocument/2006/relationships/image" Target="../media/image364.png"/><Relationship Id="rId7" Type="http://schemas.openxmlformats.org/officeDocument/2006/relationships/image" Target="../media/image365.png"/><Relationship Id="rId8" Type="http://schemas.openxmlformats.org/officeDocument/2006/relationships/image" Target="../media/image366.png"/><Relationship Id="rId9" Type="http://schemas.openxmlformats.org/officeDocument/2006/relationships/image" Target="../media/image367.png"/><Relationship Id="rId10" Type="http://schemas.openxmlformats.org/officeDocument/2006/relationships/image" Target="../media/image368.png"/><Relationship Id="rId11" Type="http://schemas.openxmlformats.org/officeDocument/2006/relationships/image" Target="../media/image7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9.png"/><Relationship Id="rId3" Type="http://schemas.openxmlformats.org/officeDocument/2006/relationships/image" Target="../media/image370.png"/><Relationship Id="rId4" Type="http://schemas.openxmlformats.org/officeDocument/2006/relationships/image" Target="../media/image371.png"/><Relationship Id="rId5" Type="http://schemas.openxmlformats.org/officeDocument/2006/relationships/image" Target="../media/image372.png"/><Relationship Id="rId6" Type="http://schemas.openxmlformats.org/officeDocument/2006/relationships/image" Target="../media/image373.png"/><Relationship Id="rId7" Type="http://schemas.openxmlformats.org/officeDocument/2006/relationships/image" Target="../media/image374.png"/><Relationship Id="rId8" Type="http://schemas.openxmlformats.org/officeDocument/2006/relationships/image" Target="../media/image375.png"/><Relationship Id="rId9" Type="http://schemas.openxmlformats.org/officeDocument/2006/relationships/image" Target="../media/image376.png"/><Relationship Id="rId10" Type="http://schemas.openxmlformats.org/officeDocument/2006/relationships/image" Target="../media/image377.png"/><Relationship Id="rId11" Type="http://schemas.openxmlformats.org/officeDocument/2006/relationships/image" Target="../media/image378.png"/><Relationship Id="rId12" Type="http://schemas.openxmlformats.org/officeDocument/2006/relationships/image" Target="../media/image379.png"/><Relationship Id="rId13" Type="http://schemas.openxmlformats.org/officeDocument/2006/relationships/image" Target="../media/image7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0.png"/><Relationship Id="rId3" Type="http://schemas.openxmlformats.org/officeDocument/2006/relationships/image" Target="../media/image381.png"/><Relationship Id="rId4" Type="http://schemas.openxmlformats.org/officeDocument/2006/relationships/image" Target="../media/image382.png"/><Relationship Id="rId5" Type="http://schemas.openxmlformats.org/officeDocument/2006/relationships/image" Target="../media/image383.png"/><Relationship Id="rId6" Type="http://schemas.openxmlformats.org/officeDocument/2006/relationships/image" Target="../media/image384.png"/><Relationship Id="rId7" Type="http://schemas.openxmlformats.org/officeDocument/2006/relationships/image" Target="../media/image385.png"/><Relationship Id="rId8" Type="http://schemas.openxmlformats.org/officeDocument/2006/relationships/image" Target="../media/image386.png"/><Relationship Id="rId9" Type="http://schemas.openxmlformats.org/officeDocument/2006/relationships/image" Target="../media/image387.png"/><Relationship Id="rId10" Type="http://schemas.openxmlformats.org/officeDocument/2006/relationships/image" Target="../media/image388.png"/><Relationship Id="rId11" Type="http://schemas.openxmlformats.org/officeDocument/2006/relationships/image" Target="../media/image389.png"/><Relationship Id="rId12" Type="http://schemas.openxmlformats.org/officeDocument/2006/relationships/image" Target="../media/image390.png"/><Relationship Id="rId13" Type="http://schemas.openxmlformats.org/officeDocument/2006/relationships/image" Target="../media/image391.png"/><Relationship Id="rId14" Type="http://schemas.openxmlformats.org/officeDocument/2006/relationships/image" Target="../media/image392.png"/><Relationship Id="rId15" Type="http://schemas.openxmlformats.org/officeDocument/2006/relationships/image" Target="../media/image7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3.png"/><Relationship Id="rId3" Type="http://schemas.openxmlformats.org/officeDocument/2006/relationships/image" Target="../media/image394.png"/><Relationship Id="rId4" Type="http://schemas.openxmlformats.org/officeDocument/2006/relationships/image" Target="../media/image395.png"/><Relationship Id="rId5" Type="http://schemas.openxmlformats.org/officeDocument/2006/relationships/image" Target="../media/image396.png"/><Relationship Id="rId6" Type="http://schemas.openxmlformats.org/officeDocument/2006/relationships/image" Target="../media/image397.png"/><Relationship Id="rId7" Type="http://schemas.openxmlformats.org/officeDocument/2006/relationships/image" Target="../media/image398.png"/><Relationship Id="rId8" Type="http://schemas.openxmlformats.org/officeDocument/2006/relationships/image" Target="../media/image399.png"/><Relationship Id="rId9" Type="http://schemas.openxmlformats.org/officeDocument/2006/relationships/image" Target="../media/image400.png"/><Relationship Id="rId10" Type="http://schemas.openxmlformats.org/officeDocument/2006/relationships/image" Target="../media/image401.png"/><Relationship Id="rId11" Type="http://schemas.openxmlformats.org/officeDocument/2006/relationships/image" Target="../media/image402.png"/><Relationship Id="rId12" Type="http://schemas.openxmlformats.org/officeDocument/2006/relationships/image" Target="../media/image403.png"/><Relationship Id="rId13" Type="http://schemas.openxmlformats.org/officeDocument/2006/relationships/image" Target="../media/image404.png"/><Relationship Id="rId14" Type="http://schemas.openxmlformats.org/officeDocument/2006/relationships/image" Target="../media/image7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3.png"/><Relationship Id="rId3" Type="http://schemas.openxmlformats.org/officeDocument/2006/relationships/image" Target="../media/image405.png"/><Relationship Id="rId4" Type="http://schemas.openxmlformats.org/officeDocument/2006/relationships/image" Target="../media/image406.png"/><Relationship Id="rId5" Type="http://schemas.openxmlformats.org/officeDocument/2006/relationships/image" Target="../media/image407.png"/><Relationship Id="rId6" Type="http://schemas.openxmlformats.org/officeDocument/2006/relationships/image" Target="../media/image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4679950" y="3225749"/>
            <a:ext cx="5651500" cy="1366520"/>
            <a:chOff x="4679950" y="3225749"/>
            <a:chExt cx="5651500" cy="136652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79950" y="3225749"/>
              <a:ext cx="4134611" cy="87965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79950" y="4005072"/>
              <a:ext cx="5650992" cy="586739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800344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309245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10766"/>
            <a:ext cx="3787013" cy="45567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321001"/>
            <a:ext cx="1611375" cy="4559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833751"/>
            <a:ext cx="2628900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344290"/>
            <a:ext cx="2889250" cy="4556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855084"/>
            <a:ext cx="2211197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367148"/>
            <a:ext cx="2335276" cy="45567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620761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3833495" cy="455930"/>
            <a:chOff x="1158239" y="1810766"/>
            <a:chExt cx="3833495" cy="4559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3813175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30191" y="1810766"/>
              <a:ext cx="161544" cy="455675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9639" y="2833751"/>
            <a:ext cx="423367" cy="455675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445005" y="2833751"/>
            <a:ext cx="5091430" cy="455930"/>
            <a:chOff x="1445005" y="2833751"/>
            <a:chExt cx="5091430" cy="45593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5005" y="2833751"/>
              <a:ext cx="1392174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64789" y="2833751"/>
              <a:ext cx="3771265" cy="455675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29639" y="3344290"/>
            <a:ext cx="423367" cy="455676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1445005" y="3344290"/>
            <a:ext cx="5802630" cy="455930"/>
            <a:chOff x="1445005" y="3344290"/>
            <a:chExt cx="5802630" cy="45593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45005" y="3344290"/>
              <a:ext cx="1298829" cy="45567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97733" y="3344290"/>
              <a:ext cx="4549394" cy="455676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29639" y="3855084"/>
            <a:ext cx="423367" cy="455675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45005" y="3855084"/>
            <a:ext cx="1130376" cy="455675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29639" y="4367148"/>
            <a:ext cx="423367" cy="455675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445005" y="4367148"/>
            <a:ext cx="5909310" cy="455930"/>
            <a:chOff x="1445005" y="4367148"/>
            <a:chExt cx="5909310" cy="455930"/>
          </a:xfrm>
        </p:grpSpPr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45005" y="4367148"/>
              <a:ext cx="1488440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871469" y="4367148"/>
              <a:ext cx="4482591" cy="455675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929639" y="4877765"/>
            <a:ext cx="423367" cy="455980"/>
          </a:xfrm>
          <a:prstGeom prst="rect">
            <a:avLst/>
          </a:prstGeom>
        </p:spPr>
      </p:pic>
      <p:grpSp>
        <p:nvGrpSpPr>
          <p:cNvPr id="22" name="object 22" descr=""/>
          <p:cNvGrpSpPr/>
          <p:nvPr/>
        </p:nvGrpSpPr>
        <p:grpSpPr>
          <a:xfrm>
            <a:off x="1445005" y="4877765"/>
            <a:ext cx="3981450" cy="456565"/>
            <a:chOff x="1445005" y="4877765"/>
            <a:chExt cx="3981450" cy="456565"/>
          </a:xfrm>
        </p:grpSpPr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45005" y="4877765"/>
              <a:ext cx="1505331" cy="455980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866897" y="4877765"/>
              <a:ext cx="2559050" cy="455980"/>
            </a:xfrm>
            <a:prstGeom prst="rect">
              <a:avLst/>
            </a:prstGeom>
          </p:spPr>
        </p:pic>
      </p:grpSp>
      <p:pic>
        <p:nvPicPr>
          <p:cNvPr id="25" name="object 25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29639" y="5388559"/>
            <a:ext cx="423367" cy="455676"/>
          </a:xfrm>
          <a:prstGeom prst="rect">
            <a:avLst/>
          </a:prstGeom>
        </p:spPr>
      </p:pic>
      <p:pic>
        <p:nvPicPr>
          <p:cNvPr id="26" name="object 26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445005" y="5388559"/>
            <a:ext cx="5040757" cy="455676"/>
          </a:xfrm>
          <a:prstGeom prst="rect">
            <a:avLst/>
          </a:prstGeom>
        </p:spPr>
      </p:pic>
      <p:pic>
        <p:nvPicPr>
          <p:cNvPr id="27" name="object 27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59866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35109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 spc="-50">
                <a:solidFill>
                  <a:srgbClr val="D63D17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0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10220325" cy="840105"/>
            <a:chOff x="1158239" y="1810766"/>
            <a:chExt cx="10220325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1706118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22117" y="1810766"/>
              <a:ext cx="2545080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25847" y="1810766"/>
              <a:ext cx="6252464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3856863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2705735"/>
            <a:ext cx="10297160" cy="840105"/>
            <a:chOff x="1158239" y="2705735"/>
            <a:chExt cx="10297160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2705735"/>
              <a:ext cx="455371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61769" y="2705735"/>
              <a:ext cx="3645154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55158" y="2705735"/>
              <a:ext cx="6500241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089783"/>
              <a:ext cx="1534795" cy="455675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3601542"/>
            <a:ext cx="9278620" cy="699135"/>
            <a:chOff x="1158239" y="3601542"/>
            <a:chExt cx="9278620" cy="699135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601542"/>
              <a:ext cx="4121785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26430" y="3601542"/>
              <a:ext cx="2076196" cy="4559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80452" y="3726764"/>
              <a:ext cx="877824" cy="292912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948548" y="3726764"/>
              <a:ext cx="2488057" cy="292912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4007484"/>
              <a:ext cx="1234528" cy="292607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04541" y="4007484"/>
              <a:ext cx="146304" cy="292607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377693" y="4007484"/>
              <a:ext cx="466725" cy="292607"/>
            </a:xfrm>
            <a:prstGeom prst="rect">
              <a:avLst/>
            </a:prstGeom>
          </p:spPr>
        </p:pic>
      </p:grpSp>
      <p:grpSp>
        <p:nvGrpSpPr>
          <p:cNvPr id="22" name="object 22" descr=""/>
          <p:cNvGrpSpPr/>
          <p:nvPr/>
        </p:nvGrpSpPr>
        <p:grpSpPr>
          <a:xfrm>
            <a:off x="1158239" y="4359528"/>
            <a:ext cx="3208020" cy="455930"/>
            <a:chOff x="1158239" y="4359528"/>
            <a:chExt cx="3208020" cy="455930"/>
          </a:xfrm>
        </p:grpSpPr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58239" y="4359528"/>
              <a:ext cx="1937004" cy="455675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956813" y="4359528"/>
              <a:ext cx="1409191" cy="455675"/>
            </a:xfrm>
            <a:prstGeom prst="rect">
              <a:avLst/>
            </a:prstGeom>
          </p:spPr>
        </p:pic>
      </p:grpSp>
      <p:grpSp>
        <p:nvGrpSpPr>
          <p:cNvPr id="25" name="object 25" descr=""/>
          <p:cNvGrpSpPr/>
          <p:nvPr/>
        </p:nvGrpSpPr>
        <p:grpSpPr>
          <a:xfrm>
            <a:off x="1158239" y="4870145"/>
            <a:ext cx="6243320" cy="456565"/>
            <a:chOff x="1158239" y="4870145"/>
            <a:chExt cx="6243320" cy="456565"/>
          </a:xfrm>
        </p:grpSpPr>
        <p:pic>
          <p:nvPicPr>
            <p:cNvPr id="26" name="object 26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58239" y="4870145"/>
              <a:ext cx="2354707" cy="45598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374389" y="4870145"/>
              <a:ext cx="2450084" cy="455980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758306" y="4870145"/>
              <a:ext cx="1643125" cy="455980"/>
            </a:xfrm>
            <a:prstGeom prst="rect">
              <a:avLst/>
            </a:prstGeom>
          </p:spPr>
        </p:pic>
      </p:grpSp>
      <p:pic>
        <p:nvPicPr>
          <p:cNvPr id="29" name="object 29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17652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0513060" cy="840105"/>
            <a:chOff x="929639" y="1810766"/>
            <a:chExt cx="10513060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1024496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3333" y="1810766"/>
              <a:ext cx="3375533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05450" y="1810766"/>
              <a:ext cx="5778500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655554" y="1810766"/>
              <a:ext cx="228600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769854" y="1810766"/>
              <a:ext cx="672465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2194509"/>
              <a:ext cx="1748789" cy="455980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2705735"/>
            <a:ext cx="10105390" cy="2291080"/>
            <a:chOff x="1158239" y="2705735"/>
            <a:chExt cx="10105390" cy="2291080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756027"/>
              <a:ext cx="8660384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700006" y="2705735"/>
              <a:ext cx="161544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3162935"/>
              <a:ext cx="613409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06422" y="3162935"/>
              <a:ext cx="2338197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33366" y="3162935"/>
              <a:ext cx="1621536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39079" y="3162935"/>
              <a:ext cx="1957577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15693" y="3556076"/>
              <a:ext cx="833882" cy="3904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30450" y="3556076"/>
              <a:ext cx="2372995" cy="39044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584826" y="3556076"/>
              <a:ext cx="6057646" cy="39044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5693" y="3885565"/>
              <a:ext cx="9647428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15693" y="4214749"/>
              <a:ext cx="2454021" cy="3901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4606417"/>
              <a:ext cx="613409" cy="390144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06422" y="4606417"/>
              <a:ext cx="4259326" cy="39014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247511" y="4606417"/>
              <a:ext cx="4132452" cy="390144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916939" y="2696082"/>
            <a:ext cx="589915" cy="274002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1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625"/>
              </a:spcBef>
            </a:pP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26" name="object 26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58239" y="5063312"/>
            <a:ext cx="5643626" cy="390448"/>
          </a:xfrm>
          <a:prstGeom prst="rect">
            <a:avLst/>
          </a:prstGeom>
        </p:spPr>
      </p:pic>
      <p:pic>
        <p:nvPicPr>
          <p:cNvPr id="27" name="object 27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322060" cy="716915"/>
            <a:chOff x="929639" y="629996"/>
            <a:chExt cx="632206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540105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9387" y="629996"/>
              <a:ext cx="35722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77949" y="629996"/>
              <a:ext cx="5873750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810766"/>
            <a:ext cx="9483090" cy="455930"/>
            <a:chOff x="929639" y="1810766"/>
            <a:chExt cx="9483090" cy="45593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810766"/>
              <a:ext cx="3591560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97374" y="1810766"/>
              <a:ext cx="1610995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61938" y="1810766"/>
              <a:ext cx="228600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76238" y="1810766"/>
              <a:ext cx="133642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78929" y="1810766"/>
              <a:ext cx="2529204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75037" y="1810766"/>
              <a:ext cx="837590" cy="455675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929639" y="2833751"/>
            <a:ext cx="4263390" cy="455930"/>
            <a:chOff x="929639" y="2833751"/>
            <a:chExt cx="4263390" cy="455930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2833751"/>
              <a:ext cx="2419223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197605" y="2833751"/>
              <a:ext cx="228599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11905" y="2833751"/>
              <a:ext cx="1881124" cy="455675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29639" y="3344290"/>
            <a:ext cx="423367" cy="455676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445005" y="3344290"/>
            <a:ext cx="4411980" cy="455930"/>
            <a:chOff x="1445005" y="3344290"/>
            <a:chExt cx="4411980" cy="455930"/>
          </a:xfrm>
        </p:grpSpPr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45005" y="3344290"/>
              <a:ext cx="2018665" cy="45567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319526" y="3344290"/>
              <a:ext cx="2536952" cy="455676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29639" y="3855084"/>
            <a:ext cx="423367" cy="455675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445005" y="3855084"/>
            <a:ext cx="2723769" cy="455675"/>
          </a:xfrm>
          <a:prstGeom prst="rect">
            <a:avLst/>
          </a:prstGeom>
        </p:spPr>
      </p:pic>
      <p:pic>
        <p:nvPicPr>
          <p:cNvPr id="23" name="object 23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29639" y="4367148"/>
            <a:ext cx="423367" cy="455675"/>
          </a:xfrm>
          <a:prstGeom prst="rect">
            <a:avLst/>
          </a:prstGeom>
        </p:spPr>
      </p:pic>
      <p:grpSp>
        <p:nvGrpSpPr>
          <p:cNvPr id="24" name="object 24" descr=""/>
          <p:cNvGrpSpPr/>
          <p:nvPr/>
        </p:nvGrpSpPr>
        <p:grpSpPr>
          <a:xfrm>
            <a:off x="1445005" y="4367148"/>
            <a:ext cx="8338184" cy="455930"/>
            <a:chOff x="1445005" y="4367148"/>
            <a:chExt cx="8338184" cy="455930"/>
          </a:xfrm>
        </p:grpSpPr>
        <p:pic>
          <p:nvPicPr>
            <p:cNvPr id="25" name="object 25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445005" y="4367148"/>
              <a:ext cx="1602613" cy="455675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990341" y="4367148"/>
              <a:ext cx="6792722" cy="455675"/>
            </a:xfrm>
            <a:prstGeom prst="rect">
              <a:avLst/>
            </a:prstGeom>
          </p:spPr>
        </p:pic>
      </p:grpSp>
      <p:pic>
        <p:nvPicPr>
          <p:cNvPr id="27" name="object 27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55777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9593580" cy="840105"/>
            <a:chOff x="929639" y="1810766"/>
            <a:chExt cx="9593580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1534286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24353" y="1810766"/>
              <a:ext cx="3207893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98643" y="1810766"/>
              <a:ext cx="5124069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194509"/>
              <a:ext cx="6901688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98612" y="2194509"/>
              <a:ext cx="161544" cy="455980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29639" y="2705735"/>
            <a:ext cx="453085" cy="455675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1445005" y="2705735"/>
            <a:ext cx="9991725" cy="1224280"/>
            <a:chOff x="1445005" y="2705735"/>
            <a:chExt cx="9991725" cy="1224280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45005" y="2705735"/>
              <a:ext cx="1429131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18130" y="2705735"/>
              <a:ext cx="411480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107689" y="2705735"/>
              <a:ext cx="7762621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45005" y="3089783"/>
              <a:ext cx="3951097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59959" y="3089783"/>
              <a:ext cx="228600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74259" y="3089783"/>
              <a:ext cx="6062218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45005" y="3473526"/>
              <a:ext cx="993902" cy="455980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929639" y="3986148"/>
            <a:ext cx="453085" cy="455675"/>
          </a:xfrm>
          <a:prstGeom prst="rect">
            <a:avLst/>
          </a:prstGeom>
        </p:spPr>
      </p:pic>
      <p:grpSp>
        <p:nvGrpSpPr>
          <p:cNvPr id="19" name="object 19" descr=""/>
          <p:cNvGrpSpPr/>
          <p:nvPr/>
        </p:nvGrpSpPr>
        <p:grpSpPr>
          <a:xfrm>
            <a:off x="1445005" y="3986148"/>
            <a:ext cx="9922510" cy="1224280"/>
            <a:chOff x="1445005" y="3986148"/>
            <a:chExt cx="9922510" cy="1224280"/>
          </a:xfrm>
        </p:grpSpPr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45005" y="3986148"/>
              <a:ext cx="5366385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662292" y="3986148"/>
              <a:ext cx="411479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951852" y="3986148"/>
              <a:ext cx="3775964" cy="45567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45005" y="4370196"/>
              <a:ext cx="9922383" cy="455675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445005" y="4754244"/>
              <a:ext cx="1551178" cy="455675"/>
            </a:xfrm>
            <a:prstGeom prst="rect">
              <a:avLst/>
            </a:prstGeom>
          </p:spPr>
        </p:pic>
      </p:grpSp>
      <p:pic>
        <p:nvPicPr>
          <p:cNvPr id="25" name="object 25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07207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801114"/>
            <a:ext cx="132715" cy="2545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8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9910"/>
            <a:ext cx="10210165" cy="719455"/>
            <a:chOff x="1158239" y="1819910"/>
            <a:chExt cx="10210165" cy="71945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4406900" cy="3901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55030" y="1819910"/>
              <a:ext cx="1189062" cy="3901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25132" y="1819910"/>
              <a:ext cx="4843017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48789"/>
              <a:ext cx="3953255" cy="390448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062351"/>
            <a:ext cx="8491220" cy="390525"/>
            <a:chOff x="1158239" y="3062351"/>
            <a:chExt cx="8491220" cy="39052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062351"/>
              <a:ext cx="5164963" cy="3901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10935" y="3062351"/>
              <a:ext cx="3438143" cy="390144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3973957"/>
            <a:ext cx="9731375" cy="1049020"/>
            <a:chOff x="1158239" y="3973957"/>
            <a:chExt cx="9731375" cy="104902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973957"/>
              <a:ext cx="1345311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91409" y="3973957"/>
              <a:ext cx="4087114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61811" y="3973957"/>
              <a:ext cx="4135754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303141"/>
              <a:ext cx="8714613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51821" y="4303141"/>
              <a:ext cx="1137335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4632325"/>
              <a:ext cx="987894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22601" y="4632325"/>
              <a:ext cx="8632063" cy="390144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98932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0386060" cy="840105"/>
            <a:chOff x="929639" y="1810766"/>
            <a:chExt cx="10386060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5295646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85967" y="1810766"/>
              <a:ext cx="4574032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03737" y="1810766"/>
              <a:ext cx="711403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194509"/>
              <a:ext cx="2220341" cy="455980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9639" y="3217798"/>
            <a:ext cx="423367" cy="455675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1445005" y="3217798"/>
            <a:ext cx="5336540" cy="455930"/>
            <a:chOff x="1445005" y="3217798"/>
            <a:chExt cx="5336540" cy="455930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45005" y="3217798"/>
              <a:ext cx="3768471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74030" y="3217798"/>
              <a:ext cx="228600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188330" y="3217798"/>
              <a:ext cx="1593088" cy="455675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29639" y="3728034"/>
            <a:ext cx="423367" cy="455980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1445005" y="3728034"/>
            <a:ext cx="7335520" cy="456565"/>
            <a:chOff x="1445005" y="3728034"/>
            <a:chExt cx="7335520" cy="456565"/>
          </a:xfrm>
        </p:grpSpPr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45005" y="3728034"/>
              <a:ext cx="5840984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46925" y="3728034"/>
              <a:ext cx="228600" cy="4559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261225" y="3728034"/>
              <a:ext cx="1518793" cy="455980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95731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7539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806940" cy="840105"/>
            <a:chOff x="1158239" y="1810766"/>
            <a:chExt cx="980694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1974723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91866" y="1810766"/>
              <a:ext cx="1749298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95494" y="1810766"/>
              <a:ext cx="6369304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1099159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82622" y="2194509"/>
              <a:ext cx="4351528" cy="455980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2705735"/>
            <a:ext cx="9545955" cy="455930"/>
            <a:chOff x="1158239" y="2705735"/>
            <a:chExt cx="9545955" cy="45593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705735"/>
              <a:ext cx="1351661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74645" y="2705735"/>
              <a:ext cx="2344166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95494" y="2705735"/>
              <a:ext cx="4387341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853805" y="2705735"/>
              <a:ext cx="22860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968105" y="2705735"/>
              <a:ext cx="1736089" cy="455675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158239" y="3217798"/>
            <a:ext cx="9669780" cy="840105"/>
            <a:chOff x="1158239" y="3217798"/>
            <a:chExt cx="9669780" cy="840105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217798"/>
              <a:ext cx="5755386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776593" y="3217798"/>
              <a:ext cx="3229864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866121" y="3217798"/>
              <a:ext cx="961428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3601542"/>
              <a:ext cx="4945126" cy="455980"/>
            </a:xfrm>
            <a:prstGeom prst="rect">
              <a:avLst/>
            </a:prstGeom>
          </p:spPr>
        </p:pic>
      </p:grpSp>
      <p:grpSp>
        <p:nvGrpSpPr>
          <p:cNvPr id="21" name="object 21" descr=""/>
          <p:cNvGrpSpPr/>
          <p:nvPr/>
        </p:nvGrpSpPr>
        <p:grpSpPr>
          <a:xfrm>
            <a:off x="1158239" y="4112640"/>
            <a:ext cx="7365365" cy="455930"/>
            <a:chOff x="1158239" y="4112640"/>
            <a:chExt cx="7365365" cy="455930"/>
          </a:xfrm>
        </p:grpSpPr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8239" y="4112640"/>
              <a:ext cx="7334250" cy="45567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361552" y="4112640"/>
              <a:ext cx="161544" cy="455675"/>
            </a:xfrm>
            <a:prstGeom prst="rect">
              <a:avLst/>
            </a:prstGeom>
          </p:spPr>
        </p:pic>
      </p:grpSp>
      <p:pic>
        <p:nvPicPr>
          <p:cNvPr id="24" name="object 24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775157"/>
            <a:ext cx="6537959" cy="45598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423367" cy="45567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445005" y="1810766"/>
            <a:ext cx="5946775" cy="455930"/>
            <a:chOff x="1445005" y="1810766"/>
            <a:chExt cx="5946775" cy="45593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5005" y="1810766"/>
              <a:ext cx="2374392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94429" y="1810766"/>
              <a:ext cx="1275461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42383" y="1810766"/>
              <a:ext cx="2549397" cy="455675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9639" y="2321001"/>
            <a:ext cx="423367" cy="455980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1445005" y="2321001"/>
            <a:ext cx="7400290" cy="456565"/>
            <a:chOff x="1445005" y="2321001"/>
            <a:chExt cx="7400290" cy="456565"/>
          </a:xfrm>
        </p:grpSpPr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5005" y="2321001"/>
              <a:ext cx="2374392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94429" y="2321001"/>
              <a:ext cx="1209395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31130" y="2321001"/>
              <a:ext cx="4114165" cy="455980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29639" y="2833751"/>
            <a:ext cx="423367" cy="455675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1445005" y="2833751"/>
            <a:ext cx="9211310" cy="840105"/>
            <a:chOff x="1445005" y="2833751"/>
            <a:chExt cx="9211310" cy="840105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45005" y="2833751"/>
              <a:ext cx="1430908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32786" y="2833751"/>
              <a:ext cx="2967101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58663" y="2833751"/>
              <a:ext cx="4433696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869170" y="2833751"/>
              <a:ext cx="228600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983470" y="2833751"/>
              <a:ext cx="672465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45005" y="3217799"/>
              <a:ext cx="1271396" cy="455675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29639" y="3728034"/>
            <a:ext cx="423367" cy="455980"/>
          </a:xfrm>
          <a:prstGeom prst="rect">
            <a:avLst/>
          </a:prstGeom>
        </p:spPr>
      </p:pic>
      <p:grpSp>
        <p:nvGrpSpPr>
          <p:cNvPr id="22" name="object 22" descr=""/>
          <p:cNvGrpSpPr/>
          <p:nvPr/>
        </p:nvGrpSpPr>
        <p:grpSpPr>
          <a:xfrm>
            <a:off x="1445005" y="3728034"/>
            <a:ext cx="9567545" cy="456565"/>
            <a:chOff x="1445005" y="3728034"/>
            <a:chExt cx="9567545" cy="456565"/>
          </a:xfrm>
        </p:grpSpPr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45005" y="3728034"/>
              <a:ext cx="1303020" cy="455980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687066" y="3728034"/>
              <a:ext cx="7714488" cy="455980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273029" y="3728034"/>
              <a:ext cx="228600" cy="455980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387329" y="3728034"/>
              <a:ext cx="624840" cy="455980"/>
            </a:xfrm>
            <a:prstGeom prst="rect">
              <a:avLst/>
            </a:prstGeom>
          </p:spPr>
        </p:pic>
      </p:grpSp>
      <p:pic>
        <p:nvPicPr>
          <p:cNvPr id="27" name="object 27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929639" y="4239133"/>
            <a:ext cx="423367" cy="455675"/>
          </a:xfrm>
          <a:prstGeom prst="rect">
            <a:avLst/>
          </a:prstGeom>
        </p:spPr>
      </p:pic>
      <p:grpSp>
        <p:nvGrpSpPr>
          <p:cNvPr id="28" name="object 28" descr=""/>
          <p:cNvGrpSpPr/>
          <p:nvPr/>
        </p:nvGrpSpPr>
        <p:grpSpPr>
          <a:xfrm>
            <a:off x="1445005" y="4239133"/>
            <a:ext cx="9480550" cy="840105"/>
            <a:chOff x="1445005" y="4239133"/>
            <a:chExt cx="9480550" cy="840105"/>
          </a:xfrm>
        </p:grpSpPr>
        <p:pic>
          <p:nvPicPr>
            <p:cNvPr id="29" name="object 29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45005" y="4239133"/>
              <a:ext cx="2419222" cy="455675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721861" y="4239133"/>
              <a:ext cx="1551051" cy="45567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131942" y="4239133"/>
              <a:ext cx="228600" cy="455675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246242" y="4239133"/>
              <a:ext cx="795527" cy="455675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909183" y="4239133"/>
              <a:ext cx="5015992" cy="455675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445005" y="4623181"/>
              <a:ext cx="3255391" cy="455675"/>
            </a:xfrm>
            <a:prstGeom prst="rect">
              <a:avLst/>
            </a:prstGeom>
          </p:spPr>
        </p:pic>
      </p:grpSp>
      <p:grpSp>
        <p:nvGrpSpPr>
          <p:cNvPr id="35" name="object 35" descr=""/>
          <p:cNvGrpSpPr/>
          <p:nvPr/>
        </p:nvGrpSpPr>
        <p:grpSpPr>
          <a:xfrm>
            <a:off x="929639" y="5144084"/>
            <a:ext cx="9641840" cy="720090"/>
            <a:chOff x="929639" y="5144084"/>
            <a:chExt cx="9641840" cy="720090"/>
          </a:xfrm>
        </p:grpSpPr>
        <p:pic>
          <p:nvPicPr>
            <p:cNvPr id="36" name="object 36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29639" y="5144084"/>
              <a:ext cx="756666" cy="390448"/>
            </a:xfrm>
            <a:prstGeom prst="rect">
              <a:avLst/>
            </a:prstGeom>
          </p:spPr>
        </p:pic>
        <p:sp>
          <p:nvSpPr>
            <p:cNvPr id="37" name="object 37" descr=""/>
            <p:cNvSpPr/>
            <p:nvPr/>
          </p:nvSpPr>
          <p:spPr>
            <a:xfrm>
              <a:off x="929639" y="5474207"/>
              <a:ext cx="605155" cy="22860"/>
            </a:xfrm>
            <a:custGeom>
              <a:avLst/>
              <a:gdLst/>
              <a:ahLst/>
              <a:cxnLst/>
              <a:rect l="l" t="t" r="r" b="b"/>
              <a:pathLst>
                <a:path w="605155" h="22860">
                  <a:moveTo>
                    <a:pt x="605028" y="0"/>
                  </a:moveTo>
                  <a:lnTo>
                    <a:pt x="0" y="0"/>
                  </a:lnTo>
                  <a:lnTo>
                    <a:pt x="0" y="22733"/>
                  </a:lnTo>
                  <a:lnTo>
                    <a:pt x="605028" y="22733"/>
                  </a:lnTo>
                  <a:lnTo>
                    <a:pt x="6050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534921" y="5144084"/>
              <a:ext cx="9036049" cy="390448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929639" y="5473903"/>
              <a:ext cx="1315466" cy="390144"/>
            </a:xfrm>
            <a:prstGeom prst="rect">
              <a:avLst/>
            </a:prstGeom>
          </p:spPr>
        </p:pic>
      </p:grpSp>
      <p:pic>
        <p:nvPicPr>
          <p:cNvPr id="40" name="object 40" descr="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01726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9644634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730524"/>
            <a:ext cx="149860" cy="2069464"/>
          </a:xfrm>
          <a:prstGeom prst="rect">
            <a:avLst/>
          </a:prstGeom>
        </p:spPr>
        <p:txBody>
          <a:bodyPr wrap="square" lIns="0" tIns="965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dirty="0" sz="2800" spc="-50">
                <a:solidFill>
                  <a:srgbClr val="00AF50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solidFill>
                  <a:srgbClr val="ED362C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solidFill>
                  <a:srgbClr val="ED362C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833751"/>
            <a:ext cx="2300605" cy="45567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344290"/>
            <a:ext cx="2687066" cy="45567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855084"/>
            <a:ext cx="2510155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367148"/>
            <a:ext cx="6861683" cy="455675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29639" y="4886833"/>
            <a:ext cx="10175875" cy="775970"/>
            <a:chOff x="929639" y="4886833"/>
            <a:chExt cx="10175875" cy="775970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4886833"/>
              <a:ext cx="1754759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59050" y="4886833"/>
              <a:ext cx="195072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56585" y="4886833"/>
              <a:ext cx="1959737" cy="390143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85767" y="4886833"/>
              <a:ext cx="195072" cy="3901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83302" y="4886833"/>
              <a:ext cx="2667507" cy="390143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10349" y="4886833"/>
              <a:ext cx="195072" cy="390143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07885" y="4886833"/>
              <a:ext cx="2636901" cy="390143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706101" y="4886833"/>
              <a:ext cx="195072" cy="390143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803637" y="4886833"/>
              <a:ext cx="349757" cy="390143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36809" y="4886833"/>
              <a:ext cx="195072" cy="390143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134346" y="4886833"/>
              <a:ext cx="872680" cy="390143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910061" y="4886833"/>
              <a:ext cx="195072" cy="390143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29639" y="5256885"/>
              <a:ext cx="1029042" cy="390448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44293" y="5206593"/>
              <a:ext cx="420624" cy="455980"/>
            </a:xfrm>
            <a:prstGeom prst="rect">
              <a:avLst/>
            </a:prstGeom>
          </p:spPr>
        </p:pic>
      </p:grpSp>
      <p:pic>
        <p:nvPicPr>
          <p:cNvPr id="24" name="object 24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805936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8275320" cy="455930"/>
            <a:chOff x="929639" y="1810766"/>
            <a:chExt cx="827532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8255761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43161" y="1810766"/>
              <a:ext cx="161544" cy="455675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833751"/>
            <a:ext cx="2440178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344290"/>
            <a:ext cx="1387348" cy="4556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855084"/>
            <a:ext cx="5646166" cy="455675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916939" y="2730524"/>
            <a:ext cx="589915" cy="1954530"/>
          </a:xfrm>
          <a:prstGeom prst="rect">
            <a:avLst/>
          </a:prstGeom>
        </p:spPr>
        <p:txBody>
          <a:bodyPr wrap="square" lIns="0" tIns="965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dirty="0" sz="2800" spc="-50">
                <a:solidFill>
                  <a:srgbClr val="FF0000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solidFill>
                  <a:srgbClr val="007697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615694" y="4312284"/>
            <a:ext cx="9576435" cy="719455"/>
            <a:chOff x="1615694" y="4312284"/>
            <a:chExt cx="9576435" cy="71945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4" y="4312284"/>
              <a:ext cx="859536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03602" y="4312284"/>
              <a:ext cx="4844542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27113" y="4312284"/>
              <a:ext cx="1143571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13725" y="4312284"/>
              <a:ext cx="2978404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4" y="4641468"/>
              <a:ext cx="8193658" cy="390144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73786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0766"/>
            <a:ext cx="9992995" cy="840105"/>
            <a:chOff x="1158239" y="1810766"/>
            <a:chExt cx="9992995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1535937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4477" y="1810766"/>
              <a:ext cx="3097656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11418" y="1810766"/>
              <a:ext cx="563943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2447163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76497" y="2194509"/>
              <a:ext cx="4569333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07400" y="2194509"/>
              <a:ext cx="161544" cy="455980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3217798"/>
            <a:ext cx="10058400" cy="840105"/>
            <a:chOff x="1158239" y="3217798"/>
            <a:chExt cx="10058400" cy="840105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217798"/>
              <a:ext cx="6173216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91120" y="3217798"/>
              <a:ext cx="4025519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601542"/>
              <a:ext cx="2341753" cy="45598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1791969"/>
            <a:ext cx="589915" cy="26384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615694" y="4057777"/>
            <a:ext cx="9417050" cy="719455"/>
            <a:chOff x="1615694" y="4057777"/>
            <a:chExt cx="9417050" cy="719455"/>
          </a:xfrm>
        </p:grpSpPr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4" y="4057777"/>
              <a:ext cx="9416542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4" y="4386961"/>
              <a:ext cx="1197190" cy="390144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4301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0766"/>
            <a:ext cx="10102850" cy="455930"/>
            <a:chOff x="1158239" y="1810766"/>
            <a:chExt cx="1010285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3564509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80255" y="1810766"/>
              <a:ext cx="2110994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24193" y="1810766"/>
              <a:ext cx="4636643" cy="455675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158239" y="2833751"/>
            <a:ext cx="9408795" cy="1229995"/>
            <a:chOff x="1158239" y="2833751"/>
            <a:chExt cx="9408795" cy="122999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833751"/>
              <a:ext cx="579526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92833" y="2833751"/>
              <a:ext cx="3433699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83530" y="2833751"/>
              <a:ext cx="568325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217799"/>
              <a:ext cx="5045202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3673170"/>
              <a:ext cx="3374516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69814" y="3673170"/>
              <a:ext cx="195072" cy="39044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67350" y="3673170"/>
              <a:ext cx="1236929" cy="390448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16939" y="1791969"/>
            <a:ext cx="589915" cy="3154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1158239" y="4513453"/>
            <a:ext cx="8437880" cy="840105"/>
            <a:chOff x="1158239" y="4513453"/>
            <a:chExt cx="8437880" cy="840105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513453"/>
              <a:ext cx="1602232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600197" y="4513453"/>
              <a:ext cx="1139075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96894" y="4513453"/>
              <a:ext cx="1602231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084699" y="4513453"/>
              <a:ext cx="573024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595238" y="4513453"/>
              <a:ext cx="4000753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58239" y="4897196"/>
              <a:ext cx="4173854" cy="455980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69841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4112260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730524"/>
            <a:ext cx="149860" cy="2069464"/>
          </a:xfrm>
          <a:prstGeom prst="rect">
            <a:avLst/>
          </a:prstGeom>
        </p:spPr>
        <p:txBody>
          <a:bodyPr wrap="square" lIns="0" tIns="965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158239" y="2833751"/>
            <a:ext cx="4101465" cy="455930"/>
            <a:chOff x="1158239" y="2833751"/>
            <a:chExt cx="4101465" cy="455930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833751"/>
              <a:ext cx="1269072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86253" y="2833751"/>
              <a:ext cx="1236154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70401" y="2833751"/>
              <a:ext cx="1789176" cy="455675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344290"/>
            <a:ext cx="5998845" cy="455930"/>
            <a:chOff x="1158239" y="3344290"/>
            <a:chExt cx="5998845" cy="455930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344290"/>
              <a:ext cx="3951478" cy="45567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73447" y="3344290"/>
              <a:ext cx="2183637" cy="455676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3855084"/>
            <a:ext cx="5061585" cy="455930"/>
            <a:chOff x="1158239" y="3855084"/>
            <a:chExt cx="5061585" cy="45593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855084"/>
              <a:ext cx="1114107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86609" y="3855084"/>
              <a:ext cx="261277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61967" y="3855084"/>
              <a:ext cx="1657604" cy="455675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158239" y="4367148"/>
            <a:ext cx="8738870" cy="455930"/>
            <a:chOff x="1158239" y="4367148"/>
            <a:chExt cx="8738870" cy="455930"/>
          </a:xfrm>
        </p:grpSpPr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367148"/>
              <a:ext cx="953071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92122" y="4367148"/>
              <a:ext cx="2072386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26458" y="4367148"/>
              <a:ext cx="5943600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735058" y="4367148"/>
              <a:ext cx="161544" cy="455675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87324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0766"/>
            <a:ext cx="6383020" cy="455930"/>
            <a:chOff x="1158239" y="1810766"/>
            <a:chExt cx="638302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714756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9993" y="1810766"/>
              <a:ext cx="1547368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36645" y="1810766"/>
              <a:ext cx="2552573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61711" y="1810766"/>
              <a:ext cx="1466722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81749" y="1810766"/>
              <a:ext cx="659129" cy="455675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2321001"/>
            <a:ext cx="10187305" cy="840740"/>
            <a:chOff x="1158239" y="2321001"/>
            <a:chExt cx="10187305" cy="840740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321001"/>
              <a:ext cx="10187305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705734"/>
              <a:ext cx="3286379" cy="455675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1707917"/>
            <a:ext cx="607695" cy="2837815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70"/>
              </a:spcBef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1615694" y="3664026"/>
            <a:ext cx="8217534" cy="904875"/>
            <a:chOff x="1615694" y="3664026"/>
            <a:chExt cx="8217534" cy="90487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4" y="3664026"/>
              <a:ext cx="8217408" cy="4559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4" y="4112641"/>
              <a:ext cx="7037451" cy="455675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542024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7539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816465" cy="840105"/>
            <a:chOff x="1158239" y="1810766"/>
            <a:chExt cx="9816465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3299460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25747" y="1810766"/>
              <a:ext cx="664870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194509"/>
              <a:ext cx="3727704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47894" y="2194509"/>
              <a:ext cx="1120139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94882" y="2194509"/>
              <a:ext cx="749045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93814" y="2194509"/>
              <a:ext cx="3273425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530842" y="2194509"/>
              <a:ext cx="1236129" cy="455980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2705735"/>
            <a:ext cx="7633970" cy="455930"/>
            <a:chOff x="1158239" y="2705735"/>
            <a:chExt cx="7633970" cy="455930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2705735"/>
              <a:ext cx="2264029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89045" y="2705735"/>
              <a:ext cx="1668399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05806" y="2705735"/>
              <a:ext cx="3985894" cy="455675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158239" y="3217798"/>
            <a:ext cx="9543415" cy="840105"/>
            <a:chOff x="1158239" y="3217798"/>
            <a:chExt cx="9543415" cy="840105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217798"/>
              <a:ext cx="923912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28113" y="3217798"/>
              <a:ext cx="3859784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650102" y="3217798"/>
              <a:ext cx="5051298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3601542"/>
              <a:ext cx="860907" cy="455980"/>
            </a:xfrm>
            <a:prstGeom prst="rect">
              <a:avLst/>
            </a:prstGeom>
          </p:spPr>
        </p:pic>
      </p:grpSp>
      <p:grpSp>
        <p:nvGrpSpPr>
          <p:cNvPr id="21" name="object 21" descr=""/>
          <p:cNvGrpSpPr/>
          <p:nvPr/>
        </p:nvGrpSpPr>
        <p:grpSpPr>
          <a:xfrm>
            <a:off x="1158239" y="4112640"/>
            <a:ext cx="9357995" cy="455930"/>
            <a:chOff x="1158239" y="4112640"/>
            <a:chExt cx="9357995" cy="455930"/>
          </a:xfrm>
        </p:grpSpPr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8239" y="4112640"/>
              <a:ext cx="1188199" cy="45567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197861" y="4112640"/>
              <a:ext cx="2263140" cy="455675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319650" y="4112640"/>
              <a:ext cx="6196203" cy="455675"/>
            </a:xfrm>
            <a:prstGeom prst="rect">
              <a:avLst/>
            </a:prstGeom>
          </p:spPr>
        </p:pic>
      </p:grpSp>
      <p:pic>
        <p:nvPicPr>
          <p:cNvPr id="25" name="object 25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90384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0766"/>
            <a:ext cx="9938385" cy="1224280"/>
            <a:chOff x="1158239" y="1810766"/>
            <a:chExt cx="9938385" cy="12242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9888474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194509"/>
              <a:ext cx="5135118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54547" y="2194509"/>
              <a:ext cx="4941570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579243"/>
              <a:ext cx="2027047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3089782"/>
            <a:ext cx="10011410" cy="840105"/>
            <a:chOff x="1158239" y="3089782"/>
            <a:chExt cx="10011410" cy="84010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089782"/>
              <a:ext cx="8937371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473526"/>
              <a:ext cx="1742694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55645" y="3473526"/>
              <a:ext cx="4151883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51268" y="3473526"/>
              <a:ext cx="4318381" cy="455980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8239" y="3986148"/>
            <a:ext cx="6374130" cy="455675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916939" y="1791969"/>
            <a:ext cx="589915" cy="3022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2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15694" y="4441825"/>
            <a:ext cx="7267321" cy="390144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90384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6269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8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171940" cy="840105"/>
            <a:chOff x="1158239" y="1810766"/>
            <a:chExt cx="917194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2588641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02989" y="1810766"/>
              <a:ext cx="2388362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42126" y="1810766"/>
              <a:ext cx="2082673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94624" y="1810766"/>
              <a:ext cx="1851152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03409" y="1810766"/>
              <a:ext cx="826770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194509"/>
              <a:ext cx="1273683" cy="455980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2705735"/>
            <a:ext cx="10272395" cy="1224280"/>
            <a:chOff x="1158239" y="2705735"/>
            <a:chExt cx="10272395" cy="122428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705735"/>
              <a:ext cx="617321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87321" y="2705735"/>
              <a:ext cx="6755383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12784" y="2705735"/>
              <a:ext cx="3117469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3089783"/>
              <a:ext cx="9777095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473526"/>
              <a:ext cx="1682750" cy="455980"/>
            </a:xfrm>
            <a:prstGeom prst="rect">
              <a:avLst/>
            </a:prstGeom>
          </p:spPr>
        </p:pic>
      </p:grpSp>
      <p:grpSp>
        <p:nvGrpSpPr>
          <p:cNvPr id="17" name="object 17" descr=""/>
          <p:cNvGrpSpPr/>
          <p:nvPr/>
        </p:nvGrpSpPr>
        <p:grpSpPr>
          <a:xfrm>
            <a:off x="1158239" y="3986148"/>
            <a:ext cx="8477885" cy="840105"/>
            <a:chOff x="1158239" y="3986148"/>
            <a:chExt cx="8477885" cy="840105"/>
          </a:xfrm>
        </p:grpSpPr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986148"/>
              <a:ext cx="617321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87321" y="3986148"/>
              <a:ext cx="7036181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673972" y="3986148"/>
              <a:ext cx="961771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4370196"/>
              <a:ext cx="6442964" cy="455675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16046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32645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719310" cy="840105"/>
            <a:chOff x="1158239" y="1810766"/>
            <a:chExt cx="971931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3537839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65014" y="1810766"/>
              <a:ext cx="1692529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98743" y="1810766"/>
              <a:ext cx="4678807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1895983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217798"/>
            <a:ext cx="9928225" cy="840105"/>
            <a:chOff x="1158239" y="3217798"/>
            <a:chExt cx="9928225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217798"/>
              <a:ext cx="1624584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47441" y="3217798"/>
              <a:ext cx="3916426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33693" y="3217798"/>
              <a:ext cx="4652772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601542"/>
              <a:ext cx="8074406" cy="455980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4623180"/>
            <a:ext cx="7959090" cy="840105"/>
            <a:chOff x="1158239" y="4623180"/>
            <a:chExt cx="7959090" cy="840105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623180"/>
              <a:ext cx="7958835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5006924"/>
              <a:ext cx="2676017" cy="455980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39635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6638290" cy="455930"/>
            <a:chOff x="929639" y="1810766"/>
            <a:chExt cx="663829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6614159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06005" y="1810766"/>
              <a:ext cx="161544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2311349"/>
            <a:ext cx="132715" cy="22929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8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158239" y="2330145"/>
            <a:ext cx="10250805" cy="1049655"/>
            <a:chOff x="1158239" y="2330145"/>
            <a:chExt cx="10250805" cy="104965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330145"/>
              <a:ext cx="10250551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660014"/>
              <a:ext cx="3159506" cy="39014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00779" y="2660014"/>
              <a:ext cx="2379599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55029" y="2660014"/>
              <a:ext cx="4029075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989198"/>
              <a:ext cx="1368298" cy="390143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158239" y="3446398"/>
            <a:ext cx="9666605" cy="719455"/>
            <a:chOff x="1158239" y="3446398"/>
            <a:chExt cx="9666605" cy="71945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446398"/>
              <a:ext cx="8748268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789921" y="3446398"/>
              <a:ext cx="1034580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3775278"/>
              <a:ext cx="1428623" cy="39044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56941" y="3775278"/>
              <a:ext cx="4590414" cy="3904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919849" y="3775278"/>
              <a:ext cx="1362964" cy="39044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228964" y="3775278"/>
              <a:ext cx="1090764" cy="390448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1158239" y="4231513"/>
            <a:ext cx="5614670" cy="390525"/>
            <a:chOff x="1158239" y="4231513"/>
            <a:chExt cx="5614670" cy="390525"/>
          </a:xfrm>
        </p:grpSpPr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4231513"/>
              <a:ext cx="1239862" cy="3901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74061" y="4231513"/>
              <a:ext cx="4498340" cy="390144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53986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2428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700260" cy="840105"/>
            <a:chOff x="1158239" y="1810766"/>
            <a:chExt cx="970026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6463030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77632" y="1810766"/>
              <a:ext cx="809625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07629" y="1810766"/>
              <a:ext cx="2650490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5541010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2705735"/>
            <a:ext cx="10022840" cy="840105"/>
            <a:chOff x="1158239" y="2705735"/>
            <a:chExt cx="10022840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2705735"/>
              <a:ext cx="714756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3" y="2705735"/>
              <a:ext cx="961897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41345" y="2705735"/>
              <a:ext cx="8539226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089783"/>
              <a:ext cx="3687826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18938" y="3089783"/>
              <a:ext cx="3943222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30717" y="3089783"/>
              <a:ext cx="161544" cy="455675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158239" y="3601542"/>
            <a:ext cx="10082530" cy="1224915"/>
            <a:chOff x="1158239" y="3601542"/>
            <a:chExt cx="10082530" cy="1224915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601542"/>
              <a:ext cx="10077958" cy="45598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3986148"/>
              <a:ext cx="10082530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4370196"/>
              <a:ext cx="1083691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106422" y="4370196"/>
              <a:ext cx="228600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20722" y="4370196"/>
              <a:ext cx="3424174" cy="455675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35812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10184765" cy="1224280"/>
            <a:chOff x="1158239" y="1810766"/>
            <a:chExt cx="10184765" cy="122428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762381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68093" y="1810766"/>
              <a:ext cx="88963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79801" y="1810766"/>
              <a:ext cx="228600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94101" y="1810766"/>
              <a:ext cx="4226052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74485" y="1810766"/>
              <a:ext cx="4668392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194509"/>
              <a:ext cx="9782429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579243"/>
              <a:ext cx="674751" cy="455675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3582746"/>
            <a:ext cx="149860" cy="1473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solidFill>
                  <a:srgbClr val="D42B1E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1158239" y="3601542"/>
            <a:ext cx="7517130" cy="456565"/>
            <a:chOff x="1158239" y="3601542"/>
            <a:chExt cx="7517130" cy="45656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601542"/>
              <a:ext cx="2311019" cy="4559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33241" y="3601542"/>
              <a:ext cx="5342000" cy="455980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158239" y="4623180"/>
            <a:ext cx="9764395" cy="840105"/>
            <a:chOff x="1158239" y="4623180"/>
            <a:chExt cx="9764395" cy="840105"/>
          </a:xfrm>
        </p:grpSpPr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623180"/>
              <a:ext cx="898740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57069" y="4623180"/>
              <a:ext cx="2779903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610735" y="4623180"/>
              <a:ext cx="2544572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028052" y="4623180"/>
              <a:ext cx="1090307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064372" y="4623180"/>
              <a:ext cx="2858134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8239" y="5006924"/>
              <a:ext cx="1090663" cy="455980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194813" y="5006924"/>
              <a:ext cx="1666366" cy="455980"/>
            </a:xfrm>
            <a:prstGeom prst="rect">
              <a:avLst/>
            </a:prstGeom>
          </p:spPr>
        </p:pic>
      </p:grpSp>
      <p:pic>
        <p:nvPicPr>
          <p:cNvPr id="24" name="object 24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7535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8761"/>
            <a:ext cx="3596004" cy="1861185"/>
            <a:chOff x="929639" y="1778761"/>
            <a:chExt cx="3596004" cy="186118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8761"/>
              <a:ext cx="1900682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246325"/>
              <a:ext cx="991577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716402"/>
              <a:ext cx="336740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3184270"/>
              <a:ext cx="808101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4121784"/>
            <a:ext cx="4363720" cy="1391920"/>
            <a:chOff x="929639" y="4121784"/>
            <a:chExt cx="4363720" cy="139192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4121784"/>
              <a:ext cx="2283079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589652"/>
              <a:ext cx="413512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5057216"/>
              <a:ext cx="3206496" cy="455980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2183890"/>
            <a:ext cx="149860" cy="3776345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5527243"/>
            <a:ext cx="3068320" cy="455675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280279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4417949" cy="45567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158239" y="2321001"/>
            <a:ext cx="10238105" cy="1955164"/>
            <a:chOff x="1158239" y="2321001"/>
            <a:chExt cx="10238105" cy="1955164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321001"/>
              <a:ext cx="8083296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13266" y="2321001"/>
              <a:ext cx="2283079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705734"/>
              <a:ext cx="1346454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3162934"/>
              <a:ext cx="9736074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3492118"/>
              <a:ext cx="5517007" cy="39014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12812" y="3492118"/>
              <a:ext cx="140207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3885564"/>
              <a:ext cx="8068436" cy="390144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8239" y="4332096"/>
            <a:ext cx="7225030" cy="455675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916939" y="2302205"/>
            <a:ext cx="589915" cy="2860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solidFill>
                  <a:srgbClr val="00AF50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solidFill>
                  <a:srgbClr val="006FC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15694" y="4789296"/>
            <a:ext cx="5981954" cy="390144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74592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6486271" cy="45567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158239" y="2321001"/>
            <a:ext cx="6565900" cy="456565"/>
            <a:chOff x="1158239" y="2321001"/>
            <a:chExt cx="6565900" cy="456565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321001"/>
              <a:ext cx="2546858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54805" y="2321001"/>
              <a:ext cx="4068953" cy="455980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833751"/>
            <a:ext cx="9167368" cy="455675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158239" y="3344290"/>
            <a:ext cx="6052820" cy="847725"/>
            <a:chOff x="1158239" y="3344290"/>
            <a:chExt cx="6052820" cy="84772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344290"/>
              <a:ext cx="4047744" cy="45567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66411" y="3344290"/>
              <a:ext cx="2144521" cy="45567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3801186"/>
              <a:ext cx="1436624" cy="39044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921761" y="3801186"/>
              <a:ext cx="195072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19297" y="3801186"/>
              <a:ext cx="3016630" cy="390448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4248277"/>
            <a:ext cx="7338695" cy="455930"/>
            <a:chOff x="1158239" y="4248277"/>
            <a:chExt cx="7338695" cy="455930"/>
          </a:xfrm>
        </p:grpSpPr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248277"/>
              <a:ext cx="2367534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94201" y="4248277"/>
              <a:ext cx="5102225" cy="455675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2215857"/>
            <a:ext cx="589915" cy="286258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solidFill>
                  <a:srgbClr val="996633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dirty="0" sz="2800" spc="-50">
                <a:solidFill>
                  <a:srgbClr val="00AF50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15694" y="4705477"/>
            <a:ext cx="4962271" cy="390144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28535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9910"/>
            <a:ext cx="8286750" cy="390525"/>
            <a:chOff x="1158239" y="1819910"/>
            <a:chExt cx="8286750" cy="39052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4437888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9414" y="1819910"/>
              <a:ext cx="3965066" cy="39014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2733167"/>
            <a:ext cx="7258050" cy="390525"/>
            <a:chOff x="1158239" y="2733167"/>
            <a:chExt cx="7258050" cy="39052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733167"/>
              <a:ext cx="2532507" cy="390143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75557" y="2733167"/>
              <a:ext cx="4840224" cy="390143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644214"/>
            <a:ext cx="6299835" cy="784225"/>
            <a:chOff x="1158239" y="3644214"/>
            <a:chExt cx="6299835" cy="78422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644214"/>
              <a:ext cx="1896110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27857" y="3644214"/>
              <a:ext cx="1715389" cy="39044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20818" y="3644214"/>
              <a:ext cx="355600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4037965"/>
              <a:ext cx="5841873" cy="390144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1801114"/>
            <a:ext cx="589915" cy="3458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E99949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solidFill>
                  <a:srgbClr val="ED362C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solidFill>
                  <a:srgbClr val="006FC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158239" y="4886833"/>
            <a:ext cx="10191750" cy="390525"/>
            <a:chOff x="1158239" y="4886833"/>
            <a:chExt cx="10191750" cy="390525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886833"/>
              <a:ext cx="2594229" cy="390143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639566" y="4886833"/>
              <a:ext cx="210312" cy="390143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79773" y="4935601"/>
              <a:ext cx="7569834" cy="326136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28535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18586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solidFill>
                  <a:srgbClr val="996633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0766"/>
            <a:ext cx="9622790" cy="840105"/>
            <a:chOff x="1158239" y="1810766"/>
            <a:chExt cx="962279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0766"/>
              <a:ext cx="9622536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194509"/>
              <a:ext cx="8708898" cy="455980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217798"/>
            <a:ext cx="7171435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40579" y="27749"/>
            <a:ext cx="1015442" cy="10971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2025-05-30T20:19:56Z</dcterms:created>
  <dcterms:modified xsi:type="dcterms:W3CDTF">2025-05-30T20:19:56Z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