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9"/>
  </p:notesMasterIdLst>
  <p:sldIdLst>
    <p:sldId id="256" r:id="rId6"/>
    <p:sldId id="266" r:id="rId7"/>
    <p:sldId id="437" r:id="rId8"/>
    <p:sldId id="290" r:id="rId9"/>
    <p:sldId id="429" r:id="rId10"/>
    <p:sldId id="439" r:id="rId11"/>
    <p:sldId id="440" r:id="rId12"/>
    <p:sldId id="441" r:id="rId13"/>
    <p:sldId id="442" r:id="rId14"/>
    <p:sldId id="443" r:id="rId15"/>
    <p:sldId id="444" r:id="rId16"/>
    <p:sldId id="445" r:id="rId17"/>
    <p:sldId id="436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ofei Lu | Anderson College | Head Office" userId="f868abf1-9ba3-43ae-a99b-50c60a4be346" providerId="ADAL" clId="{A8E430D6-20D8-41E5-A69E-9C8FDEED7CC5}"/>
    <pc:docChg chg="modSld">
      <pc:chgData name="Suofei Lu | Anderson College | Head Office" userId="f868abf1-9ba3-43ae-a99b-50c60a4be346" providerId="ADAL" clId="{A8E430D6-20D8-41E5-A69E-9C8FDEED7CC5}" dt="2023-03-06T21:00:34.635" v="14" actId="20577"/>
      <pc:docMkLst>
        <pc:docMk/>
      </pc:docMkLst>
      <pc:sldChg chg="modSp mod">
        <pc:chgData name="Suofei Lu | Anderson College | Head Office" userId="f868abf1-9ba3-43ae-a99b-50c60a4be346" providerId="ADAL" clId="{A8E430D6-20D8-41E5-A69E-9C8FDEED7CC5}" dt="2023-03-06T21:00:34.635" v="14" actId="20577"/>
        <pc:sldMkLst>
          <pc:docMk/>
          <pc:sldMk cId="2522135518" sldId="256"/>
        </pc:sldMkLst>
        <pc:spChg chg="mod">
          <ac:chgData name="Suofei Lu | Anderson College | Head Office" userId="f868abf1-9ba3-43ae-a99b-50c60a4be346" providerId="ADAL" clId="{A8E430D6-20D8-41E5-A69E-9C8FDEED7CC5}" dt="2023-03-06T21:00:34.635" v="14" actId="20577"/>
          <ac:spMkLst>
            <pc:docMk/>
            <pc:sldMk cId="2522135518" sldId="256"/>
            <ac:spMk id="6" creationId="{B6B0FF35-15E1-491E-9CC6-4079E0FE388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WllAazmWT-0?feature=oembed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235341" y="3938886"/>
            <a:ext cx="79566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 marR="0" lvl="0">
              <a:spcBef>
                <a:spcPts val="0"/>
              </a:spcBef>
              <a:spcAft>
                <a:spcPts val="0"/>
              </a:spcAft>
            </a:pPr>
            <a:r>
              <a:rPr lang="en-US" sz="4400" dirty="0">
                <a:solidFill>
                  <a:schemeClr val="bg1"/>
                </a:solidFill>
                <a:effectLst/>
                <a:latin typeface="Futura PT Book" panose="020B0502020204020303" pitchFamily="34" charset="0"/>
                <a:ea typeface="Times New Roman" panose="02020603050405020304" pitchFamily="18" charset="0"/>
              </a:rPr>
              <a:t>How </a:t>
            </a:r>
            <a:r>
              <a:rPr lang="en-US" sz="4400">
                <a:solidFill>
                  <a:schemeClr val="bg1"/>
                </a:solidFill>
                <a:effectLst/>
                <a:latin typeface="Futura PT Book" panose="020B0502020204020303" pitchFamily="34" charset="0"/>
                <a:ea typeface="Times New Roman" panose="02020603050405020304" pitchFamily="18" charset="0"/>
              </a:rPr>
              <a:t>to </a:t>
            </a:r>
            <a:r>
              <a:rPr lang="en-US" sz="4400">
                <a:solidFill>
                  <a:schemeClr val="bg1"/>
                </a:solidFill>
                <a:latin typeface="Futura PT Book" panose="020B0502020204020303" pitchFamily="34" charset="0"/>
                <a:ea typeface="Times New Roman" panose="02020603050405020304" pitchFamily="18" charset="0"/>
              </a:rPr>
              <a:t>P</a:t>
            </a:r>
            <a:r>
              <a:rPr lang="en-US" sz="4400">
                <a:solidFill>
                  <a:schemeClr val="bg1"/>
                </a:solidFill>
                <a:effectLst/>
                <a:latin typeface="Futura PT Book" panose="020B0502020204020303" pitchFamily="34" charset="0"/>
                <a:ea typeface="Times New Roman" panose="02020603050405020304" pitchFamily="18" charset="0"/>
              </a:rPr>
              <a:t>repare </a:t>
            </a:r>
            <a:r>
              <a:rPr lang="en-US" sz="4400">
                <a:solidFill>
                  <a:schemeClr val="bg1"/>
                </a:solidFill>
                <a:latin typeface="Futura PT Book" panose="020B0502020204020303" pitchFamily="34" charset="0"/>
                <a:ea typeface="Times New Roman" panose="02020603050405020304" pitchFamily="18" charset="0"/>
              </a:rPr>
              <a:t>Y</a:t>
            </a:r>
            <a:r>
              <a:rPr lang="en-US" sz="4400">
                <a:solidFill>
                  <a:schemeClr val="bg1"/>
                </a:solidFill>
                <a:effectLst/>
                <a:latin typeface="Futura PT Book" panose="020B0502020204020303" pitchFamily="34" charset="0"/>
                <a:ea typeface="Times New Roman" panose="02020603050405020304" pitchFamily="18" charset="0"/>
              </a:rPr>
              <a:t>our </a:t>
            </a:r>
            <a:r>
              <a:rPr lang="en-US" sz="4400" dirty="0">
                <a:solidFill>
                  <a:schemeClr val="bg1"/>
                </a:solidFill>
                <a:latin typeface="Futura PT Book" panose="020B0502020204020303" pitchFamily="34" charset="0"/>
                <a:ea typeface="Times New Roman" panose="02020603050405020304" pitchFamily="18" charset="0"/>
              </a:rPr>
              <a:t>S</a:t>
            </a:r>
            <a:r>
              <a:rPr lang="en-US" sz="4400">
                <a:solidFill>
                  <a:schemeClr val="bg1"/>
                </a:solidFill>
                <a:effectLst/>
                <a:latin typeface="Futura PT Book" panose="020B0502020204020303" pitchFamily="34" charset="0"/>
                <a:ea typeface="Times New Roman" panose="02020603050405020304" pitchFamily="18" charset="0"/>
              </a:rPr>
              <a:t>tation </a:t>
            </a:r>
            <a:endParaRPr lang="en-US" sz="4400" dirty="0">
              <a:solidFill>
                <a:schemeClr val="bg1"/>
              </a:solidFill>
              <a:effectLst/>
              <a:latin typeface="Futura PT Book" panose="020B0502020204020303" pitchFamily="34" charset="0"/>
              <a:ea typeface="Times New Roman" panose="02020603050405020304" pitchFamily="18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962350A-FCBF-F8C7-1176-511F2E024E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147654"/>
            <a:ext cx="10905066" cy="2562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F818C5-E129-79BA-4F07-322B906317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312" y="1066800"/>
            <a:ext cx="10239375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727E9FB4-4DBA-30D3-95A0-297773CEC1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66772" y="726399"/>
            <a:ext cx="6458456" cy="5154084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5F3365-E1D5-9456-B28E-25DF691841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7153" y="1202074"/>
            <a:ext cx="6810375" cy="5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707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2B94E09-FC34-8BFB-5FA7-03322C5331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977752"/>
            <a:ext cx="10515600" cy="2902495"/>
          </a:xfrm>
        </p:spPr>
      </p:pic>
    </p:spTree>
    <p:extLst>
      <p:ext uri="{BB962C8B-B14F-4D97-AF65-F5344CB8AC3E}">
        <p14:creationId xmlns:p14="http://schemas.microsoft.com/office/powerpoint/2010/main" val="838528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84288D9-D6DC-5F51-86FD-95A1E002B9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7730" y="1253331"/>
            <a:ext cx="8687434" cy="4351338"/>
          </a:xfrm>
        </p:spPr>
      </p:pic>
    </p:spTree>
    <p:extLst>
      <p:ext uri="{BB962C8B-B14F-4D97-AF65-F5344CB8AC3E}">
        <p14:creationId xmlns:p14="http://schemas.microsoft.com/office/powerpoint/2010/main" val="1555266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4DC688B-D182-FD3B-2311-5367FE6517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4245" y="313048"/>
            <a:ext cx="8233431" cy="4112936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75C7FAB-13D2-3867-3E46-8652AD00A4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462" y="4346777"/>
            <a:ext cx="10220325" cy="206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269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C7221A3-8109-65BD-BE13-7E9B6DCF91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8528" y="503409"/>
            <a:ext cx="6884085" cy="5479001"/>
          </a:xfrm>
        </p:spPr>
      </p:pic>
    </p:spTree>
    <p:extLst>
      <p:ext uri="{BB962C8B-B14F-4D97-AF65-F5344CB8AC3E}">
        <p14:creationId xmlns:p14="http://schemas.microsoft.com/office/powerpoint/2010/main" val="21974274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5F38035-6DC2-FBF1-C31F-77D7AD2682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2188" y="1209151"/>
            <a:ext cx="7810500" cy="4086225"/>
          </a:xfrm>
        </p:spPr>
      </p:pic>
    </p:spTree>
    <p:extLst>
      <p:ext uri="{BB962C8B-B14F-4D97-AF65-F5344CB8AC3E}">
        <p14:creationId xmlns:p14="http://schemas.microsoft.com/office/powerpoint/2010/main" val="5232098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How to Clean Makeup Brushes (the right way!) [2018] Dr. Bailey Skin Care">
            <a:hlinkClick r:id="" action="ppaction://media"/>
            <a:extLst>
              <a:ext uri="{FF2B5EF4-FFF2-40B4-BE49-F238E27FC236}">
                <a16:creationId xmlns:a16="http://schemas.microsoft.com/office/drawing/2014/main" id="{063C02E0-892C-BF6B-9FFE-CA1A1110F906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44756" y="1253331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73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D8045B5-2B2C-394F-9286-A9E3180BB8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19704" y="1221412"/>
            <a:ext cx="6124575" cy="3867150"/>
          </a:xfrm>
        </p:spPr>
      </p:pic>
    </p:spTree>
    <p:extLst>
      <p:ext uri="{BB962C8B-B14F-4D97-AF65-F5344CB8AC3E}">
        <p14:creationId xmlns:p14="http://schemas.microsoft.com/office/powerpoint/2010/main" val="1512352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schemas.microsoft.com/office/2006/documentManagement/types"/>
    <ds:schemaRef ds:uri="http://schemas.microsoft.com/office/2006/metadata/properties"/>
    <ds:schemaRef ds:uri="e39b2e7b-4903-47ff-bd4b-8d2fa0c4d256"/>
    <ds:schemaRef ds:uri="http://purl.org/dc/dcmitype/"/>
    <ds:schemaRef ds:uri="http://purl.org/dc/terms/"/>
    <ds:schemaRef ds:uri="http://purl.org/dc/elements/1.1/"/>
    <ds:schemaRef ds:uri="http://www.w3.org/XML/1998/namespace"/>
    <ds:schemaRef ds:uri="b859bac5-f8e7-4332-87d7-6acb10f197c4"/>
    <ds:schemaRef ds:uri="http://schemas.openxmlformats.org/package/2006/metadata/core-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6779</TotalTime>
  <Words>7</Words>
  <Application>Microsoft Office PowerPoint</Application>
  <PresentationFormat>Widescreen</PresentationFormat>
  <Paragraphs>2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Futura PT Book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241</cp:revision>
  <dcterms:created xsi:type="dcterms:W3CDTF">2020-02-19T20:43:13Z</dcterms:created>
  <dcterms:modified xsi:type="dcterms:W3CDTF">2023-03-28T19:35:51Z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