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25"/>
  </p:notesMasterIdLst>
  <p:sldIdLst>
    <p:sldId id="473" r:id="rId6"/>
    <p:sldId id="439" r:id="rId7"/>
    <p:sldId id="456" r:id="rId8"/>
    <p:sldId id="474" r:id="rId9"/>
    <p:sldId id="458" r:id="rId10"/>
    <p:sldId id="459" r:id="rId11"/>
    <p:sldId id="460" r:id="rId12"/>
    <p:sldId id="461" r:id="rId13"/>
    <p:sldId id="462" r:id="rId14"/>
    <p:sldId id="463" r:id="rId15"/>
    <p:sldId id="464" r:id="rId16"/>
    <p:sldId id="465" r:id="rId17"/>
    <p:sldId id="466" r:id="rId18"/>
    <p:sldId id="468" r:id="rId19"/>
    <p:sldId id="469" r:id="rId20"/>
    <p:sldId id="470" r:id="rId21"/>
    <p:sldId id="471" r:id="rId22"/>
    <p:sldId id="472" r:id="rId23"/>
    <p:sldId id="436"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446C"/>
    <a:srgbClr val="A21D22"/>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561" autoAdjust="0"/>
    <p:restoredTop sz="94660"/>
  </p:normalViewPr>
  <p:slideViewPr>
    <p:cSldViewPr snapToGrid="0">
      <p:cViewPr varScale="1">
        <p:scale>
          <a:sx n="74" d="100"/>
          <a:sy n="74" d="100"/>
        </p:scale>
        <p:origin x="830" y="5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presProps" Target="presProps.xml"/><Relationship Id="rId30"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E2AF358-F4EF-4D90-8DE9-BE81B3BCE9C8}"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B8D52A37-E774-4925-B2D7-223A70A441FA}">
      <dgm:prSet/>
      <dgm:spPr/>
      <dgm:t>
        <a:bodyPr/>
        <a:lstStyle/>
        <a:p>
          <a:r>
            <a:rPr lang="en-US"/>
            <a:t>Is </a:t>
          </a:r>
          <a:r>
            <a:rPr lang="en-US" b="0" i="0"/>
            <a:t>a person’s </a:t>
          </a:r>
          <a:r>
            <a:rPr lang="en-US" b="1" i="0"/>
            <a:t>genetic</a:t>
          </a:r>
          <a:r>
            <a:rPr lang="en-US" b="0" i="0"/>
            <a:t> skin attributes.</a:t>
          </a:r>
          <a:endParaRPr lang="en-US"/>
        </a:p>
      </dgm:t>
    </dgm:pt>
    <dgm:pt modelId="{6288C193-E335-4ED6-AAC9-05C058FFC5C2}" type="parTrans" cxnId="{7D2B0D23-FBE1-4F61-BB87-21B25F54F127}">
      <dgm:prSet/>
      <dgm:spPr/>
      <dgm:t>
        <a:bodyPr/>
        <a:lstStyle/>
        <a:p>
          <a:endParaRPr lang="en-US"/>
        </a:p>
      </dgm:t>
    </dgm:pt>
    <dgm:pt modelId="{1FC25EED-BC1D-449A-991F-0A03FFC186CD}" type="sibTrans" cxnId="{7D2B0D23-FBE1-4F61-BB87-21B25F54F127}">
      <dgm:prSet/>
      <dgm:spPr/>
      <dgm:t>
        <a:bodyPr/>
        <a:lstStyle/>
        <a:p>
          <a:endParaRPr lang="en-US"/>
        </a:p>
      </dgm:t>
    </dgm:pt>
    <dgm:pt modelId="{2C88F818-00F8-40E0-AF42-61C6487071B0}">
      <dgm:prSet/>
      <dgm:spPr/>
      <dgm:t>
        <a:bodyPr/>
        <a:lstStyle/>
        <a:p>
          <a:r>
            <a:rPr lang="en-US" b="0" i="0" dirty="0"/>
            <a:t>Skin type is determined by genetics and ethnicity, but like everything else, skin can change over time. </a:t>
          </a:r>
          <a:endParaRPr lang="en-US" dirty="0"/>
        </a:p>
      </dgm:t>
    </dgm:pt>
    <dgm:pt modelId="{4A4E6194-0BA9-4660-8DF6-B76DB0E69485}" type="parTrans" cxnId="{806BE92E-6482-455B-B7CA-E0FF6E82FC1A}">
      <dgm:prSet/>
      <dgm:spPr/>
      <dgm:t>
        <a:bodyPr/>
        <a:lstStyle/>
        <a:p>
          <a:endParaRPr lang="en-US"/>
        </a:p>
      </dgm:t>
    </dgm:pt>
    <dgm:pt modelId="{F646EF34-586F-417C-8D1C-6378F5D99B6A}" type="sibTrans" cxnId="{806BE92E-6482-455B-B7CA-E0FF6E82FC1A}">
      <dgm:prSet/>
      <dgm:spPr/>
      <dgm:t>
        <a:bodyPr/>
        <a:lstStyle/>
        <a:p>
          <a:endParaRPr lang="en-US"/>
        </a:p>
      </dgm:t>
    </dgm:pt>
    <dgm:pt modelId="{D9519CB9-3A58-4CC7-A284-29895624E341}">
      <dgm:prSet/>
      <dgm:spPr/>
      <dgm:t>
        <a:bodyPr/>
        <a:lstStyle/>
        <a:p>
          <a:r>
            <a:rPr lang="en-US" b="0" i="0"/>
            <a:t>Generally, skin becomes drier over time because our cellular metabolism and oil/lipid production slow down as we age. </a:t>
          </a:r>
          <a:endParaRPr lang="en-US"/>
        </a:p>
      </dgm:t>
    </dgm:pt>
    <dgm:pt modelId="{AFB7058E-ACFF-4499-9EDF-AC9AF975622D}" type="parTrans" cxnId="{96D84907-4913-4ED4-8D96-CD2AC896F6DF}">
      <dgm:prSet/>
      <dgm:spPr/>
      <dgm:t>
        <a:bodyPr/>
        <a:lstStyle/>
        <a:p>
          <a:endParaRPr lang="en-US"/>
        </a:p>
      </dgm:t>
    </dgm:pt>
    <dgm:pt modelId="{54F098EE-FAB9-4E5F-9D39-59A5C2689A71}" type="sibTrans" cxnId="{96D84907-4913-4ED4-8D96-CD2AC896F6DF}">
      <dgm:prSet/>
      <dgm:spPr/>
      <dgm:t>
        <a:bodyPr/>
        <a:lstStyle/>
        <a:p>
          <a:endParaRPr lang="en-US"/>
        </a:p>
      </dgm:t>
    </dgm:pt>
    <dgm:pt modelId="{935D7C33-4FC9-4336-81CF-5009E1898E7F}">
      <dgm:prSet/>
      <dgm:spPr/>
      <dgm:t>
        <a:bodyPr/>
        <a:lstStyle/>
        <a:p>
          <a:r>
            <a:rPr lang="en-US" b="0" i="0"/>
            <a:t>Skin type is based primarily on how much oil is produced in the follicles from the sebaceous glands and on the amount of lipids found between the cells</a:t>
          </a:r>
          <a:endParaRPr lang="en-US"/>
        </a:p>
      </dgm:t>
    </dgm:pt>
    <dgm:pt modelId="{D9A05826-723C-4110-834B-2D542136EE74}" type="parTrans" cxnId="{A39EF5D2-0775-4B55-8EB3-4143F5E86A31}">
      <dgm:prSet/>
      <dgm:spPr/>
      <dgm:t>
        <a:bodyPr/>
        <a:lstStyle/>
        <a:p>
          <a:endParaRPr lang="en-US"/>
        </a:p>
      </dgm:t>
    </dgm:pt>
    <dgm:pt modelId="{9CE24499-2291-4E01-97A9-A58686688678}" type="sibTrans" cxnId="{A39EF5D2-0775-4B55-8EB3-4143F5E86A31}">
      <dgm:prSet/>
      <dgm:spPr/>
      <dgm:t>
        <a:bodyPr/>
        <a:lstStyle/>
        <a:p>
          <a:endParaRPr lang="en-US"/>
        </a:p>
      </dgm:t>
    </dgm:pt>
    <dgm:pt modelId="{C5C584CF-E9A4-476F-9681-3D492E269404}" type="pres">
      <dgm:prSet presAssocID="{FE2AF358-F4EF-4D90-8DE9-BE81B3BCE9C8}" presName="vert0" presStyleCnt="0">
        <dgm:presLayoutVars>
          <dgm:dir/>
          <dgm:animOne val="branch"/>
          <dgm:animLvl val="lvl"/>
        </dgm:presLayoutVars>
      </dgm:prSet>
      <dgm:spPr/>
    </dgm:pt>
    <dgm:pt modelId="{C8EDDC35-2E76-4123-ADA8-2170978BA473}" type="pres">
      <dgm:prSet presAssocID="{B8D52A37-E774-4925-B2D7-223A70A441FA}" presName="thickLine" presStyleLbl="alignNode1" presStyleIdx="0" presStyleCnt="4"/>
      <dgm:spPr/>
    </dgm:pt>
    <dgm:pt modelId="{A1F5E293-824F-4B7A-8926-81B79B4AE06E}" type="pres">
      <dgm:prSet presAssocID="{B8D52A37-E774-4925-B2D7-223A70A441FA}" presName="horz1" presStyleCnt="0"/>
      <dgm:spPr/>
    </dgm:pt>
    <dgm:pt modelId="{9E6ED4E5-B569-4503-A507-2290FC83D70A}" type="pres">
      <dgm:prSet presAssocID="{B8D52A37-E774-4925-B2D7-223A70A441FA}" presName="tx1" presStyleLbl="revTx" presStyleIdx="0" presStyleCnt="4"/>
      <dgm:spPr/>
    </dgm:pt>
    <dgm:pt modelId="{4E8BA692-BE5F-488D-B160-54874A60B027}" type="pres">
      <dgm:prSet presAssocID="{B8D52A37-E774-4925-B2D7-223A70A441FA}" presName="vert1" presStyleCnt="0"/>
      <dgm:spPr/>
    </dgm:pt>
    <dgm:pt modelId="{2E3406E7-E885-4571-92A2-3A9E695B388D}" type="pres">
      <dgm:prSet presAssocID="{2C88F818-00F8-40E0-AF42-61C6487071B0}" presName="thickLine" presStyleLbl="alignNode1" presStyleIdx="1" presStyleCnt="4"/>
      <dgm:spPr/>
    </dgm:pt>
    <dgm:pt modelId="{9C638E9A-C4A7-4B04-AACF-EB39C3954CFB}" type="pres">
      <dgm:prSet presAssocID="{2C88F818-00F8-40E0-AF42-61C6487071B0}" presName="horz1" presStyleCnt="0"/>
      <dgm:spPr/>
    </dgm:pt>
    <dgm:pt modelId="{4D71004B-EE5C-46D5-AA2A-E801F9F52FC3}" type="pres">
      <dgm:prSet presAssocID="{2C88F818-00F8-40E0-AF42-61C6487071B0}" presName="tx1" presStyleLbl="revTx" presStyleIdx="1" presStyleCnt="4"/>
      <dgm:spPr/>
    </dgm:pt>
    <dgm:pt modelId="{E5974964-CABD-4415-A46F-A5AB2521DF67}" type="pres">
      <dgm:prSet presAssocID="{2C88F818-00F8-40E0-AF42-61C6487071B0}" presName="vert1" presStyleCnt="0"/>
      <dgm:spPr/>
    </dgm:pt>
    <dgm:pt modelId="{01772924-8198-480F-A349-0644BC37A222}" type="pres">
      <dgm:prSet presAssocID="{D9519CB9-3A58-4CC7-A284-29895624E341}" presName="thickLine" presStyleLbl="alignNode1" presStyleIdx="2" presStyleCnt="4"/>
      <dgm:spPr/>
    </dgm:pt>
    <dgm:pt modelId="{3533807D-E375-4141-9394-95918C08B6F6}" type="pres">
      <dgm:prSet presAssocID="{D9519CB9-3A58-4CC7-A284-29895624E341}" presName="horz1" presStyleCnt="0"/>
      <dgm:spPr/>
    </dgm:pt>
    <dgm:pt modelId="{68CE2150-E313-4E8F-A253-1977BDA4D4AA}" type="pres">
      <dgm:prSet presAssocID="{D9519CB9-3A58-4CC7-A284-29895624E341}" presName="tx1" presStyleLbl="revTx" presStyleIdx="2" presStyleCnt="4"/>
      <dgm:spPr/>
    </dgm:pt>
    <dgm:pt modelId="{BD906252-D553-4B59-8EA2-1234CF456DF0}" type="pres">
      <dgm:prSet presAssocID="{D9519CB9-3A58-4CC7-A284-29895624E341}" presName="vert1" presStyleCnt="0"/>
      <dgm:spPr/>
    </dgm:pt>
    <dgm:pt modelId="{EBBC0EBC-5C68-4247-A438-2EA31933BBDC}" type="pres">
      <dgm:prSet presAssocID="{935D7C33-4FC9-4336-81CF-5009E1898E7F}" presName="thickLine" presStyleLbl="alignNode1" presStyleIdx="3" presStyleCnt="4"/>
      <dgm:spPr/>
    </dgm:pt>
    <dgm:pt modelId="{4A97473E-461E-43FC-8B4B-EF6748BDAC94}" type="pres">
      <dgm:prSet presAssocID="{935D7C33-4FC9-4336-81CF-5009E1898E7F}" presName="horz1" presStyleCnt="0"/>
      <dgm:spPr/>
    </dgm:pt>
    <dgm:pt modelId="{6640605B-2025-4349-87A2-98FD967C3BB8}" type="pres">
      <dgm:prSet presAssocID="{935D7C33-4FC9-4336-81CF-5009E1898E7F}" presName="tx1" presStyleLbl="revTx" presStyleIdx="3" presStyleCnt="4"/>
      <dgm:spPr/>
    </dgm:pt>
    <dgm:pt modelId="{EB8E6473-FC8D-4A68-A138-B6C0F29786A8}" type="pres">
      <dgm:prSet presAssocID="{935D7C33-4FC9-4336-81CF-5009E1898E7F}" presName="vert1" presStyleCnt="0"/>
      <dgm:spPr/>
    </dgm:pt>
  </dgm:ptLst>
  <dgm:cxnLst>
    <dgm:cxn modelId="{96D84907-4913-4ED4-8D96-CD2AC896F6DF}" srcId="{FE2AF358-F4EF-4D90-8DE9-BE81B3BCE9C8}" destId="{D9519CB9-3A58-4CC7-A284-29895624E341}" srcOrd="2" destOrd="0" parTransId="{AFB7058E-ACFF-4499-9EDF-AC9AF975622D}" sibTransId="{54F098EE-FAB9-4E5F-9D39-59A5C2689A71}"/>
    <dgm:cxn modelId="{7D2B0D23-FBE1-4F61-BB87-21B25F54F127}" srcId="{FE2AF358-F4EF-4D90-8DE9-BE81B3BCE9C8}" destId="{B8D52A37-E774-4925-B2D7-223A70A441FA}" srcOrd="0" destOrd="0" parTransId="{6288C193-E335-4ED6-AAC9-05C058FFC5C2}" sibTransId="{1FC25EED-BC1D-449A-991F-0A03FFC186CD}"/>
    <dgm:cxn modelId="{1830692E-1443-4302-A14B-9BB57C24AF57}" type="presOf" srcId="{FE2AF358-F4EF-4D90-8DE9-BE81B3BCE9C8}" destId="{C5C584CF-E9A4-476F-9681-3D492E269404}" srcOrd="0" destOrd="0" presId="urn:microsoft.com/office/officeart/2008/layout/LinedList"/>
    <dgm:cxn modelId="{806BE92E-6482-455B-B7CA-E0FF6E82FC1A}" srcId="{FE2AF358-F4EF-4D90-8DE9-BE81B3BCE9C8}" destId="{2C88F818-00F8-40E0-AF42-61C6487071B0}" srcOrd="1" destOrd="0" parTransId="{4A4E6194-0BA9-4660-8DF6-B76DB0E69485}" sibTransId="{F646EF34-586F-417C-8D1C-6378F5D99B6A}"/>
    <dgm:cxn modelId="{0F15B57C-42AB-4C91-9C47-C64BEEA47E03}" type="presOf" srcId="{935D7C33-4FC9-4336-81CF-5009E1898E7F}" destId="{6640605B-2025-4349-87A2-98FD967C3BB8}" srcOrd="0" destOrd="0" presId="urn:microsoft.com/office/officeart/2008/layout/LinedList"/>
    <dgm:cxn modelId="{E6D91383-8845-44FB-8EFF-944ABD318462}" type="presOf" srcId="{D9519CB9-3A58-4CC7-A284-29895624E341}" destId="{68CE2150-E313-4E8F-A253-1977BDA4D4AA}" srcOrd="0" destOrd="0" presId="urn:microsoft.com/office/officeart/2008/layout/LinedList"/>
    <dgm:cxn modelId="{13DA51A4-AA66-4FFC-9D63-ABC840B69FAA}" type="presOf" srcId="{2C88F818-00F8-40E0-AF42-61C6487071B0}" destId="{4D71004B-EE5C-46D5-AA2A-E801F9F52FC3}" srcOrd="0" destOrd="0" presId="urn:microsoft.com/office/officeart/2008/layout/LinedList"/>
    <dgm:cxn modelId="{AE1EC0A4-2CAB-40FD-BDAB-3A75EEA2E9EF}" type="presOf" srcId="{B8D52A37-E774-4925-B2D7-223A70A441FA}" destId="{9E6ED4E5-B569-4503-A507-2290FC83D70A}" srcOrd="0" destOrd="0" presId="urn:microsoft.com/office/officeart/2008/layout/LinedList"/>
    <dgm:cxn modelId="{A39EF5D2-0775-4B55-8EB3-4143F5E86A31}" srcId="{FE2AF358-F4EF-4D90-8DE9-BE81B3BCE9C8}" destId="{935D7C33-4FC9-4336-81CF-5009E1898E7F}" srcOrd="3" destOrd="0" parTransId="{D9A05826-723C-4110-834B-2D542136EE74}" sibTransId="{9CE24499-2291-4E01-97A9-A58686688678}"/>
    <dgm:cxn modelId="{9CE24B98-715A-4F54-9692-20A056866BFB}" type="presParOf" srcId="{C5C584CF-E9A4-476F-9681-3D492E269404}" destId="{C8EDDC35-2E76-4123-ADA8-2170978BA473}" srcOrd="0" destOrd="0" presId="urn:microsoft.com/office/officeart/2008/layout/LinedList"/>
    <dgm:cxn modelId="{AB3C6EE8-9BBB-496B-89C3-85FD18C8984C}" type="presParOf" srcId="{C5C584CF-E9A4-476F-9681-3D492E269404}" destId="{A1F5E293-824F-4B7A-8926-81B79B4AE06E}" srcOrd="1" destOrd="0" presId="urn:microsoft.com/office/officeart/2008/layout/LinedList"/>
    <dgm:cxn modelId="{45786EF7-AB9E-4255-BD24-9C34733E0131}" type="presParOf" srcId="{A1F5E293-824F-4B7A-8926-81B79B4AE06E}" destId="{9E6ED4E5-B569-4503-A507-2290FC83D70A}" srcOrd="0" destOrd="0" presId="urn:microsoft.com/office/officeart/2008/layout/LinedList"/>
    <dgm:cxn modelId="{A33351E9-670F-4326-96E8-2E33C27B03BA}" type="presParOf" srcId="{A1F5E293-824F-4B7A-8926-81B79B4AE06E}" destId="{4E8BA692-BE5F-488D-B160-54874A60B027}" srcOrd="1" destOrd="0" presId="urn:microsoft.com/office/officeart/2008/layout/LinedList"/>
    <dgm:cxn modelId="{45C643DE-A0E8-4C20-9BC7-118D44C3CEEC}" type="presParOf" srcId="{C5C584CF-E9A4-476F-9681-3D492E269404}" destId="{2E3406E7-E885-4571-92A2-3A9E695B388D}" srcOrd="2" destOrd="0" presId="urn:microsoft.com/office/officeart/2008/layout/LinedList"/>
    <dgm:cxn modelId="{FC07D313-6BF0-41F2-93AC-78C714D8314A}" type="presParOf" srcId="{C5C584CF-E9A4-476F-9681-3D492E269404}" destId="{9C638E9A-C4A7-4B04-AACF-EB39C3954CFB}" srcOrd="3" destOrd="0" presId="urn:microsoft.com/office/officeart/2008/layout/LinedList"/>
    <dgm:cxn modelId="{2EDD265E-E7F8-4DBE-8DBD-852EEB8827E9}" type="presParOf" srcId="{9C638E9A-C4A7-4B04-AACF-EB39C3954CFB}" destId="{4D71004B-EE5C-46D5-AA2A-E801F9F52FC3}" srcOrd="0" destOrd="0" presId="urn:microsoft.com/office/officeart/2008/layout/LinedList"/>
    <dgm:cxn modelId="{A4B7E371-2EC0-4E40-B531-91782C3138ED}" type="presParOf" srcId="{9C638E9A-C4A7-4B04-AACF-EB39C3954CFB}" destId="{E5974964-CABD-4415-A46F-A5AB2521DF67}" srcOrd="1" destOrd="0" presId="urn:microsoft.com/office/officeart/2008/layout/LinedList"/>
    <dgm:cxn modelId="{EAF89ED9-BA82-4D1F-9C67-2DD6D8BBD211}" type="presParOf" srcId="{C5C584CF-E9A4-476F-9681-3D492E269404}" destId="{01772924-8198-480F-A349-0644BC37A222}" srcOrd="4" destOrd="0" presId="urn:microsoft.com/office/officeart/2008/layout/LinedList"/>
    <dgm:cxn modelId="{B13C7705-AF54-4362-A53F-C98C82DF1787}" type="presParOf" srcId="{C5C584CF-E9A4-476F-9681-3D492E269404}" destId="{3533807D-E375-4141-9394-95918C08B6F6}" srcOrd="5" destOrd="0" presId="urn:microsoft.com/office/officeart/2008/layout/LinedList"/>
    <dgm:cxn modelId="{B23EB5F3-327B-4AA9-A2E2-B0B1A13D3B26}" type="presParOf" srcId="{3533807D-E375-4141-9394-95918C08B6F6}" destId="{68CE2150-E313-4E8F-A253-1977BDA4D4AA}" srcOrd="0" destOrd="0" presId="urn:microsoft.com/office/officeart/2008/layout/LinedList"/>
    <dgm:cxn modelId="{BB071D50-2331-4944-8552-641782B20C5A}" type="presParOf" srcId="{3533807D-E375-4141-9394-95918C08B6F6}" destId="{BD906252-D553-4B59-8EA2-1234CF456DF0}" srcOrd="1" destOrd="0" presId="urn:microsoft.com/office/officeart/2008/layout/LinedList"/>
    <dgm:cxn modelId="{31FAB753-1561-41FF-8D49-B2C6A2B0DCDC}" type="presParOf" srcId="{C5C584CF-E9A4-476F-9681-3D492E269404}" destId="{EBBC0EBC-5C68-4247-A438-2EA31933BBDC}" srcOrd="6" destOrd="0" presId="urn:microsoft.com/office/officeart/2008/layout/LinedList"/>
    <dgm:cxn modelId="{F9A5A98F-8B5D-4AE2-AF8B-DC99D87C26FA}" type="presParOf" srcId="{C5C584CF-E9A4-476F-9681-3D492E269404}" destId="{4A97473E-461E-43FC-8B4B-EF6748BDAC94}" srcOrd="7" destOrd="0" presId="urn:microsoft.com/office/officeart/2008/layout/LinedList"/>
    <dgm:cxn modelId="{92936839-EC86-4EB1-81B5-5492A724F7D7}" type="presParOf" srcId="{4A97473E-461E-43FC-8B4B-EF6748BDAC94}" destId="{6640605B-2025-4349-87A2-98FD967C3BB8}" srcOrd="0" destOrd="0" presId="urn:microsoft.com/office/officeart/2008/layout/LinedList"/>
    <dgm:cxn modelId="{0B921758-70B8-4651-B5C1-020DB2FE65A1}" type="presParOf" srcId="{4A97473E-461E-43FC-8B4B-EF6748BDAC94}" destId="{EB8E6473-FC8D-4A68-A138-B6C0F29786A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66FFEC-C47A-4E76-A913-41D95DEFC2E3}"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C8CC89B5-8024-4C5A-8275-82DB14D2C112}">
      <dgm:prSet/>
      <dgm:spPr>
        <a:solidFill>
          <a:srgbClr val="06446C"/>
        </a:solidFill>
      </dgm:spPr>
      <dgm:t>
        <a:bodyPr/>
        <a:lstStyle/>
        <a:p>
          <a:r>
            <a:rPr lang="en-US" b="0" i="0"/>
            <a:t>Normal</a:t>
          </a:r>
          <a:endParaRPr lang="en-US"/>
        </a:p>
      </dgm:t>
    </dgm:pt>
    <dgm:pt modelId="{4F057D8A-C986-43FE-AF71-B83FF6084728}" type="parTrans" cxnId="{C7347CCF-12FC-49E1-AA03-653519AC6E65}">
      <dgm:prSet/>
      <dgm:spPr/>
      <dgm:t>
        <a:bodyPr/>
        <a:lstStyle/>
        <a:p>
          <a:endParaRPr lang="en-US"/>
        </a:p>
      </dgm:t>
    </dgm:pt>
    <dgm:pt modelId="{3E4240DB-9945-4D94-9437-A0F6CC1EDA45}" type="sibTrans" cxnId="{C7347CCF-12FC-49E1-AA03-653519AC6E65}">
      <dgm:prSet/>
      <dgm:spPr/>
      <dgm:t>
        <a:bodyPr/>
        <a:lstStyle/>
        <a:p>
          <a:endParaRPr lang="en-US"/>
        </a:p>
      </dgm:t>
    </dgm:pt>
    <dgm:pt modelId="{31523785-2292-45CF-A162-388A3F4EF7E8}">
      <dgm:prSet/>
      <dgm:spPr>
        <a:solidFill>
          <a:srgbClr val="06446C"/>
        </a:solidFill>
      </dgm:spPr>
      <dgm:t>
        <a:bodyPr/>
        <a:lstStyle/>
        <a:p>
          <a:r>
            <a:rPr lang="en-US" b="0" i="0"/>
            <a:t>Combination</a:t>
          </a:r>
          <a:endParaRPr lang="en-US"/>
        </a:p>
      </dgm:t>
    </dgm:pt>
    <dgm:pt modelId="{E6C0F548-CA01-42B3-B6EB-4DE8D005247C}" type="parTrans" cxnId="{1E6552FB-06B1-4C22-8EAD-48947B6A5C6F}">
      <dgm:prSet/>
      <dgm:spPr/>
      <dgm:t>
        <a:bodyPr/>
        <a:lstStyle/>
        <a:p>
          <a:endParaRPr lang="en-US"/>
        </a:p>
      </dgm:t>
    </dgm:pt>
    <dgm:pt modelId="{15DBFF7D-70A7-4B07-B17F-269D692DEE66}" type="sibTrans" cxnId="{1E6552FB-06B1-4C22-8EAD-48947B6A5C6F}">
      <dgm:prSet/>
      <dgm:spPr/>
      <dgm:t>
        <a:bodyPr/>
        <a:lstStyle/>
        <a:p>
          <a:endParaRPr lang="en-US"/>
        </a:p>
      </dgm:t>
    </dgm:pt>
    <dgm:pt modelId="{F7128566-5FBB-44C7-B5F2-50D11E81E1C4}">
      <dgm:prSet/>
      <dgm:spPr>
        <a:solidFill>
          <a:srgbClr val="06446C"/>
        </a:solidFill>
      </dgm:spPr>
      <dgm:t>
        <a:bodyPr/>
        <a:lstStyle/>
        <a:p>
          <a:r>
            <a:rPr lang="en-US" b="0" i="0"/>
            <a:t>Oily</a:t>
          </a:r>
          <a:endParaRPr lang="en-US"/>
        </a:p>
      </dgm:t>
    </dgm:pt>
    <dgm:pt modelId="{2CD41FD2-3147-49CF-8FF9-6C99E95B9D44}" type="parTrans" cxnId="{7E2B8F8F-B84E-42C3-995B-0BFBCD56329B}">
      <dgm:prSet/>
      <dgm:spPr/>
      <dgm:t>
        <a:bodyPr/>
        <a:lstStyle/>
        <a:p>
          <a:endParaRPr lang="en-US"/>
        </a:p>
      </dgm:t>
    </dgm:pt>
    <dgm:pt modelId="{8DBF9DBC-2BFC-4FA6-A97E-6BD252EA46BF}" type="sibTrans" cxnId="{7E2B8F8F-B84E-42C3-995B-0BFBCD56329B}">
      <dgm:prSet/>
      <dgm:spPr/>
      <dgm:t>
        <a:bodyPr/>
        <a:lstStyle/>
        <a:p>
          <a:endParaRPr lang="en-US"/>
        </a:p>
      </dgm:t>
    </dgm:pt>
    <dgm:pt modelId="{97CF0195-2577-4544-A238-FB5BF046CF36}">
      <dgm:prSet/>
      <dgm:spPr>
        <a:solidFill>
          <a:srgbClr val="06446C"/>
        </a:solidFill>
      </dgm:spPr>
      <dgm:t>
        <a:bodyPr/>
        <a:lstStyle/>
        <a:p>
          <a:r>
            <a:rPr lang="en-US" b="0" i="0"/>
            <a:t>Dry</a:t>
          </a:r>
          <a:endParaRPr lang="en-US"/>
        </a:p>
      </dgm:t>
    </dgm:pt>
    <dgm:pt modelId="{FE078492-BADE-4D13-AF55-F229F0B29E9F}" type="parTrans" cxnId="{EFD26137-630C-4951-8026-9AB4D7A89855}">
      <dgm:prSet/>
      <dgm:spPr/>
      <dgm:t>
        <a:bodyPr/>
        <a:lstStyle/>
        <a:p>
          <a:endParaRPr lang="en-US"/>
        </a:p>
      </dgm:t>
    </dgm:pt>
    <dgm:pt modelId="{450029AE-31A3-4E76-840E-F418979C866D}" type="sibTrans" cxnId="{EFD26137-630C-4951-8026-9AB4D7A89855}">
      <dgm:prSet/>
      <dgm:spPr/>
      <dgm:t>
        <a:bodyPr/>
        <a:lstStyle/>
        <a:p>
          <a:endParaRPr lang="en-US"/>
        </a:p>
      </dgm:t>
    </dgm:pt>
    <dgm:pt modelId="{96AAD3D1-2A55-443B-B120-CA5966D23077}" type="pres">
      <dgm:prSet presAssocID="{7866FFEC-C47A-4E76-A913-41D95DEFC2E3}" presName="matrix" presStyleCnt="0">
        <dgm:presLayoutVars>
          <dgm:chMax val="1"/>
          <dgm:dir/>
          <dgm:resizeHandles val="exact"/>
        </dgm:presLayoutVars>
      </dgm:prSet>
      <dgm:spPr/>
    </dgm:pt>
    <dgm:pt modelId="{24B5E3FE-8C6C-4ED5-83C1-119AB605325E}" type="pres">
      <dgm:prSet presAssocID="{7866FFEC-C47A-4E76-A913-41D95DEFC2E3}" presName="diamond" presStyleLbl="bgShp" presStyleIdx="0" presStyleCnt="1"/>
      <dgm:spPr/>
    </dgm:pt>
    <dgm:pt modelId="{6063FF4E-1C6C-495C-AC3F-141DD01D9612}" type="pres">
      <dgm:prSet presAssocID="{7866FFEC-C47A-4E76-A913-41D95DEFC2E3}" presName="quad1" presStyleLbl="node1" presStyleIdx="0" presStyleCnt="4">
        <dgm:presLayoutVars>
          <dgm:chMax val="0"/>
          <dgm:chPref val="0"/>
          <dgm:bulletEnabled val="1"/>
        </dgm:presLayoutVars>
      </dgm:prSet>
      <dgm:spPr/>
    </dgm:pt>
    <dgm:pt modelId="{DD34039A-1DA6-41CA-B65A-4779AB1D0B2D}" type="pres">
      <dgm:prSet presAssocID="{7866FFEC-C47A-4E76-A913-41D95DEFC2E3}" presName="quad2" presStyleLbl="node1" presStyleIdx="1" presStyleCnt="4">
        <dgm:presLayoutVars>
          <dgm:chMax val="0"/>
          <dgm:chPref val="0"/>
          <dgm:bulletEnabled val="1"/>
        </dgm:presLayoutVars>
      </dgm:prSet>
      <dgm:spPr/>
    </dgm:pt>
    <dgm:pt modelId="{D86654B2-0D9B-4F2C-AB00-A99D8B609123}" type="pres">
      <dgm:prSet presAssocID="{7866FFEC-C47A-4E76-A913-41D95DEFC2E3}" presName="quad3" presStyleLbl="node1" presStyleIdx="2" presStyleCnt="4">
        <dgm:presLayoutVars>
          <dgm:chMax val="0"/>
          <dgm:chPref val="0"/>
          <dgm:bulletEnabled val="1"/>
        </dgm:presLayoutVars>
      </dgm:prSet>
      <dgm:spPr/>
    </dgm:pt>
    <dgm:pt modelId="{48676193-1A2D-460C-A6DB-FFC73A9DB69E}" type="pres">
      <dgm:prSet presAssocID="{7866FFEC-C47A-4E76-A913-41D95DEFC2E3}" presName="quad4" presStyleLbl="node1" presStyleIdx="3" presStyleCnt="4">
        <dgm:presLayoutVars>
          <dgm:chMax val="0"/>
          <dgm:chPref val="0"/>
          <dgm:bulletEnabled val="1"/>
        </dgm:presLayoutVars>
      </dgm:prSet>
      <dgm:spPr/>
    </dgm:pt>
  </dgm:ptLst>
  <dgm:cxnLst>
    <dgm:cxn modelId="{EFD26137-630C-4951-8026-9AB4D7A89855}" srcId="{7866FFEC-C47A-4E76-A913-41D95DEFC2E3}" destId="{97CF0195-2577-4544-A238-FB5BF046CF36}" srcOrd="3" destOrd="0" parTransId="{FE078492-BADE-4D13-AF55-F229F0B29E9F}" sibTransId="{450029AE-31A3-4E76-840E-F418979C866D}"/>
    <dgm:cxn modelId="{A0C33662-5738-41D4-8510-6F54AFB45A49}" type="presOf" srcId="{F7128566-5FBB-44C7-B5F2-50D11E81E1C4}" destId="{D86654B2-0D9B-4F2C-AB00-A99D8B609123}" srcOrd="0" destOrd="0" presId="urn:microsoft.com/office/officeart/2005/8/layout/matrix3"/>
    <dgm:cxn modelId="{62338970-E1E3-490D-8D39-D32CD3992123}" type="presOf" srcId="{C8CC89B5-8024-4C5A-8275-82DB14D2C112}" destId="{6063FF4E-1C6C-495C-AC3F-141DD01D9612}" srcOrd="0" destOrd="0" presId="urn:microsoft.com/office/officeart/2005/8/layout/matrix3"/>
    <dgm:cxn modelId="{EE6A1553-474A-408B-83C1-ABBB55FDEB5C}" type="presOf" srcId="{97CF0195-2577-4544-A238-FB5BF046CF36}" destId="{48676193-1A2D-460C-A6DB-FFC73A9DB69E}" srcOrd="0" destOrd="0" presId="urn:microsoft.com/office/officeart/2005/8/layout/matrix3"/>
    <dgm:cxn modelId="{7E2B8F8F-B84E-42C3-995B-0BFBCD56329B}" srcId="{7866FFEC-C47A-4E76-A913-41D95DEFC2E3}" destId="{F7128566-5FBB-44C7-B5F2-50D11E81E1C4}" srcOrd="2" destOrd="0" parTransId="{2CD41FD2-3147-49CF-8FF9-6C99E95B9D44}" sibTransId="{8DBF9DBC-2BFC-4FA6-A97E-6BD252EA46BF}"/>
    <dgm:cxn modelId="{E2E3FAB0-F49B-4895-BA65-071D242E028F}" type="presOf" srcId="{7866FFEC-C47A-4E76-A913-41D95DEFC2E3}" destId="{96AAD3D1-2A55-443B-B120-CA5966D23077}" srcOrd="0" destOrd="0" presId="urn:microsoft.com/office/officeart/2005/8/layout/matrix3"/>
    <dgm:cxn modelId="{C7347CCF-12FC-49E1-AA03-653519AC6E65}" srcId="{7866FFEC-C47A-4E76-A913-41D95DEFC2E3}" destId="{C8CC89B5-8024-4C5A-8275-82DB14D2C112}" srcOrd="0" destOrd="0" parTransId="{4F057D8A-C986-43FE-AF71-B83FF6084728}" sibTransId="{3E4240DB-9945-4D94-9437-A0F6CC1EDA45}"/>
    <dgm:cxn modelId="{329E17D2-B7C1-4C11-B5CB-533E8BA0FA39}" type="presOf" srcId="{31523785-2292-45CF-A162-388A3F4EF7E8}" destId="{DD34039A-1DA6-41CA-B65A-4779AB1D0B2D}" srcOrd="0" destOrd="0" presId="urn:microsoft.com/office/officeart/2005/8/layout/matrix3"/>
    <dgm:cxn modelId="{1E6552FB-06B1-4C22-8EAD-48947B6A5C6F}" srcId="{7866FFEC-C47A-4E76-A913-41D95DEFC2E3}" destId="{31523785-2292-45CF-A162-388A3F4EF7E8}" srcOrd="1" destOrd="0" parTransId="{E6C0F548-CA01-42B3-B6EB-4DE8D005247C}" sibTransId="{15DBFF7D-70A7-4B07-B17F-269D692DEE66}"/>
    <dgm:cxn modelId="{08AF7293-019D-4E20-BEC9-DFE6BBF4A6EE}" type="presParOf" srcId="{96AAD3D1-2A55-443B-B120-CA5966D23077}" destId="{24B5E3FE-8C6C-4ED5-83C1-119AB605325E}" srcOrd="0" destOrd="0" presId="urn:microsoft.com/office/officeart/2005/8/layout/matrix3"/>
    <dgm:cxn modelId="{915FEC64-B5E2-4D32-8FF5-248BAFA5CDAB}" type="presParOf" srcId="{96AAD3D1-2A55-443B-B120-CA5966D23077}" destId="{6063FF4E-1C6C-495C-AC3F-141DD01D9612}" srcOrd="1" destOrd="0" presId="urn:microsoft.com/office/officeart/2005/8/layout/matrix3"/>
    <dgm:cxn modelId="{99FDAE9A-D6DB-4A31-B027-BA9505B4F20B}" type="presParOf" srcId="{96AAD3D1-2A55-443B-B120-CA5966D23077}" destId="{DD34039A-1DA6-41CA-B65A-4779AB1D0B2D}" srcOrd="2" destOrd="0" presId="urn:microsoft.com/office/officeart/2005/8/layout/matrix3"/>
    <dgm:cxn modelId="{EF7D9C68-9280-4EDA-93BF-CCA081C6641B}" type="presParOf" srcId="{96AAD3D1-2A55-443B-B120-CA5966D23077}" destId="{D86654B2-0D9B-4F2C-AB00-A99D8B609123}" srcOrd="3" destOrd="0" presId="urn:microsoft.com/office/officeart/2005/8/layout/matrix3"/>
    <dgm:cxn modelId="{B2707C23-525A-4288-9C0E-F821DB709108}" type="presParOf" srcId="{96AAD3D1-2A55-443B-B120-CA5966D23077}" destId="{48676193-1A2D-460C-A6DB-FFC73A9DB69E}" srcOrd="4" destOrd="0" presId="urn:microsoft.com/office/officeart/2005/8/layout/matrix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EA93FED-6570-4EF4-83A9-FAE5A7B1B942}"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8161B45-E1DD-429E-B2E7-39BC6CA2642C}">
      <dgm:prSet/>
      <dgm:spPr/>
      <dgm:t>
        <a:bodyPr/>
        <a:lstStyle/>
        <a:p>
          <a:pPr>
            <a:defRPr cap="all"/>
          </a:pPr>
          <a:r>
            <a:rPr lang="en-US"/>
            <a:t>Consultation:</a:t>
          </a:r>
        </a:p>
      </dgm:t>
    </dgm:pt>
    <dgm:pt modelId="{FD311DF5-7A0F-47AF-BB66-AEABC7A63180}" type="parTrans" cxnId="{3027941F-9E9F-49A9-8DC1-1A8BB1A02F5B}">
      <dgm:prSet/>
      <dgm:spPr/>
      <dgm:t>
        <a:bodyPr/>
        <a:lstStyle/>
        <a:p>
          <a:endParaRPr lang="en-US"/>
        </a:p>
      </dgm:t>
    </dgm:pt>
    <dgm:pt modelId="{F7A17680-BF73-4080-AF05-C40B273480B7}" type="sibTrans" cxnId="{3027941F-9E9F-49A9-8DC1-1A8BB1A02F5B}">
      <dgm:prSet/>
      <dgm:spPr/>
      <dgm:t>
        <a:bodyPr/>
        <a:lstStyle/>
        <a:p>
          <a:endParaRPr lang="en-US"/>
        </a:p>
      </dgm:t>
    </dgm:pt>
    <dgm:pt modelId="{7041C83E-6E2D-4A30-BF30-CCB865D4B613}">
      <dgm:prSet/>
      <dgm:spPr/>
      <dgm:t>
        <a:bodyPr/>
        <a:lstStyle/>
        <a:p>
          <a:pPr>
            <a:defRPr cap="all"/>
          </a:pPr>
          <a:r>
            <a:rPr lang="en-US"/>
            <a:t>What are your daily skin care rituals</a:t>
          </a:r>
        </a:p>
      </dgm:t>
    </dgm:pt>
    <dgm:pt modelId="{65CE6892-F3DD-4500-BF1D-DD67C3A019A0}" type="parTrans" cxnId="{C5E32BEF-6BDB-4324-A714-B41FBF674DEA}">
      <dgm:prSet/>
      <dgm:spPr/>
      <dgm:t>
        <a:bodyPr/>
        <a:lstStyle/>
        <a:p>
          <a:endParaRPr lang="en-US"/>
        </a:p>
      </dgm:t>
    </dgm:pt>
    <dgm:pt modelId="{93E06248-15A2-45CC-B28A-A1BB064DC2BF}" type="sibTrans" cxnId="{C5E32BEF-6BDB-4324-A714-B41FBF674DEA}">
      <dgm:prSet/>
      <dgm:spPr/>
      <dgm:t>
        <a:bodyPr/>
        <a:lstStyle/>
        <a:p>
          <a:endParaRPr lang="en-US"/>
        </a:p>
      </dgm:t>
    </dgm:pt>
    <dgm:pt modelId="{0C299CCD-F374-410F-8531-53A6D322C105}">
      <dgm:prSet/>
      <dgm:spPr/>
      <dgm:t>
        <a:bodyPr/>
        <a:lstStyle/>
        <a:p>
          <a:pPr>
            <a:defRPr cap="all"/>
          </a:pPr>
          <a:r>
            <a:rPr lang="en-US"/>
            <a:t>What products are you currently using</a:t>
          </a:r>
        </a:p>
      </dgm:t>
    </dgm:pt>
    <dgm:pt modelId="{D6DF21C4-7B2A-41F0-9D81-0A29070C8715}" type="parTrans" cxnId="{AEDCD339-28BF-45B0-9DB7-20355E5A7DD6}">
      <dgm:prSet/>
      <dgm:spPr/>
      <dgm:t>
        <a:bodyPr/>
        <a:lstStyle/>
        <a:p>
          <a:endParaRPr lang="en-US"/>
        </a:p>
      </dgm:t>
    </dgm:pt>
    <dgm:pt modelId="{3D8FAB3E-54A1-4F24-A784-B2C23BD7763F}" type="sibTrans" cxnId="{AEDCD339-28BF-45B0-9DB7-20355E5A7DD6}">
      <dgm:prSet/>
      <dgm:spPr/>
      <dgm:t>
        <a:bodyPr/>
        <a:lstStyle/>
        <a:p>
          <a:endParaRPr lang="en-US"/>
        </a:p>
      </dgm:t>
    </dgm:pt>
    <dgm:pt modelId="{86564F5D-337C-486D-BE2F-C5E2F4A81A42}">
      <dgm:prSet/>
      <dgm:spPr/>
      <dgm:t>
        <a:bodyPr/>
        <a:lstStyle/>
        <a:p>
          <a:pPr>
            <a:defRPr cap="all"/>
          </a:pPr>
          <a:r>
            <a:rPr lang="en-US"/>
            <a:t>What type of job do you have</a:t>
          </a:r>
        </a:p>
      </dgm:t>
    </dgm:pt>
    <dgm:pt modelId="{7E0B6E35-519C-4D02-B690-5316F8732219}" type="parTrans" cxnId="{8DAE2273-06D0-4982-9BD0-810E05D815BC}">
      <dgm:prSet/>
      <dgm:spPr/>
      <dgm:t>
        <a:bodyPr/>
        <a:lstStyle/>
        <a:p>
          <a:endParaRPr lang="en-US"/>
        </a:p>
      </dgm:t>
    </dgm:pt>
    <dgm:pt modelId="{5D72D886-E1F0-4BD2-9F17-E11BE2348BCB}" type="sibTrans" cxnId="{8DAE2273-06D0-4982-9BD0-810E05D815BC}">
      <dgm:prSet/>
      <dgm:spPr/>
      <dgm:t>
        <a:bodyPr/>
        <a:lstStyle/>
        <a:p>
          <a:endParaRPr lang="en-US"/>
        </a:p>
      </dgm:t>
    </dgm:pt>
    <dgm:pt modelId="{05C2F808-78AF-4DC8-B6CC-4EACFD5D0847}">
      <dgm:prSet/>
      <dgm:spPr/>
      <dgm:t>
        <a:bodyPr/>
        <a:lstStyle/>
        <a:p>
          <a:pPr>
            <a:defRPr cap="all"/>
          </a:pPr>
          <a:r>
            <a:rPr lang="en-US"/>
            <a:t>Are you on any medications </a:t>
          </a:r>
        </a:p>
      </dgm:t>
    </dgm:pt>
    <dgm:pt modelId="{9A3138B2-2A2B-43E4-9002-1EDB0C30CC01}" type="parTrans" cxnId="{14B9A096-45C4-4EAE-AC54-6A0A1171439F}">
      <dgm:prSet/>
      <dgm:spPr/>
      <dgm:t>
        <a:bodyPr/>
        <a:lstStyle/>
        <a:p>
          <a:endParaRPr lang="en-US"/>
        </a:p>
      </dgm:t>
    </dgm:pt>
    <dgm:pt modelId="{D163BE29-5ACD-45B3-A5C6-FFC948FAC927}" type="sibTrans" cxnId="{14B9A096-45C4-4EAE-AC54-6A0A1171439F}">
      <dgm:prSet/>
      <dgm:spPr/>
      <dgm:t>
        <a:bodyPr/>
        <a:lstStyle/>
        <a:p>
          <a:endParaRPr lang="en-US"/>
        </a:p>
      </dgm:t>
    </dgm:pt>
    <dgm:pt modelId="{9E049802-76E7-45EB-ACE8-11C6FBEFE6CA}">
      <dgm:prSet/>
      <dgm:spPr/>
      <dgm:t>
        <a:bodyPr/>
        <a:lstStyle/>
        <a:p>
          <a:pPr>
            <a:defRPr cap="all"/>
          </a:pPr>
          <a:r>
            <a:rPr lang="en-US"/>
            <a:t>What are your diet habits </a:t>
          </a:r>
        </a:p>
      </dgm:t>
    </dgm:pt>
    <dgm:pt modelId="{53EAFC6B-C9FF-420B-900B-759ABFC4F047}" type="parTrans" cxnId="{801C32E9-8E1B-486C-9242-C2F9EE4C229E}">
      <dgm:prSet/>
      <dgm:spPr/>
      <dgm:t>
        <a:bodyPr/>
        <a:lstStyle/>
        <a:p>
          <a:endParaRPr lang="en-US"/>
        </a:p>
      </dgm:t>
    </dgm:pt>
    <dgm:pt modelId="{D4AEEB54-631F-4808-8A9D-01A7C3CC1AF0}" type="sibTrans" cxnId="{801C32E9-8E1B-486C-9242-C2F9EE4C229E}">
      <dgm:prSet/>
      <dgm:spPr/>
      <dgm:t>
        <a:bodyPr/>
        <a:lstStyle/>
        <a:p>
          <a:endParaRPr lang="en-US"/>
        </a:p>
      </dgm:t>
    </dgm:pt>
    <dgm:pt modelId="{C44879D5-FF6A-47A1-A28D-C7EDED6EFA77}" type="pres">
      <dgm:prSet presAssocID="{5EA93FED-6570-4EF4-83A9-FAE5A7B1B942}" presName="root" presStyleCnt="0">
        <dgm:presLayoutVars>
          <dgm:dir/>
          <dgm:resizeHandles val="exact"/>
        </dgm:presLayoutVars>
      </dgm:prSet>
      <dgm:spPr/>
    </dgm:pt>
    <dgm:pt modelId="{25F0D5EC-8834-4D89-8EFA-64024F69F043}" type="pres">
      <dgm:prSet presAssocID="{98161B45-E1DD-429E-B2E7-39BC6CA2642C}" presName="compNode" presStyleCnt="0"/>
      <dgm:spPr/>
    </dgm:pt>
    <dgm:pt modelId="{F859F54B-047A-44DC-87B4-48D4006019B2}" type="pres">
      <dgm:prSet presAssocID="{98161B45-E1DD-429E-B2E7-39BC6CA2642C}" presName="iconBgRect" presStyleLbl="bgShp" presStyleIdx="0" presStyleCnt="6"/>
      <dgm:spPr>
        <a:prstGeom prst="round2DiagRect">
          <a:avLst>
            <a:gd name="adj1" fmla="val 29727"/>
            <a:gd name="adj2" fmla="val 0"/>
          </a:avLst>
        </a:prstGeom>
      </dgm:spPr>
    </dgm:pt>
    <dgm:pt modelId="{3D19F597-5EAE-4F60-8F51-A0487E98807E}" type="pres">
      <dgm:prSet presAssocID="{98161B45-E1DD-429E-B2E7-39BC6CA2642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A298CFCF-52A0-4296-AB47-C0D4B0E94172}" type="pres">
      <dgm:prSet presAssocID="{98161B45-E1DD-429E-B2E7-39BC6CA2642C}" presName="spaceRect" presStyleCnt="0"/>
      <dgm:spPr/>
    </dgm:pt>
    <dgm:pt modelId="{274961B4-38A8-4BFF-9E50-48DE254A94C5}" type="pres">
      <dgm:prSet presAssocID="{98161B45-E1DD-429E-B2E7-39BC6CA2642C}" presName="textRect" presStyleLbl="revTx" presStyleIdx="0" presStyleCnt="6">
        <dgm:presLayoutVars>
          <dgm:chMax val="1"/>
          <dgm:chPref val="1"/>
        </dgm:presLayoutVars>
      </dgm:prSet>
      <dgm:spPr/>
    </dgm:pt>
    <dgm:pt modelId="{3112F1AB-9DBB-48D9-BBC9-554F95800F63}" type="pres">
      <dgm:prSet presAssocID="{F7A17680-BF73-4080-AF05-C40B273480B7}" presName="sibTrans" presStyleCnt="0"/>
      <dgm:spPr/>
    </dgm:pt>
    <dgm:pt modelId="{3CE943FF-B7D5-4605-8172-AB20DEFFB58E}" type="pres">
      <dgm:prSet presAssocID="{7041C83E-6E2D-4A30-BF30-CCB865D4B613}" presName="compNode" presStyleCnt="0"/>
      <dgm:spPr/>
    </dgm:pt>
    <dgm:pt modelId="{8580CCF2-6AB7-415D-8046-3C0135F516F8}" type="pres">
      <dgm:prSet presAssocID="{7041C83E-6E2D-4A30-BF30-CCB865D4B613}" presName="iconBgRect" presStyleLbl="bgShp" presStyleIdx="1" presStyleCnt="6"/>
      <dgm:spPr>
        <a:prstGeom prst="round2DiagRect">
          <a:avLst>
            <a:gd name="adj1" fmla="val 29727"/>
            <a:gd name="adj2" fmla="val 0"/>
          </a:avLst>
        </a:prstGeom>
      </dgm:spPr>
    </dgm:pt>
    <dgm:pt modelId="{5DD0B57E-9AC3-4DAA-BA54-396732E3521C}" type="pres">
      <dgm:prSet presAssocID="{7041C83E-6E2D-4A30-BF30-CCB865D4B613}"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Flower in pot"/>
        </a:ext>
      </dgm:extLst>
    </dgm:pt>
    <dgm:pt modelId="{67D46A7F-9993-4951-ACBD-76A58C8A6409}" type="pres">
      <dgm:prSet presAssocID="{7041C83E-6E2D-4A30-BF30-CCB865D4B613}" presName="spaceRect" presStyleCnt="0"/>
      <dgm:spPr/>
    </dgm:pt>
    <dgm:pt modelId="{E1F1D305-700A-481F-9C48-5F6AD2E74D3E}" type="pres">
      <dgm:prSet presAssocID="{7041C83E-6E2D-4A30-BF30-CCB865D4B613}" presName="textRect" presStyleLbl="revTx" presStyleIdx="1" presStyleCnt="6">
        <dgm:presLayoutVars>
          <dgm:chMax val="1"/>
          <dgm:chPref val="1"/>
        </dgm:presLayoutVars>
      </dgm:prSet>
      <dgm:spPr/>
    </dgm:pt>
    <dgm:pt modelId="{007D2387-FB42-4F43-8AB5-97866BF05DC9}" type="pres">
      <dgm:prSet presAssocID="{93E06248-15A2-45CC-B28A-A1BB064DC2BF}" presName="sibTrans" presStyleCnt="0"/>
      <dgm:spPr/>
    </dgm:pt>
    <dgm:pt modelId="{35D0908C-A3D0-43AB-9DCF-F4462993A4EB}" type="pres">
      <dgm:prSet presAssocID="{0C299CCD-F374-410F-8531-53A6D322C105}" presName="compNode" presStyleCnt="0"/>
      <dgm:spPr/>
    </dgm:pt>
    <dgm:pt modelId="{A9A8D117-0CBA-455D-A525-55EA4F597BBD}" type="pres">
      <dgm:prSet presAssocID="{0C299CCD-F374-410F-8531-53A6D322C105}" presName="iconBgRect" presStyleLbl="bgShp" presStyleIdx="2" presStyleCnt="6"/>
      <dgm:spPr>
        <a:prstGeom prst="round2DiagRect">
          <a:avLst>
            <a:gd name="adj1" fmla="val 29727"/>
            <a:gd name="adj2" fmla="val 0"/>
          </a:avLst>
        </a:prstGeom>
      </dgm:spPr>
    </dgm:pt>
    <dgm:pt modelId="{EE28D444-6290-43FE-B864-8EDF2E43D82C}" type="pres">
      <dgm:prSet presAssocID="{0C299CCD-F374-410F-8531-53A6D322C105}"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elp"/>
        </a:ext>
      </dgm:extLst>
    </dgm:pt>
    <dgm:pt modelId="{F38B0327-C9BD-4B16-A4A8-E9FF3E786B60}" type="pres">
      <dgm:prSet presAssocID="{0C299CCD-F374-410F-8531-53A6D322C105}" presName="spaceRect" presStyleCnt="0"/>
      <dgm:spPr/>
    </dgm:pt>
    <dgm:pt modelId="{90E5C7E3-63BF-4B49-AECF-A9D31883F0AD}" type="pres">
      <dgm:prSet presAssocID="{0C299CCD-F374-410F-8531-53A6D322C105}" presName="textRect" presStyleLbl="revTx" presStyleIdx="2" presStyleCnt="6">
        <dgm:presLayoutVars>
          <dgm:chMax val="1"/>
          <dgm:chPref val="1"/>
        </dgm:presLayoutVars>
      </dgm:prSet>
      <dgm:spPr/>
    </dgm:pt>
    <dgm:pt modelId="{D8556FA9-C66E-4E67-AA11-7B5C3FFD366A}" type="pres">
      <dgm:prSet presAssocID="{3D8FAB3E-54A1-4F24-A784-B2C23BD7763F}" presName="sibTrans" presStyleCnt="0"/>
      <dgm:spPr/>
    </dgm:pt>
    <dgm:pt modelId="{7C72D188-8EE7-4E95-874A-95767280C7AE}" type="pres">
      <dgm:prSet presAssocID="{86564F5D-337C-486D-BE2F-C5E2F4A81A42}" presName="compNode" presStyleCnt="0"/>
      <dgm:spPr/>
    </dgm:pt>
    <dgm:pt modelId="{3F6F1868-49D9-4410-AE7C-C182BB24E13F}" type="pres">
      <dgm:prSet presAssocID="{86564F5D-337C-486D-BE2F-C5E2F4A81A42}" presName="iconBgRect" presStyleLbl="bgShp" presStyleIdx="3" presStyleCnt="6"/>
      <dgm:spPr>
        <a:prstGeom prst="round2DiagRect">
          <a:avLst>
            <a:gd name="adj1" fmla="val 29727"/>
            <a:gd name="adj2" fmla="val 0"/>
          </a:avLst>
        </a:prstGeom>
      </dgm:spPr>
    </dgm:pt>
    <dgm:pt modelId="{3626238E-B416-4369-BF4C-304FBBABB43E}" type="pres">
      <dgm:prSet presAssocID="{86564F5D-337C-486D-BE2F-C5E2F4A81A4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ead with Gears"/>
        </a:ext>
      </dgm:extLst>
    </dgm:pt>
    <dgm:pt modelId="{E8F50C1C-8040-4AC3-8980-3A2849982F4A}" type="pres">
      <dgm:prSet presAssocID="{86564F5D-337C-486D-BE2F-C5E2F4A81A42}" presName="spaceRect" presStyleCnt="0"/>
      <dgm:spPr/>
    </dgm:pt>
    <dgm:pt modelId="{D74A3360-5B7B-4643-B7A2-AA319834E5A5}" type="pres">
      <dgm:prSet presAssocID="{86564F5D-337C-486D-BE2F-C5E2F4A81A42}" presName="textRect" presStyleLbl="revTx" presStyleIdx="3" presStyleCnt="6">
        <dgm:presLayoutVars>
          <dgm:chMax val="1"/>
          <dgm:chPref val="1"/>
        </dgm:presLayoutVars>
      </dgm:prSet>
      <dgm:spPr/>
    </dgm:pt>
    <dgm:pt modelId="{EB192DD5-7993-4322-BAB5-DB9DC75A03C6}" type="pres">
      <dgm:prSet presAssocID="{5D72D886-E1F0-4BD2-9F17-E11BE2348BCB}" presName="sibTrans" presStyleCnt="0"/>
      <dgm:spPr/>
    </dgm:pt>
    <dgm:pt modelId="{65001049-015B-48C4-88EB-EF936FAB5AEE}" type="pres">
      <dgm:prSet presAssocID="{05C2F808-78AF-4DC8-B6CC-4EACFD5D0847}" presName="compNode" presStyleCnt="0"/>
      <dgm:spPr/>
    </dgm:pt>
    <dgm:pt modelId="{2FDB3F97-B317-4CB1-A030-EC027A3C0D54}" type="pres">
      <dgm:prSet presAssocID="{05C2F808-78AF-4DC8-B6CC-4EACFD5D0847}" presName="iconBgRect" presStyleLbl="bgShp" presStyleIdx="4" presStyleCnt="6"/>
      <dgm:spPr>
        <a:prstGeom prst="round2DiagRect">
          <a:avLst>
            <a:gd name="adj1" fmla="val 29727"/>
            <a:gd name="adj2" fmla="val 0"/>
          </a:avLst>
        </a:prstGeom>
      </dgm:spPr>
    </dgm:pt>
    <dgm:pt modelId="{57167557-3410-4D57-AEFA-9B6296007F6A}" type="pres">
      <dgm:prSet presAssocID="{05C2F808-78AF-4DC8-B6CC-4EACFD5D084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dicine"/>
        </a:ext>
      </dgm:extLst>
    </dgm:pt>
    <dgm:pt modelId="{AB628CB8-9BC3-4DC5-9F56-2E510B7C4001}" type="pres">
      <dgm:prSet presAssocID="{05C2F808-78AF-4DC8-B6CC-4EACFD5D0847}" presName="spaceRect" presStyleCnt="0"/>
      <dgm:spPr/>
    </dgm:pt>
    <dgm:pt modelId="{EA58823F-E508-4008-BF8D-3BC206603E9F}" type="pres">
      <dgm:prSet presAssocID="{05C2F808-78AF-4DC8-B6CC-4EACFD5D0847}" presName="textRect" presStyleLbl="revTx" presStyleIdx="4" presStyleCnt="6">
        <dgm:presLayoutVars>
          <dgm:chMax val="1"/>
          <dgm:chPref val="1"/>
        </dgm:presLayoutVars>
      </dgm:prSet>
      <dgm:spPr/>
    </dgm:pt>
    <dgm:pt modelId="{3C782494-45A9-4FCD-AAEA-2B3D7C5D15C3}" type="pres">
      <dgm:prSet presAssocID="{D163BE29-5ACD-45B3-A5C6-FFC948FAC927}" presName="sibTrans" presStyleCnt="0"/>
      <dgm:spPr/>
    </dgm:pt>
    <dgm:pt modelId="{D1FBB722-0E3F-4706-8D38-79379773D0D3}" type="pres">
      <dgm:prSet presAssocID="{9E049802-76E7-45EB-ACE8-11C6FBEFE6CA}" presName="compNode" presStyleCnt="0"/>
      <dgm:spPr/>
    </dgm:pt>
    <dgm:pt modelId="{F8FEF3E2-7903-4E85-9CA1-28A9DAA272B7}" type="pres">
      <dgm:prSet presAssocID="{9E049802-76E7-45EB-ACE8-11C6FBEFE6CA}" presName="iconBgRect" presStyleLbl="bgShp" presStyleIdx="5" presStyleCnt="6"/>
      <dgm:spPr>
        <a:prstGeom prst="round2DiagRect">
          <a:avLst>
            <a:gd name="adj1" fmla="val 29727"/>
            <a:gd name="adj2" fmla="val 0"/>
          </a:avLst>
        </a:prstGeom>
      </dgm:spPr>
    </dgm:pt>
    <dgm:pt modelId="{96326C02-7E41-447E-B464-5A953EA51545}" type="pres">
      <dgm:prSet presAssocID="{9E049802-76E7-45EB-ACE8-11C6FBEFE6CA}"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Fork and knife"/>
        </a:ext>
      </dgm:extLst>
    </dgm:pt>
    <dgm:pt modelId="{574BA394-9472-4792-A56A-E3564C25555B}" type="pres">
      <dgm:prSet presAssocID="{9E049802-76E7-45EB-ACE8-11C6FBEFE6CA}" presName="spaceRect" presStyleCnt="0"/>
      <dgm:spPr/>
    </dgm:pt>
    <dgm:pt modelId="{85DA886B-DCC4-41B4-8B7E-5E9D987325D7}" type="pres">
      <dgm:prSet presAssocID="{9E049802-76E7-45EB-ACE8-11C6FBEFE6CA}" presName="textRect" presStyleLbl="revTx" presStyleIdx="5" presStyleCnt="6">
        <dgm:presLayoutVars>
          <dgm:chMax val="1"/>
          <dgm:chPref val="1"/>
        </dgm:presLayoutVars>
      </dgm:prSet>
      <dgm:spPr/>
    </dgm:pt>
  </dgm:ptLst>
  <dgm:cxnLst>
    <dgm:cxn modelId="{274FBB01-B8EC-41E5-BEC3-2725A3C4CDC1}" type="presOf" srcId="{86564F5D-337C-486D-BE2F-C5E2F4A81A42}" destId="{D74A3360-5B7B-4643-B7A2-AA319834E5A5}" srcOrd="0" destOrd="0" presId="urn:microsoft.com/office/officeart/2018/5/layout/IconLeafLabelList"/>
    <dgm:cxn modelId="{3027941F-9E9F-49A9-8DC1-1A8BB1A02F5B}" srcId="{5EA93FED-6570-4EF4-83A9-FAE5A7B1B942}" destId="{98161B45-E1DD-429E-B2E7-39BC6CA2642C}" srcOrd="0" destOrd="0" parTransId="{FD311DF5-7A0F-47AF-BB66-AEABC7A63180}" sibTransId="{F7A17680-BF73-4080-AF05-C40B273480B7}"/>
    <dgm:cxn modelId="{59FB9030-1CFC-43D6-A2E7-0121CFBB9AB1}" type="presOf" srcId="{7041C83E-6E2D-4A30-BF30-CCB865D4B613}" destId="{E1F1D305-700A-481F-9C48-5F6AD2E74D3E}" srcOrd="0" destOrd="0" presId="urn:microsoft.com/office/officeart/2018/5/layout/IconLeafLabelList"/>
    <dgm:cxn modelId="{AEDCD339-28BF-45B0-9DB7-20355E5A7DD6}" srcId="{5EA93FED-6570-4EF4-83A9-FAE5A7B1B942}" destId="{0C299CCD-F374-410F-8531-53A6D322C105}" srcOrd="2" destOrd="0" parTransId="{D6DF21C4-7B2A-41F0-9D81-0A29070C8715}" sibTransId="{3D8FAB3E-54A1-4F24-A784-B2C23BD7763F}"/>
    <dgm:cxn modelId="{CED89D61-4619-4DBD-8502-BF0B20CDFBAA}" type="presOf" srcId="{98161B45-E1DD-429E-B2E7-39BC6CA2642C}" destId="{274961B4-38A8-4BFF-9E50-48DE254A94C5}" srcOrd="0" destOrd="0" presId="urn:microsoft.com/office/officeart/2018/5/layout/IconLeafLabelList"/>
    <dgm:cxn modelId="{8DAE2273-06D0-4982-9BD0-810E05D815BC}" srcId="{5EA93FED-6570-4EF4-83A9-FAE5A7B1B942}" destId="{86564F5D-337C-486D-BE2F-C5E2F4A81A42}" srcOrd="3" destOrd="0" parTransId="{7E0B6E35-519C-4D02-B690-5316F8732219}" sibTransId="{5D72D886-E1F0-4BD2-9F17-E11BE2348BCB}"/>
    <dgm:cxn modelId="{27DE7D8A-D9A8-43AD-9922-82DB43FCE05B}" type="presOf" srcId="{5EA93FED-6570-4EF4-83A9-FAE5A7B1B942}" destId="{C44879D5-FF6A-47A1-A28D-C7EDED6EFA77}" srcOrd="0" destOrd="0" presId="urn:microsoft.com/office/officeart/2018/5/layout/IconLeafLabelList"/>
    <dgm:cxn modelId="{14B9A096-45C4-4EAE-AC54-6A0A1171439F}" srcId="{5EA93FED-6570-4EF4-83A9-FAE5A7B1B942}" destId="{05C2F808-78AF-4DC8-B6CC-4EACFD5D0847}" srcOrd="4" destOrd="0" parTransId="{9A3138B2-2A2B-43E4-9002-1EDB0C30CC01}" sibTransId="{D163BE29-5ACD-45B3-A5C6-FFC948FAC927}"/>
    <dgm:cxn modelId="{C1784BB1-C56A-41CD-8034-7117E8B8F2B3}" type="presOf" srcId="{05C2F808-78AF-4DC8-B6CC-4EACFD5D0847}" destId="{EA58823F-E508-4008-BF8D-3BC206603E9F}" srcOrd="0" destOrd="0" presId="urn:microsoft.com/office/officeart/2018/5/layout/IconLeafLabelList"/>
    <dgm:cxn modelId="{FF7A95C8-66C5-4CAE-95FC-5614E051D0C5}" type="presOf" srcId="{0C299CCD-F374-410F-8531-53A6D322C105}" destId="{90E5C7E3-63BF-4B49-AECF-A9D31883F0AD}" srcOrd="0" destOrd="0" presId="urn:microsoft.com/office/officeart/2018/5/layout/IconLeafLabelList"/>
    <dgm:cxn modelId="{9664A5E6-9C12-48F6-9141-9FD86FFAFC00}" type="presOf" srcId="{9E049802-76E7-45EB-ACE8-11C6FBEFE6CA}" destId="{85DA886B-DCC4-41B4-8B7E-5E9D987325D7}" srcOrd="0" destOrd="0" presId="urn:microsoft.com/office/officeart/2018/5/layout/IconLeafLabelList"/>
    <dgm:cxn modelId="{801C32E9-8E1B-486C-9242-C2F9EE4C229E}" srcId="{5EA93FED-6570-4EF4-83A9-FAE5A7B1B942}" destId="{9E049802-76E7-45EB-ACE8-11C6FBEFE6CA}" srcOrd="5" destOrd="0" parTransId="{53EAFC6B-C9FF-420B-900B-759ABFC4F047}" sibTransId="{D4AEEB54-631F-4808-8A9D-01A7C3CC1AF0}"/>
    <dgm:cxn modelId="{C5E32BEF-6BDB-4324-A714-B41FBF674DEA}" srcId="{5EA93FED-6570-4EF4-83A9-FAE5A7B1B942}" destId="{7041C83E-6E2D-4A30-BF30-CCB865D4B613}" srcOrd="1" destOrd="0" parTransId="{65CE6892-F3DD-4500-BF1D-DD67C3A019A0}" sibTransId="{93E06248-15A2-45CC-B28A-A1BB064DC2BF}"/>
    <dgm:cxn modelId="{478CD63D-09D2-472D-91BA-5F24B18E2ECD}" type="presParOf" srcId="{C44879D5-FF6A-47A1-A28D-C7EDED6EFA77}" destId="{25F0D5EC-8834-4D89-8EFA-64024F69F043}" srcOrd="0" destOrd="0" presId="urn:microsoft.com/office/officeart/2018/5/layout/IconLeafLabelList"/>
    <dgm:cxn modelId="{D5A6699D-0117-41D4-9982-E25AFB952968}" type="presParOf" srcId="{25F0D5EC-8834-4D89-8EFA-64024F69F043}" destId="{F859F54B-047A-44DC-87B4-48D4006019B2}" srcOrd="0" destOrd="0" presId="urn:microsoft.com/office/officeart/2018/5/layout/IconLeafLabelList"/>
    <dgm:cxn modelId="{D7889F0E-BD44-450B-A88C-FD194EC5C5C1}" type="presParOf" srcId="{25F0D5EC-8834-4D89-8EFA-64024F69F043}" destId="{3D19F597-5EAE-4F60-8F51-A0487E98807E}" srcOrd="1" destOrd="0" presId="urn:microsoft.com/office/officeart/2018/5/layout/IconLeafLabelList"/>
    <dgm:cxn modelId="{4E48CB71-E196-402F-9967-69F81A639956}" type="presParOf" srcId="{25F0D5EC-8834-4D89-8EFA-64024F69F043}" destId="{A298CFCF-52A0-4296-AB47-C0D4B0E94172}" srcOrd="2" destOrd="0" presId="urn:microsoft.com/office/officeart/2018/5/layout/IconLeafLabelList"/>
    <dgm:cxn modelId="{38085E66-89E0-4F2D-A032-9C2C95420600}" type="presParOf" srcId="{25F0D5EC-8834-4D89-8EFA-64024F69F043}" destId="{274961B4-38A8-4BFF-9E50-48DE254A94C5}" srcOrd="3" destOrd="0" presId="urn:microsoft.com/office/officeart/2018/5/layout/IconLeafLabelList"/>
    <dgm:cxn modelId="{3D89861B-C826-4BCE-B2F6-8BA2BA397098}" type="presParOf" srcId="{C44879D5-FF6A-47A1-A28D-C7EDED6EFA77}" destId="{3112F1AB-9DBB-48D9-BBC9-554F95800F63}" srcOrd="1" destOrd="0" presId="urn:microsoft.com/office/officeart/2018/5/layout/IconLeafLabelList"/>
    <dgm:cxn modelId="{E2A1899E-DA93-490D-85A1-7456A9D1F167}" type="presParOf" srcId="{C44879D5-FF6A-47A1-A28D-C7EDED6EFA77}" destId="{3CE943FF-B7D5-4605-8172-AB20DEFFB58E}" srcOrd="2" destOrd="0" presId="urn:microsoft.com/office/officeart/2018/5/layout/IconLeafLabelList"/>
    <dgm:cxn modelId="{C98B289A-FA5D-48DC-8E4D-73F059C33A45}" type="presParOf" srcId="{3CE943FF-B7D5-4605-8172-AB20DEFFB58E}" destId="{8580CCF2-6AB7-415D-8046-3C0135F516F8}" srcOrd="0" destOrd="0" presId="urn:microsoft.com/office/officeart/2018/5/layout/IconLeafLabelList"/>
    <dgm:cxn modelId="{9C03B6AC-3A36-48B5-9627-3A1469961AB1}" type="presParOf" srcId="{3CE943FF-B7D5-4605-8172-AB20DEFFB58E}" destId="{5DD0B57E-9AC3-4DAA-BA54-396732E3521C}" srcOrd="1" destOrd="0" presId="urn:microsoft.com/office/officeart/2018/5/layout/IconLeafLabelList"/>
    <dgm:cxn modelId="{71405F25-C7ED-4A80-8D68-75ED59B1496F}" type="presParOf" srcId="{3CE943FF-B7D5-4605-8172-AB20DEFFB58E}" destId="{67D46A7F-9993-4951-ACBD-76A58C8A6409}" srcOrd="2" destOrd="0" presId="urn:microsoft.com/office/officeart/2018/5/layout/IconLeafLabelList"/>
    <dgm:cxn modelId="{828F6D44-4E2A-4FF6-BE7F-C8B5DBA515CE}" type="presParOf" srcId="{3CE943FF-B7D5-4605-8172-AB20DEFFB58E}" destId="{E1F1D305-700A-481F-9C48-5F6AD2E74D3E}" srcOrd="3" destOrd="0" presId="urn:microsoft.com/office/officeart/2018/5/layout/IconLeafLabelList"/>
    <dgm:cxn modelId="{6FC3B187-4E93-49BB-9703-14BFADEC6AAF}" type="presParOf" srcId="{C44879D5-FF6A-47A1-A28D-C7EDED6EFA77}" destId="{007D2387-FB42-4F43-8AB5-97866BF05DC9}" srcOrd="3" destOrd="0" presId="urn:microsoft.com/office/officeart/2018/5/layout/IconLeafLabelList"/>
    <dgm:cxn modelId="{FBBA1163-5AF3-4017-899A-E750F063EC68}" type="presParOf" srcId="{C44879D5-FF6A-47A1-A28D-C7EDED6EFA77}" destId="{35D0908C-A3D0-43AB-9DCF-F4462993A4EB}" srcOrd="4" destOrd="0" presId="urn:microsoft.com/office/officeart/2018/5/layout/IconLeafLabelList"/>
    <dgm:cxn modelId="{3282CC13-72AB-4851-96A9-17EB2C23A3FA}" type="presParOf" srcId="{35D0908C-A3D0-43AB-9DCF-F4462993A4EB}" destId="{A9A8D117-0CBA-455D-A525-55EA4F597BBD}" srcOrd="0" destOrd="0" presId="urn:microsoft.com/office/officeart/2018/5/layout/IconLeafLabelList"/>
    <dgm:cxn modelId="{6F3F8A43-5F5D-4BC9-8B48-8415F4285E8E}" type="presParOf" srcId="{35D0908C-A3D0-43AB-9DCF-F4462993A4EB}" destId="{EE28D444-6290-43FE-B864-8EDF2E43D82C}" srcOrd="1" destOrd="0" presId="urn:microsoft.com/office/officeart/2018/5/layout/IconLeafLabelList"/>
    <dgm:cxn modelId="{31C0875A-77A0-44BF-BB1E-1BE35EA27343}" type="presParOf" srcId="{35D0908C-A3D0-43AB-9DCF-F4462993A4EB}" destId="{F38B0327-C9BD-4B16-A4A8-E9FF3E786B60}" srcOrd="2" destOrd="0" presId="urn:microsoft.com/office/officeart/2018/5/layout/IconLeafLabelList"/>
    <dgm:cxn modelId="{3E7C8BCD-6D57-4F59-A2F1-094B53311EF7}" type="presParOf" srcId="{35D0908C-A3D0-43AB-9DCF-F4462993A4EB}" destId="{90E5C7E3-63BF-4B49-AECF-A9D31883F0AD}" srcOrd="3" destOrd="0" presId="urn:microsoft.com/office/officeart/2018/5/layout/IconLeafLabelList"/>
    <dgm:cxn modelId="{9AA3D758-20FC-4875-9D41-2EC92B4AD35C}" type="presParOf" srcId="{C44879D5-FF6A-47A1-A28D-C7EDED6EFA77}" destId="{D8556FA9-C66E-4E67-AA11-7B5C3FFD366A}" srcOrd="5" destOrd="0" presId="urn:microsoft.com/office/officeart/2018/5/layout/IconLeafLabelList"/>
    <dgm:cxn modelId="{A1267CB5-9CD2-406D-885D-EA83903A796E}" type="presParOf" srcId="{C44879D5-FF6A-47A1-A28D-C7EDED6EFA77}" destId="{7C72D188-8EE7-4E95-874A-95767280C7AE}" srcOrd="6" destOrd="0" presId="urn:microsoft.com/office/officeart/2018/5/layout/IconLeafLabelList"/>
    <dgm:cxn modelId="{AFD89C66-C477-4926-8670-E07DC103F21D}" type="presParOf" srcId="{7C72D188-8EE7-4E95-874A-95767280C7AE}" destId="{3F6F1868-49D9-4410-AE7C-C182BB24E13F}" srcOrd="0" destOrd="0" presId="urn:microsoft.com/office/officeart/2018/5/layout/IconLeafLabelList"/>
    <dgm:cxn modelId="{1353F38E-8B75-430F-AEFF-FC74A791399F}" type="presParOf" srcId="{7C72D188-8EE7-4E95-874A-95767280C7AE}" destId="{3626238E-B416-4369-BF4C-304FBBABB43E}" srcOrd="1" destOrd="0" presId="urn:microsoft.com/office/officeart/2018/5/layout/IconLeafLabelList"/>
    <dgm:cxn modelId="{F442F4CF-63B4-483C-BD63-61C87DB5F529}" type="presParOf" srcId="{7C72D188-8EE7-4E95-874A-95767280C7AE}" destId="{E8F50C1C-8040-4AC3-8980-3A2849982F4A}" srcOrd="2" destOrd="0" presId="urn:microsoft.com/office/officeart/2018/5/layout/IconLeafLabelList"/>
    <dgm:cxn modelId="{66DEAF00-CA7E-4A58-A17C-26FA9B94CCFB}" type="presParOf" srcId="{7C72D188-8EE7-4E95-874A-95767280C7AE}" destId="{D74A3360-5B7B-4643-B7A2-AA319834E5A5}" srcOrd="3" destOrd="0" presId="urn:microsoft.com/office/officeart/2018/5/layout/IconLeafLabelList"/>
    <dgm:cxn modelId="{2A36474A-E93E-45B2-A1A9-0BBC02DA7BE4}" type="presParOf" srcId="{C44879D5-FF6A-47A1-A28D-C7EDED6EFA77}" destId="{EB192DD5-7993-4322-BAB5-DB9DC75A03C6}" srcOrd="7" destOrd="0" presId="urn:microsoft.com/office/officeart/2018/5/layout/IconLeafLabelList"/>
    <dgm:cxn modelId="{C9FF2161-AD97-4710-8191-B700B40C0A3C}" type="presParOf" srcId="{C44879D5-FF6A-47A1-A28D-C7EDED6EFA77}" destId="{65001049-015B-48C4-88EB-EF936FAB5AEE}" srcOrd="8" destOrd="0" presId="urn:microsoft.com/office/officeart/2018/5/layout/IconLeafLabelList"/>
    <dgm:cxn modelId="{AA2F7E40-C67E-4B0A-AC04-F246E6F2847B}" type="presParOf" srcId="{65001049-015B-48C4-88EB-EF936FAB5AEE}" destId="{2FDB3F97-B317-4CB1-A030-EC027A3C0D54}" srcOrd="0" destOrd="0" presId="urn:microsoft.com/office/officeart/2018/5/layout/IconLeafLabelList"/>
    <dgm:cxn modelId="{D2AB480F-02A4-42C6-BF21-5E9BD13E0293}" type="presParOf" srcId="{65001049-015B-48C4-88EB-EF936FAB5AEE}" destId="{57167557-3410-4D57-AEFA-9B6296007F6A}" srcOrd="1" destOrd="0" presId="urn:microsoft.com/office/officeart/2018/5/layout/IconLeafLabelList"/>
    <dgm:cxn modelId="{65E41956-A44D-43D6-828E-65B67DEA0848}" type="presParOf" srcId="{65001049-015B-48C4-88EB-EF936FAB5AEE}" destId="{AB628CB8-9BC3-4DC5-9F56-2E510B7C4001}" srcOrd="2" destOrd="0" presId="urn:microsoft.com/office/officeart/2018/5/layout/IconLeafLabelList"/>
    <dgm:cxn modelId="{C19989F1-318E-4758-8BF8-371DD5A39B3F}" type="presParOf" srcId="{65001049-015B-48C4-88EB-EF936FAB5AEE}" destId="{EA58823F-E508-4008-BF8D-3BC206603E9F}" srcOrd="3" destOrd="0" presId="urn:microsoft.com/office/officeart/2018/5/layout/IconLeafLabelList"/>
    <dgm:cxn modelId="{6A630810-232F-4CAA-A37E-564290CF9C2D}" type="presParOf" srcId="{C44879D5-FF6A-47A1-A28D-C7EDED6EFA77}" destId="{3C782494-45A9-4FCD-AAEA-2B3D7C5D15C3}" srcOrd="9" destOrd="0" presId="urn:microsoft.com/office/officeart/2018/5/layout/IconLeafLabelList"/>
    <dgm:cxn modelId="{048D2D19-AEED-4E44-8750-C1CABD8DE878}" type="presParOf" srcId="{C44879D5-FF6A-47A1-A28D-C7EDED6EFA77}" destId="{D1FBB722-0E3F-4706-8D38-79379773D0D3}" srcOrd="10" destOrd="0" presId="urn:microsoft.com/office/officeart/2018/5/layout/IconLeafLabelList"/>
    <dgm:cxn modelId="{4DF299A8-8BD8-44E6-A625-0CCFFF90347F}" type="presParOf" srcId="{D1FBB722-0E3F-4706-8D38-79379773D0D3}" destId="{F8FEF3E2-7903-4E85-9CA1-28A9DAA272B7}" srcOrd="0" destOrd="0" presId="urn:microsoft.com/office/officeart/2018/5/layout/IconLeafLabelList"/>
    <dgm:cxn modelId="{9E0B7D4B-8971-4C2E-8726-1DFD7425FBD4}" type="presParOf" srcId="{D1FBB722-0E3F-4706-8D38-79379773D0D3}" destId="{96326C02-7E41-447E-B464-5A953EA51545}" srcOrd="1" destOrd="0" presId="urn:microsoft.com/office/officeart/2018/5/layout/IconLeafLabelList"/>
    <dgm:cxn modelId="{DDE0D1E3-F572-409E-8710-02E07A287009}" type="presParOf" srcId="{D1FBB722-0E3F-4706-8D38-79379773D0D3}" destId="{574BA394-9472-4792-A56A-E3564C25555B}" srcOrd="2" destOrd="0" presId="urn:microsoft.com/office/officeart/2018/5/layout/IconLeafLabelList"/>
    <dgm:cxn modelId="{ABFC2921-F3C4-422C-BD81-CC43912FA89A}" type="presParOf" srcId="{D1FBB722-0E3F-4706-8D38-79379773D0D3}" destId="{85DA886B-DCC4-41B4-8B7E-5E9D987325D7}"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EDDC35-2E76-4123-ADA8-2170978BA473}">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E6ED4E5-B569-4503-A507-2290FC83D70A}">
      <dsp:nvSpPr>
        <dsp:cNvPr id="0" name=""/>
        <dsp:cNvSpPr/>
      </dsp:nvSpPr>
      <dsp:spPr>
        <a:xfrm>
          <a:off x="0" y="0"/>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a:t>Is </a:t>
          </a:r>
          <a:r>
            <a:rPr lang="en-US" sz="2700" b="0" i="0" kern="1200"/>
            <a:t>a person’s </a:t>
          </a:r>
          <a:r>
            <a:rPr lang="en-US" sz="2700" b="1" i="0" kern="1200"/>
            <a:t>genetic</a:t>
          </a:r>
          <a:r>
            <a:rPr lang="en-US" sz="2700" b="0" i="0" kern="1200"/>
            <a:t> skin attributes.</a:t>
          </a:r>
          <a:endParaRPr lang="en-US" sz="2700" kern="1200"/>
        </a:p>
      </dsp:txBody>
      <dsp:txXfrm>
        <a:off x="0" y="0"/>
        <a:ext cx="10515600" cy="1087834"/>
      </dsp:txXfrm>
    </dsp:sp>
    <dsp:sp modelId="{2E3406E7-E885-4571-92A2-3A9E695B388D}">
      <dsp:nvSpPr>
        <dsp:cNvPr id="0" name=""/>
        <dsp:cNvSpPr/>
      </dsp:nvSpPr>
      <dsp:spPr>
        <a:xfrm>
          <a:off x="0" y="1087834"/>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71004B-EE5C-46D5-AA2A-E801F9F52FC3}">
      <dsp:nvSpPr>
        <dsp:cNvPr id="0" name=""/>
        <dsp:cNvSpPr/>
      </dsp:nvSpPr>
      <dsp:spPr>
        <a:xfrm>
          <a:off x="0" y="1087834"/>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0" i="0" kern="1200" dirty="0"/>
            <a:t>Skin type is determined by genetics and ethnicity, but like everything else, skin can change over time. </a:t>
          </a:r>
          <a:endParaRPr lang="en-US" sz="2700" kern="1200" dirty="0"/>
        </a:p>
      </dsp:txBody>
      <dsp:txXfrm>
        <a:off x="0" y="1087834"/>
        <a:ext cx="10515600" cy="1087834"/>
      </dsp:txXfrm>
    </dsp:sp>
    <dsp:sp modelId="{01772924-8198-480F-A349-0644BC37A222}">
      <dsp:nvSpPr>
        <dsp:cNvPr id="0" name=""/>
        <dsp:cNvSpPr/>
      </dsp:nvSpPr>
      <dsp:spPr>
        <a:xfrm>
          <a:off x="0" y="2175669"/>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CE2150-E313-4E8F-A253-1977BDA4D4AA}">
      <dsp:nvSpPr>
        <dsp:cNvPr id="0" name=""/>
        <dsp:cNvSpPr/>
      </dsp:nvSpPr>
      <dsp:spPr>
        <a:xfrm>
          <a:off x="0" y="2175669"/>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0" i="0" kern="1200"/>
            <a:t>Generally, skin becomes drier over time because our cellular metabolism and oil/lipid production slow down as we age. </a:t>
          </a:r>
          <a:endParaRPr lang="en-US" sz="2700" kern="1200"/>
        </a:p>
      </dsp:txBody>
      <dsp:txXfrm>
        <a:off x="0" y="2175669"/>
        <a:ext cx="10515600" cy="1087834"/>
      </dsp:txXfrm>
    </dsp:sp>
    <dsp:sp modelId="{EBBC0EBC-5C68-4247-A438-2EA31933BBDC}">
      <dsp:nvSpPr>
        <dsp:cNvPr id="0" name=""/>
        <dsp:cNvSpPr/>
      </dsp:nvSpPr>
      <dsp:spPr>
        <a:xfrm>
          <a:off x="0" y="3263503"/>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40605B-2025-4349-87A2-98FD967C3BB8}">
      <dsp:nvSpPr>
        <dsp:cNvPr id="0" name=""/>
        <dsp:cNvSpPr/>
      </dsp:nvSpPr>
      <dsp:spPr>
        <a:xfrm>
          <a:off x="0" y="3263503"/>
          <a:ext cx="10515600" cy="1087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0" i="0" kern="1200"/>
            <a:t>Skin type is based primarily on how much oil is produced in the follicles from the sebaceous glands and on the amount of lipids found between the cells</a:t>
          </a:r>
          <a:endParaRPr lang="en-US" sz="2700" kern="1200"/>
        </a:p>
      </dsp:txBody>
      <dsp:txXfrm>
        <a:off x="0" y="3263503"/>
        <a:ext cx="10515600" cy="10878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5E3FE-8C6C-4ED5-83C1-119AB605325E}">
      <dsp:nvSpPr>
        <dsp:cNvPr id="0" name=""/>
        <dsp:cNvSpPr/>
      </dsp:nvSpPr>
      <dsp:spPr>
        <a:xfrm>
          <a:off x="3082131" y="0"/>
          <a:ext cx="4351338" cy="4351338"/>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63FF4E-1C6C-495C-AC3F-141DD01D9612}">
      <dsp:nvSpPr>
        <dsp:cNvPr id="0" name=""/>
        <dsp:cNvSpPr/>
      </dsp:nvSpPr>
      <dsp:spPr>
        <a:xfrm>
          <a:off x="3495508" y="413377"/>
          <a:ext cx="1697021" cy="1697021"/>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a:t>Normal</a:t>
          </a:r>
          <a:endParaRPr lang="en-US" sz="2100" kern="1200"/>
        </a:p>
      </dsp:txBody>
      <dsp:txXfrm>
        <a:off x="3578350" y="496219"/>
        <a:ext cx="1531337" cy="1531337"/>
      </dsp:txXfrm>
    </dsp:sp>
    <dsp:sp modelId="{DD34039A-1DA6-41CA-B65A-4779AB1D0B2D}">
      <dsp:nvSpPr>
        <dsp:cNvPr id="0" name=""/>
        <dsp:cNvSpPr/>
      </dsp:nvSpPr>
      <dsp:spPr>
        <a:xfrm>
          <a:off x="5323070" y="413377"/>
          <a:ext cx="1697021" cy="1697021"/>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a:t>Combination</a:t>
          </a:r>
          <a:endParaRPr lang="en-US" sz="2100" kern="1200"/>
        </a:p>
      </dsp:txBody>
      <dsp:txXfrm>
        <a:off x="5405912" y="496219"/>
        <a:ext cx="1531337" cy="1531337"/>
      </dsp:txXfrm>
    </dsp:sp>
    <dsp:sp modelId="{D86654B2-0D9B-4F2C-AB00-A99D8B609123}">
      <dsp:nvSpPr>
        <dsp:cNvPr id="0" name=""/>
        <dsp:cNvSpPr/>
      </dsp:nvSpPr>
      <dsp:spPr>
        <a:xfrm>
          <a:off x="3495508" y="2240939"/>
          <a:ext cx="1697021" cy="1697021"/>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a:t>Oily</a:t>
          </a:r>
          <a:endParaRPr lang="en-US" sz="2100" kern="1200"/>
        </a:p>
      </dsp:txBody>
      <dsp:txXfrm>
        <a:off x="3578350" y="2323781"/>
        <a:ext cx="1531337" cy="1531337"/>
      </dsp:txXfrm>
    </dsp:sp>
    <dsp:sp modelId="{48676193-1A2D-460C-A6DB-FFC73A9DB69E}">
      <dsp:nvSpPr>
        <dsp:cNvPr id="0" name=""/>
        <dsp:cNvSpPr/>
      </dsp:nvSpPr>
      <dsp:spPr>
        <a:xfrm>
          <a:off x="5323070" y="2240939"/>
          <a:ext cx="1697021" cy="1697021"/>
        </a:xfrm>
        <a:prstGeom prst="roundRect">
          <a:avLst/>
        </a:prstGeom>
        <a:solidFill>
          <a:srgbClr val="06446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b="0" i="0" kern="1200"/>
            <a:t>Dry</a:t>
          </a:r>
          <a:endParaRPr lang="en-US" sz="2100" kern="1200"/>
        </a:p>
      </dsp:txBody>
      <dsp:txXfrm>
        <a:off x="5405912" y="2323781"/>
        <a:ext cx="1531337" cy="153133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59F54B-047A-44DC-87B4-48D4006019B2}">
      <dsp:nvSpPr>
        <dsp:cNvPr id="0" name=""/>
        <dsp:cNvSpPr/>
      </dsp:nvSpPr>
      <dsp:spPr>
        <a:xfrm>
          <a:off x="898829" y="288"/>
          <a:ext cx="1001496" cy="1001496"/>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D19F597-5EAE-4F60-8F51-A0487E98807E}">
      <dsp:nvSpPr>
        <dsp:cNvPr id="0" name=""/>
        <dsp:cNvSpPr/>
      </dsp:nvSpPr>
      <dsp:spPr>
        <a:xfrm>
          <a:off x="1112262" y="213721"/>
          <a:ext cx="574628" cy="57462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74961B4-38A8-4BFF-9E50-48DE254A94C5}">
      <dsp:nvSpPr>
        <dsp:cNvPr id="0" name=""/>
        <dsp:cNvSpPr/>
      </dsp:nvSpPr>
      <dsp:spPr>
        <a:xfrm>
          <a:off x="578678"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Consultation:</a:t>
          </a:r>
        </a:p>
      </dsp:txBody>
      <dsp:txXfrm>
        <a:off x="578678" y="1313725"/>
        <a:ext cx="1641796" cy="656718"/>
      </dsp:txXfrm>
    </dsp:sp>
    <dsp:sp modelId="{8580CCF2-6AB7-415D-8046-3C0135F516F8}">
      <dsp:nvSpPr>
        <dsp:cNvPr id="0" name=""/>
        <dsp:cNvSpPr/>
      </dsp:nvSpPr>
      <dsp:spPr>
        <a:xfrm>
          <a:off x="2827940" y="288"/>
          <a:ext cx="1001496" cy="1001496"/>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D0B57E-9AC3-4DAA-BA54-396732E3521C}">
      <dsp:nvSpPr>
        <dsp:cNvPr id="0" name=""/>
        <dsp:cNvSpPr/>
      </dsp:nvSpPr>
      <dsp:spPr>
        <a:xfrm>
          <a:off x="3041374" y="213721"/>
          <a:ext cx="574628" cy="57462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F1D305-700A-481F-9C48-5F6AD2E74D3E}">
      <dsp:nvSpPr>
        <dsp:cNvPr id="0" name=""/>
        <dsp:cNvSpPr/>
      </dsp:nvSpPr>
      <dsp:spPr>
        <a:xfrm>
          <a:off x="2507790"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What are your daily skin care rituals</a:t>
          </a:r>
        </a:p>
      </dsp:txBody>
      <dsp:txXfrm>
        <a:off x="2507790" y="1313725"/>
        <a:ext cx="1641796" cy="656718"/>
      </dsp:txXfrm>
    </dsp:sp>
    <dsp:sp modelId="{A9A8D117-0CBA-455D-A525-55EA4F597BBD}">
      <dsp:nvSpPr>
        <dsp:cNvPr id="0" name=""/>
        <dsp:cNvSpPr/>
      </dsp:nvSpPr>
      <dsp:spPr>
        <a:xfrm>
          <a:off x="4757051" y="288"/>
          <a:ext cx="1001496" cy="1001496"/>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28D444-6290-43FE-B864-8EDF2E43D82C}">
      <dsp:nvSpPr>
        <dsp:cNvPr id="0" name=""/>
        <dsp:cNvSpPr/>
      </dsp:nvSpPr>
      <dsp:spPr>
        <a:xfrm>
          <a:off x="4970485" y="213721"/>
          <a:ext cx="574628" cy="57462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E5C7E3-63BF-4B49-AECF-A9D31883F0AD}">
      <dsp:nvSpPr>
        <dsp:cNvPr id="0" name=""/>
        <dsp:cNvSpPr/>
      </dsp:nvSpPr>
      <dsp:spPr>
        <a:xfrm>
          <a:off x="4436901"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What products are you currently using</a:t>
          </a:r>
        </a:p>
      </dsp:txBody>
      <dsp:txXfrm>
        <a:off x="4436901" y="1313725"/>
        <a:ext cx="1641796" cy="656718"/>
      </dsp:txXfrm>
    </dsp:sp>
    <dsp:sp modelId="{3F6F1868-49D9-4410-AE7C-C182BB24E13F}">
      <dsp:nvSpPr>
        <dsp:cNvPr id="0" name=""/>
        <dsp:cNvSpPr/>
      </dsp:nvSpPr>
      <dsp:spPr>
        <a:xfrm>
          <a:off x="6686163" y="288"/>
          <a:ext cx="1001496" cy="1001496"/>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26238E-B416-4369-BF4C-304FBBABB43E}">
      <dsp:nvSpPr>
        <dsp:cNvPr id="0" name=""/>
        <dsp:cNvSpPr/>
      </dsp:nvSpPr>
      <dsp:spPr>
        <a:xfrm>
          <a:off x="6899596" y="213721"/>
          <a:ext cx="574628" cy="57462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4A3360-5B7B-4643-B7A2-AA319834E5A5}">
      <dsp:nvSpPr>
        <dsp:cNvPr id="0" name=""/>
        <dsp:cNvSpPr/>
      </dsp:nvSpPr>
      <dsp:spPr>
        <a:xfrm>
          <a:off x="6366012"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What type of job do you have</a:t>
          </a:r>
        </a:p>
      </dsp:txBody>
      <dsp:txXfrm>
        <a:off x="6366012" y="1313725"/>
        <a:ext cx="1641796" cy="656718"/>
      </dsp:txXfrm>
    </dsp:sp>
    <dsp:sp modelId="{2FDB3F97-B317-4CB1-A030-EC027A3C0D54}">
      <dsp:nvSpPr>
        <dsp:cNvPr id="0" name=""/>
        <dsp:cNvSpPr/>
      </dsp:nvSpPr>
      <dsp:spPr>
        <a:xfrm>
          <a:off x="8615274" y="288"/>
          <a:ext cx="1001496" cy="1001496"/>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7167557-3410-4D57-AEFA-9B6296007F6A}">
      <dsp:nvSpPr>
        <dsp:cNvPr id="0" name=""/>
        <dsp:cNvSpPr/>
      </dsp:nvSpPr>
      <dsp:spPr>
        <a:xfrm>
          <a:off x="8828708" y="213721"/>
          <a:ext cx="574628" cy="57462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58823F-E508-4008-BF8D-3BC206603E9F}">
      <dsp:nvSpPr>
        <dsp:cNvPr id="0" name=""/>
        <dsp:cNvSpPr/>
      </dsp:nvSpPr>
      <dsp:spPr>
        <a:xfrm>
          <a:off x="8295124" y="1313725"/>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Are you on any medications </a:t>
          </a:r>
        </a:p>
      </dsp:txBody>
      <dsp:txXfrm>
        <a:off x="8295124" y="1313725"/>
        <a:ext cx="1641796" cy="656718"/>
      </dsp:txXfrm>
    </dsp:sp>
    <dsp:sp modelId="{F8FEF3E2-7903-4E85-9CA1-28A9DAA272B7}">
      <dsp:nvSpPr>
        <dsp:cNvPr id="0" name=""/>
        <dsp:cNvSpPr/>
      </dsp:nvSpPr>
      <dsp:spPr>
        <a:xfrm>
          <a:off x="4757051" y="2380893"/>
          <a:ext cx="1001496" cy="1001496"/>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326C02-7E41-447E-B464-5A953EA51545}">
      <dsp:nvSpPr>
        <dsp:cNvPr id="0" name=""/>
        <dsp:cNvSpPr/>
      </dsp:nvSpPr>
      <dsp:spPr>
        <a:xfrm>
          <a:off x="4970485" y="2594327"/>
          <a:ext cx="574628" cy="574628"/>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5DA886B-DCC4-41B4-8B7E-5E9D987325D7}">
      <dsp:nvSpPr>
        <dsp:cNvPr id="0" name=""/>
        <dsp:cNvSpPr/>
      </dsp:nvSpPr>
      <dsp:spPr>
        <a:xfrm>
          <a:off x="4436901" y="3694331"/>
          <a:ext cx="1641796" cy="6567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What are your diet habits </a:t>
          </a:r>
        </a:p>
      </dsp:txBody>
      <dsp:txXfrm>
        <a:off x="4436901" y="3694331"/>
        <a:ext cx="1641796" cy="65671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2023-01-25</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745871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88016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8160770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23787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2023-01-25</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708085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2023-01-25</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4235674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2023-01-25</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6413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1817596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2023-01-25</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66646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0144856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2023-01-25</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77114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2023-01-25</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37230538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2023-01-25</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1323439"/>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rgbClr val="C00000"/>
                </a:solidFill>
                <a:latin typeface="Futura PT Demi" panose="020B0702020204020303" pitchFamily="34" charset="0"/>
              </a:rPr>
              <a:t>Medical Esthetics</a:t>
            </a:r>
          </a:p>
          <a:p>
            <a:r>
              <a:rPr lang="en-CA" b="0" dirty="0">
                <a:solidFill>
                  <a:schemeClr val="bg1"/>
                </a:solidFill>
                <a:latin typeface="Futura PT Demi" panose="020B0702020204020303" pitchFamily="34" charset="0"/>
              </a:rPr>
              <a:t>Introduction to Skin Analysis</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73224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8CB327-FEEF-A6AF-C2CB-A362A6431E49}"/>
              </a:ext>
            </a:extLst>
          </p:cNvPr>
          <p:cNvSpPr>
            <a:spLocks noGrp="1"/>
          </p:cNvSpPr>
          <p:nvPr>
            <p:ph type="title"/>
          </p:nvPr>
        </p:nvSpPr>
        <p:spPr/>
        <p:txBody>
          <a:bodyPr/>
          <a:lstStyle/>
          <a:p>
            <a:r>
              <a:rPr lang="en-US" dirty="0"/>
              <a:t>Our Journey Today, the Basics </a:t>
            </a:r>
          </a:p>
        </p:txBody>
      </p:sp>
      <p:sp>
        <p:nvSpPr>
          <p:cNvPr id="9" name="TextBox 8">
            <a:extLst>
              <a:ext uri="{FF2B5EF4-FFF2-40B4-BE49-F238E27FC236}">
                <a16:creationId xmlns:a16="http://schemas.microsoft.com/office/drawing/2014/main" id="{52E5B23D-EE31-457F-2179-69C93FCB9954}"/>
              </a:ext>
            </a:extLst>
          </p:cNvPr>
          <p:cNvSpPr txBox="1"/>
          <p:nvPr/>
        </p:nvSpPr>
        <p:spPr>
          <a:xfrm>
            <a:off x="838200" y="2371134"/>
            <a:ext cx="9724967" cy="3685309"/>
          </a:xfrm>
          <a:prstGeom prst="rect">
            <a:avLst/>
          </a:prstGeom>
        </p:spPr>
        <p:txBody>
          <a:bodyPr vert="horz" lIns="91440" tIns="45720" rIns="91440" bIns="45720" rtlCol="0" anchor="t">
            <a:noAutofit/>
          </a:bodyPr>
          <a:lstStyle/>
          <a:p>
            <a:pPr>
              <a:lnSpc>
                <a:spcPct val="90000"/>
              </a:lnSpc>
              <a:spcAft>
                <a:spcPts val="600"/>
              </a:spcAft>
            </a:pPr>
            <a:r>
              <a:rPr lang="en-US" sz="2000" b="0" i="0" dirty="0">
                <a:effectLst/>
              </a:rPr>
              <a:t>Being knowledgeable about skin types and conditions is </a:t>
            </a:r>
            <a:r>
              <a:rPr lang="en-US" sz="2000" b="1" i="0" dirty="0">
                <a:solidFill>
                  <a:srgbClr val="FF0000"/>
                </a:solidFill>
                <a:effectLst/>
              </a:rPr>
              <a:t>the most important competencies for a skin care professional</a:t>
            </a:r>
            <a:r>
              <a:rPr lang="en-US" sz="2000" b="0" i="0" dirty="0">
                <a:effectLst/>
              </a:rPr>
              <a:t>. This interaction with a client sets you up as the skin care expert. Recommendations for the appropriate skin care treatments and products must be uniquely adapted to each person. The skin analysis is the determining factor in deciding what products to use during the service and what products to recommend for home use . The skin analysis also confirms whether the client is an appropriate candidate for the treatment.</a:t>
            </a:r>
            <a:endParaRPr lang="en-US" sz="2000" dirty="0"/>
          </a:p>
        </p:txBody>
      </p:sp>
    </p:spTree>
    <p:extLst>
      <p:ext uri="{BB962C8B-B14F-4D97-AF65-F5344CB8AC3E}">
        <p14:creationId xmlns:p14="http://schemas.microsoft.com/office/powerpoint/2010/main" val="2817253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DCA36-F44C-2A27-91EF-278B0BD16BF2}"/>
              </a:ext>
            </a:extLst>
          </p:cNvPr>
          <p:cNvSpPr>
            <a:spLocks noGrp="1"/>
          </p:cNvSpPr>
          <p:nvPr>
            <p:ph type="title"/>
          </p:nvPr>
        </p:nvSpPr>
        <p:spPr>
          <a:xfrm>
            <a:off x="536864" y="375516"/>
            <a:ext cx="10515600" cy="1325563"/>
          </a:xfrm>
        </p:spPr>
        <p:txBody>
          <a:bodyPr>
            <a:normAutofit fontScale="90000"/>
          </a:bodyPr>
          <a:lstStyle/>
          <a:p>
            <a:r>
              <a:rPr lang="en-US" dirty="0"/>
              <a:t>Estheticians should study and have a thorough understanding of skin analysis because:</a:t>
            </a:r>
          </a:p>
        </p:txBody>
      </p:sp>
      <p:sp>
        <p:nvSpPr>
          <p:cNvPr id="3" name="Content Placeholder 2">
            <a:extLst>
              <a:ext uri="{FF2B5EF4-FFF2-40B4-BE49-F238E27FC236}">
                <a16:creationId xmlns:a16="http://schemas.microsoft.com/office/drawing/2014/main" id="{ED809B05-40D9-084B-3D06-058E88C99714}"/>
              </a:ext>
            </a:extLst>
          </p:cNvPr>
          <p:cNvSpPr>
            <a:spLocks noGrp="1"/>
          </p:cNvSpPr>
          <p:nvPr>
            <p:ph idx="1"/>
          </p:nvPr>
        </p:nvSpPr>
        <p:spPr>
          <a:xfrm>
            <a:off x="536864" y="2376343"/>
            <a:ext cx="10515600" cy="4351338"/>
          </a:xfrm>
        </p:spPr>
        <p:txBody>
          <a:bodyPr/>
          <a:lstStyle/>
          <a:p>
            <a:r>
              <a:rPr lang="en-US" sz="2000" dirty="0"/>
              <a:t>Before performing services or selecting products, an individual’s skin type and conditions must be analyzed correctly to determine the appropriate treatment and products.</a:t>
            </a:r>
          </a:p>
          <a:p>
            <a:r>
              <a:rPr lang="en-US" sz="2000" dirty="0"/>
              <a:t>A thorough skin analysis and client consultation is especially important to determine the causes of skin conditions and any contraindications to treatment or products that the client may have.</a:t>
            </a:r>
          </a:p>
          <a:p>
            <a:r>
              <a:rPr lang="en-US" sz="2000" dirty="0"/>
              <a:t>Using a holistic approach, identifying healthy habits and behavior that is detrimental to skin health will give you a better understanding of how to help your clients.</a:t>
            </a:r>
          </a:p>
          <a:p>
            <a:endParaRPr lang="en-US" dirty="0"/>
          </a:p>
        </p:txBody>
      </p:sp>
    </p:spTree>
    <p:extLst>
      <p:ext uri="{BB962C8B-B14F-4D97-AF65-F5344CB8AC3E}">
        <p14:creationId xmlns:p14="http://schemas.microsoft.com/office/powerpoint/2010/main" val="3109590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B28676-4142-C351-360D-DAEE11ECF189}"/>
              </a:ext>
            </a:extLst>
          </p:cNvPr>
          <p:cNvSpPr>
            <a:spLocks noGrp="1"/>
          </p:cNvSpPr>
          <p:nvPr>
            <p:ph type="title"/>
          </p:nvPr>
        </p:nvSpPr>
        <p:spPr>
          <a:xfrm>
            <a:off x="526471" y="583333"/>
            <a:ext cx="10515600" cy="1325563"/>
          </a:xfrm>
        </p:spPr>
        <p:txBody>
          <a:bodyPr>
            <a:normAutofit/>
          </a:bodyPr>
          <a:lstStyle/>
          <a:p>
            <a:r>
              <a:rPr lang="en-US" sz="4000" dirty="0"/>
              <a:t>Skin Types vs Skin Conditions </a:t>
            </a:r>
            <a:br>
              <a:rPr lang="en-US" sz="4000" dirty="0">
                <a:solidFill>
                  <a:srgbClr val="FFFFFF"/>
                </a:solidFill>
              </a:rPr>
            </a:br>
            <a:endParaRPr lang="en-US" sz="4000" dirty="0"/>
          </a:p>
        </p:txBody>
      </p:sp>
    </p:spTree>
    <p:extLst>
      <p:ext uri="{BB962C8B-B14F-4D97-AF65-F5344CB8AC3E}">
        <p14:creationId xmlns:p14="http://schemas.microsoft.com/office/powerpoint/2010/main" val="2125054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4D3A9-E7CA-3BB8-8748-0F92A72D7395}"/>
              </a:ext>
            </a:extLst>
          </p:cNvPr>
          <p:cNvSpPr>
            <a:spLocks noGrp="1"/>
          </p:cNvSpPr>
          <p:nvPr>
            <p:ph type="title"/>
          </p:nvPr>
        </p:nvSpPr>
        <p:spPr/>
        <p:txBody>
          <a:bodyPr>
            <a:normAutofit/>
          </a:bodyPr>
          <a:lstStyle/>
          <a:p>
            <a:r>
              <a:rPr lang="en-US" sz="4000" dirty="0"/>
              <a:t>Skin Type </a:t>
            </a:r>
          </a:p>
        </p:txBody>
      </p:sp>
      <p:graphicFrame>
        <p:nvGraphicFramePr>
          <p:cNvPr id="5" name="Content Placeholder 2">
            <a:extLst>
              <a:ext uri="{FF2B5EF4-FFF2-40B4-BE49-F238E27FC236}">
                <a16:creationId xmlns:a16="http://schemas.microsoft.com/office/drawing/2014/main" id="{D2937ADB-7989-085B-F6D4-D2B57C353198}"/>
              </a:ext>
            </a:extLst>
          </p:cNvPr>
          <p:cNvGraphicFramePr>
            <a:graphicFrameLocks noGrp="1"/>
          </p:cNvGraphicFramePr>
          <p:nvPr>
            <p:ph idx="1"/>
            <p:extLst>
              <p:ext uri="{D42A27DB-BD31-4B8C-83A1-F6EECF244321}">
                <p14:modId xmlns:p14="http://schemas.microsoft.com/office/powerpoint/2010/main" val="20417127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5854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1C032E-8369-E7E3-3223-BD18670B6E21}"/>
              </a:ext>
            </a:extLst>
          </p:cNvPr>
          <p:cNvSpPr>
            <a:spLocks noGrp="1"/>
          </p:cNvSpPr>
          <p:nvPr>
            <p:ph type="title"/>
          </p:nvPr>
        </p:nvSpPr>
        <p:spPr>
          <a:xfrm>
            <a:off x="557645" y="302779"/>
            <a:ext cx="10515600" cy="1325563"/>
          </a:xfrm>
        </p:spPr>
        <p:txBody>
          <a:bodyPr>
            <a:noAutofit/>
          </a:bodyPr>
          <a:lstStyle/>
          <a:p>
            <a:r>
              <a:rPr lang="en-US" sz="4000" b="0" i="0" dirty="0">
                <a:effectLst/>
                <a:latin typeface="Futura PT Demi" panose="020B0702020204020303" pitchFamily="34" charset="0"/>
              </a:rPr>
              <a:t>Skin types are categorized as follows</a:t>
            </a:r>
            <a:endParaRPr lang="en-US" sz="4000" dirty="0">
              <a:latin typeface="Futura PT Demi" panose="020B0702020204020303" pitchFamily="34" charset="0"/>
            </a:endParaRPr>
          </a:p>
        </p:txBody>
      </p:sp>
      <p:graphicFrame>
        <p:nvGraphicFramePr>
          <p:cNvPr id="5" name="Content Placeholder 2">
            <a:extLst>
              <a:ext uri="{FF2B5EF4-FFF2-40B4-BE49-F238E27FC236}">
                <a16:creationId xmlns:a16="http://schemas.microsoft.com/office/drawing/2014/main" id="{F6416227-27CA-E065-2F79-5DABDB4BCAED}"/>
              </a:ext>
            </a:extLst>
          </p:cNvPr>
          <p:cNvGraphicFramePr>
            <a:graphicFrameLocks noGrp="1"/>
          </p:cNvGraphicFramePr>
          <p:nvPr>
            <p:ph idx="1"/>
            <p:extLst>
              <p:ext uri="{D42A27DB-BD31-4B8C-83A1-F6EECF244321}">
                <p14:modId xmlns:p14="http://schemas.microsoft.com/office/powerpoint/2010/main" val="1241002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7297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40CFDE8-ADC8-3BE2-6E94-64D1BD438078}"/>
              </a:ext>
            </a:extLst>
          </p:cNvPr>
          <p:cNvPicPr>
            <a:picLocks noGrp="1" noChangeAspect="1"/>
          </p:cNvPicPr>
          <p:nvPr>
            <p:ph idx="1"/>
          </p:nvPr>
        </p:nvPicPr>
        <p:blipFill>
          <a:blip r:embed="rId2"/>
          <a:stretch>
            <a:fillRect/>
          </a:stretch>
        </p:blipFill>
        <p:spPr>
          <a:xfrm>
            <a:off x="643467" y="1752345"/>
            <a:ext cx="10905066" cy="3353308"/>
          </a:xfrm>
          <a:prstGeom prst="rect">
            <a:avLst/>
          </a:prstGeom>
        </p:spPr>
      </p:pic>
      <p:pic>
        <p:nvPicPr>
          <p:cNvPr id="2050" name="Picture 2" descr="Normal skin explained | Script Skincare">
            <a:extLst>
              <a:ext uri="{FF2B5EF4-FFF2-40B4-BE49-F238E27FC236}">
                <a16:creationId xmlns:a16="http://schemas.microsoft.com/office/drawing/2014/main" id="{91BD6685-29AF-E1ED-CDD9-5A43A298AF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707" y="2604903"/>
            <a:ext cx="2282613" cy="2365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37154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973D2ED-2A25-05A0-4C28-A1CEBA3EECAB}"/>
              </a:ext>
            </a:extLst>
          </p:cNvPr>
          <p:cNvPicPr>
            <a:picLocks noGrp="1" noChangeAspect="1"/>
          </p:cNvPicPr>
          <p:nvPr>
            <p:ph idx="1"/>
          </p:nvPr>
        </p:nvPicPr>
        <p:blipFill>
          <a:blip r:embed="rId2"/>
          <a:stretch>
            <a:fillRect/>
          </a:stretch>
        </p:blipFill>
        <p:spPr>
          <a:xfrm>
            <a:off x="643467" y="1304035"/>
            <a:ext cx="10227733" cy="4551342"/>
          </a:xfrm>
          <a:prstGeom prst="rect">
            <a:avLst/>
          </a:prstGeom>
        </p:spPr>
      </p:pic>
      <p:pic>
        <p:nvPicPr>
          <p:cNvPr id="7" name="Picture 6">
            <a:extLst>
              <a:ext uri="{FF2B5EF4-FFF2-40B4-BE49-F238E27FC236}">
                <a16:creationId xmlns:a16="http://schemas.microsoft.com/office/drawing/2014/main" id="{A5106891-3A39-7F30-AF59-B3AD06952B29}"/>
              </a:ext>
            </a:extLst>
          </p:cNvPr>
          <p:cNvPicPr>
            <a:picLocks noChangeAspect="1"/>
          </p:cNvPicPr>
          <p:nvPr/>
        </p:nvPicPr>
        <p:blipFill>
          <a:blip r:embed="rId3"/>
          <a:stretch>
            <a:fillRect/>
          </a:stretch>
        </p:blipFill>
        <p:spPr>
          <a:xfrm>
            <a:off x="4616565" y="3429000"/>
            <a:ext cx="3105036" cy="2457222"/>
          </a:xfrm>
          <a:prstGeom prst="rect">
            <a:avLst/>
          </a:prstGeom>
        </p:spPr>
      </p:pic>
    </p:spTree>
    <p:extLst>
      <p:ext uri="{BB962C8B-B14F-4D97-AF65-F5344CB8AC3E}">
        <p14:creationId xmlns:p14="http://schemas.microsoft.com/office/powerpoint/2010/main" val="2235137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 name="Content Placeholder 4">
            <a:extLst>
              <a:ext uri="{FF2B5EF4-FFF2-40B4-BE49-F238E27FC236}">
                <a16:creationId xmlns:a16="http://schemas.microsoft.com/office/drawing/2014/main" id="{F35D998F-AFDE-D269-D3FE-C2D78F30AC77}"/>
              </a:ext>
            </a:extLst>
          </p:cNvPr>
          <p:cNvPicPr>
            <a:picLocks noGrp="1" noChangeAspect="1"/>
          </p:cNvPicPr>
          <p:nvPr>
            <p:ph idx="1"/>
          </p:nvPr>
        </p:nvPicPr>
        <p:blipFill rotWithShape="1">
          <a:blip r:embed="rId2"/>
          <a:srcRect b="514"/>
          <a:stretch/>
        </p:blipFill>
        <p:spPr>
          <a:xfrm>
            <a:off x="714663" y="963438"/>
            <a:ext cx="9687561" cy="4963444"/>
          </a:xfrm>
          <a:prstGeom prst="rect">
            <a:avLst/>
          </a:prstGeom>
        </p:spPr>
      </p:pic>
      <p:pic>
        <p:nvPicPr>
          <p:cNvPr id="7" name="Picture 6">
            <a:extLst>
              <a:ext uri="{FF2B5EF4-FFF2-40B4-BE49-F238E27FC236}">
                <a16:creationId xmlns:a16="http://schemas.microsoft.com/office/drawing/2014/main" id="{1B4F1369-B3D1-BA49-6E49-C049A0119D54}"/>
              </a:ext>
            </a:extLst>
          </p:cNvPr>
          <p:cNvPicPr>
            <a:picLocks noChangeAspect="1"/>
          </p:cNvPicPr>
          <p:nvPr/>
        </p:nvPicPr>
        <p:blipFill>
          <a:blip r:embed="rId3"/>
          <a:stretch>
            <a:fillRect/>
          </a:stretch>
        </p:blipFill>
        <p:spPr>
          <a:xfrm>
            <a:off x="3220316" y="4132405"/>
            <a:ext cx="3257550" cy="2038350"/>
          </a:xfrm>
          <a:prstGeom prst="rect">
            <a:avLst/>
          </a:prstGeom>
        </p:spPr>
      </p:pic>
    </p:spTree>
    <p:extLst>
      <p:ext uri="{BB962C8B-B14F-4D97-AF65-F5344CB8AC3E}">
        <p14:creationId xmlns:p14="http://schemas.microsoft.com/office/powerpoint/2010/main" val="39229797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6EECEB2-BAD6-DD70-AF44-EB167F9CD598}"/>
              </a:ext>
            </a:extLst>
          </p:cNvPr>
          <p:cNvPicPr>
            <a:picLocks noGrp="1" noChangeAspect="1"/>
          </p:cNvPicPr>
          <p:nvPr>
            <p:ph idx="1"/>
          </p:nvPr>
        </p:nvPicPr>
        <p:blipFill>
          <a:blip r:embed="rId2"/>
          <a:stretch>
            <a:fillRect/>
          </a:stretch>
        </p:blipFill>
        <p:spPr>
          <a:xfrm>
            <a:off x="643467" y="1416862"/>
            <a:ext cx="10420773" cy="4220411"/>
          </a:xfrm>
          <a:prstGeom prst="rect">
            <a:avLst/>
          </a:prstGeom>
        </p:spPr>
      </p:pic>
      <p:pic>
        <p:nvPicPr>
          <p:cNvPr id="1026" name="Picture 2" descr="Difference between dry skin, eczema and psoriasis | Be Beautiful India">
            <a:extLst>
              <a:ext uri="{FF2B5EF4-FFF2-40B4-BE49-F238E27FC236}">
                <a16:creationId xmlns:a16="http://schemas.microsoft.com/office/drawing/2014/main" id="{34C5963D-BF00-33BC-A820-00BD4504B9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46900" y="3043378"/>
            <a:ext cx="3596640" cy="2397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4153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B5646CF-719A-491D-1D73-A0DD58146F57}"/>
              </a:ext>
            </a:extLst>
          </p:cNvPr>
          <p:cNvPicPr>
            <a:picLocks noGrp="1" noChangeAspect="1"/>
          </p:cNvPicPr>
          <p:nvPr>
            <p:ph idx="1"/>
          </p:nvPr>
        </p:nvPicPr>
        <p:blipFill>
          <a:blip r:embed="rId2"/>
          <a:stretch>
            <a:fillRect/>
          </a:stretch>
        </p:blipFill>
        <p:spPr>
          <a:xfrm>
            <a:off x="643467" y="1778485"/>
            <a:ext cx="10905066" cy="4007610"/>
          </a:xfrm>
          <a:prstGeom prst="rect">
            <a:avLst/>
          </a:prstGeom>
        </p:spPr>
      </p:pic>
    </p:spTree>
    <p:extLst>
      <p:ext uri="{BB962C8B-B14F-4D97-AF65-F5344CB8AC3E}">
        <p14:creationId xmlns:p14="http://schemas.microsoft.com/office/powerpoint/2010/main" val="1160637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F99B30C-E271-8924-F55B-FB182A1FEA11}"/>
              </a:ext>
            </a:extLst>
          </p:cNvPr>
          <p:cNvPicPr>
            <a:picLocks noGrp="1" noChangeAspect="1"/>
          </p:cNvPicPr>
          <p:nvPr>
            <p:ph idx="1"/>
          </p:nvPr>
        </p:nvPicPr>
        <p:blipFill>
          <a:blip r:embed="rId2"/>
          <a:stretch>
            <a:fillRect/>
          </a:stretch>
        </p:blipFill>
        <p:spPr>
          <a:xfrm>
            <a:off x="643467" y="1339088"/>
            <a:ext cx="10369973" cy="4407238"/>
          </a:xfrm>
          <a:prstGeom prst="rect">
            <a:avLst/>
          </a:prstGeom>
        </p:spPr>
      </p:pic>
    </p:spTree>
    <p:extLst>
      <p:ext uri="{BB962C8B-B14F-4D97-AF65-F5344CB8AC3E}">
        <p14:creationId xmlns:p14="http://schemas.microsoft.com/office/powerpoint/2010/main" val="42050840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2C1B80F-1CE9-F931-4A7B-36BE0380A1CE}"/>
              </a:ext>
            </a:extLst>
          </p:cNvPr>
          <p:cNvPicPr>
            <a:picLocks noGrp="1" noChangeAspect="1"/>
          </p:cNvPicPr>
          <p:nvPr>
            <p:ph idx="1"/>
          </p:nvPr>
        </p:nvPicPr>
        <p:blipFill>
          <a:blip r:embed="rId2"/>
          <a:stretch>
            <a:fillRect/>
          </a:stretch>
        </p:blipFill>
        <p:spPr>
          <a:xfrm>
            <a:off x="643467" y="1279398"/>
            <a:ext cx="10075333" cy="4685029"/>
          </a:xfrm>
          <a:prstGeom prst="rect">
            <a:avLst/>
          </a:prstGeom>
        </p:spPr>
      </p:pic>
      <p:sp>
        <p:nvSpPr>
          <p:cNvPr id="6" name="TextBox 5">
            <a:extLst>
              <a:ext uri="{FF2B5EF4-FFF2-40B4-BE49-F238E27FC236}">
                <a16:creationId xmlns:a16="http://schemas.microsoft.com/office/drawing/2014/main" id="{6FA33CC0-5B20-8EEB-5058-2A6905B70EDF}"/>
              </a:ext>
            </a:extLst>
          </p:cNvPr>
          <p:cNvSpPr txBox="1"/>
          <p:nvPr/>
        </p:nvSpPr>
        <p:spPr>
          <a:xfrm>
            <a:off x="4414520" y="5779761"/>
            <a:ext cx="6654800" cy="369332"/>
          </a:xfrm>
          <a:prstGeom prst="rect">
            <a:avLst/>
          </a:prstGeom>
          <a:noFill/>
        </p:spPr>
        <p:txBody>
          <a:bodyPr wrap="square" rtlCol="0">
            <a:spAutoFit/>
          </a:bodyPr>
          <a:lstStyle/>
          <a:p>
            <a:r>
              <a:rPr lang="en-US" b="1" dirty="0">
                <a:solidFill>
                  <a:srgbClr val="C00000"/>
                </a:solidFill>
              </a:rPr>
              <a:t>TEWL- Trans Epidermal Water Loss </a:t>
            </a:r>
          </a:p>
        </p:txBody>
      </p:sp>
    </p:spTree>
    <p:extLst>
      <p:ext uri="{BB962C8B-B14F-4D97-AF65-F5344CB8AC3E}">
        <p14:creationId xmlns:p14="http://schemas.microsoft.com/office/powerpoint/2010/main" val="17827262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837D822-8057-36F9-1E98-C39E106054A7}"/>
              </a:ext>
            </a:extLst>
          </p:cNvPr>
          <p:cNvPicPr>
            <a:picLocks noGrp="1" noChangeAspect="1"/>
          </p:cNvPicPr>
          <p:nvPr>
            <p:ph idx="1"/>
          </p:nvPr>
        </p:nvPicPr>
        <p:blipFill>
          <a:blip r:embed="rId2"/>
          <a:stretch>
            <a:fillRect/>
          </a:stretch>
        </p:blipFill>
        <p:spPr>
          <a:xfrm>
            <a:off x="643467" y="1144803"/>
            <a:ext cx="9953413" cy="5051356"/>
          </a:xfrm>
          <a:prstGeom prst="rect">
            <a:avLst/>
          </a:prstGeom>
        </p:spPr>
      </p:pic>
    </p:spTree>
    <p:extLst>
      <p:ext uri="{BB962C8B-B14F-4D97-AF65-F5344CB8AC3E}">
        <p14:creationId xmlns:p14="http://schemas.microsoft.com/office/powerpoint/2010/main" val="38148205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C5F85-02B6-E63B-0FAE-139614EB0104}"/>
              </a:ext>
            </a:extLst>
          </p:cNvPr>
          <p:cNvSpPr>
            <a:spLocks noGrp="1"/>
          </p:cNvSpPr>
          <p:nvPr>
            <p:ph type="title"/>
          </p:nvPr>
        </p:nvSpPr>
        <p:spPr>
          <a:xfrm>
            <a:off x="5080933" y="629268"/>
            <a:ext cx="6586491" cy="1286160"/>
          </a:xfrm>
        </p:spPr>
        <p:txBody>
          <a:bodyPr anchor="b">
            <a:normAutofit/>
          </a:bodyPr>
          <a:lstStyle/>
          <a:p>
            <a:r>
              <a:rPr lang="en-US" sz="2000" dirty="0">
                <a:latin typeface="+mn-lt"/>
              </a:rPr>
              <a:t>For Skin Analysis we use </a:t>
            </a:r>
          </a:p>
        </p:txBody>
      </p:sp>
      <p:sp>
        <p:nvSpPr>
          <p:cNvPr id="3" name="Content Placeholder 2">
            <a:extLst>
              <a:ext uri="{FF2B5EF4-FFF2-40B4-BE49-F238E27FC236}">
                <a16:creationId xmlns:a16="http://schemas.microsoft.com/office/drawing/2014/main" id="{6466275E-B36F-5C7B-FAB0-E86A01F1FA3C}"/>
              </a:ext>
            </a:extLst>
          </p:cNvPr>
          <p:cNvSpPr>
            <a:spLocks noGrp="1"/>
          </p:cNvSpPr>
          <p:nvPr>
            <p:ph idx="1"/>
          </p:nvPr>
        </p:nvSpPr>
        <p:spPr>
          <a:xfrm>
            <a:off x="5080934" y="2438400"/>
            <a:ext cx="6586489" cy="3785419"/>
          </a:xfrm>
        </p:spPr>
        <p:txBody>
          <a:bodyPr>
            <a:noAutofit/>
          </a:bodyPr>
          <a:lstStyle/>
          <a:p>
            <a:pPr marL="0" indent="0">
              <a:buNone/>
            </a:pPr>
            <a:r>
              <a:rPr lang="en-US" sz="2000" b="1" dirty="0"/>
              <a:t>Visual clues: </a:t>
            </a:r>
          </a:p>
          <a:p>
            <a:r>
              <a:rPr lang="en-US" sz="2000" dirty="0"/>
              <a:t>Using a magnifying lamp, after cleansing the skin we look at the skin starting with the T-Zone ( </a:t>
            </a:r>
            <a:r>
              <a:rPr lang="en-US" sz="2000" b="1" dirty="0">
                <a:solidFill>
                  <a:srgbClr val="C00000"/>
                </a:solidFill>
              </a:rPr>
              <a:t>never use toner after cleansing the skin, you want the skin to be as natural as it can after cleansing</a:t>
            </a:r>
            <a:r>
              <a:rPr lang="en-US" sz="2000" dirty="0"/>
              <a:t>) </a:t>
            </a:r>
          </a:p>
          <a:p>
            <a:r>
              <a:rPr lang="en-US" sz="2000" dirty="0"/>
              <a:t>How large are the pores on the T-Zone, how shiny does the T-zone appears to be Does this shine and pore size is all over the face or only on the T-Zone?</a:t>
            </a:r>
          </a:p>
          <a:p>
            <a:r>
              <a:rPr lang="en-US" sz="2000" dirty="0"/>
              <a:t>How small are the pores on the T-Zone, is the skin not shiny? Does it look dry and dull and flaky? </a:t>
            </a:r>
          </a:p>
          <a:p>
            <a:r>
              <a:rPr lang="en-US" sz="2000" dirty="0"/>
              <a:t>Overall starting with the T-zone, how the rest of the face compares to it?</a:t>
            </a:r>
          </a:p>
          <a:p>
            <a:endParaRPr lang="en-US" sz="2000" dirty="0"/>
          </a:p>
          <a:p>
            <a:endParaRPr lang="en-US" sz="2000" dirty="0"/>
          </a:p>
          <a:p>
            <a:endParaRPr lang="en-US" sz="2000" dirty="0"/>
          </a:p>
        </p:txBody>
      </p:sp>
      <p:pic>
        <p:nvPicPr>
          <p:cNvPr id="5" name="Picture 4">
            <a:extLst>
              <a:ext uri="{FF2B5EF4-FFF2-40B4-BE49-F238E27FC236}">
                <a16:creationId xmlns:a16="http://schemas.microsoft.com/office/drawing/2014/main" id="{7DAD9819-C21A-DAA9-BDA1-EF54B8DBC4C3}"/>
              </a:ext>
            </a:extLst>
          </p:cNvPr>
          <p:cNvPicPr>
            <a:picLocks noChangeAspect="1"/>
          </p:cNvPicPr>
          <p:nvPr/>
        </p:nvPicPr>
        <p:blipFill rotWithShape="1">
          <a:blip r:embed="rId2"/>
          <a:srcRect l="23420" r="28419" b="-1"/>
          <a:stretch/>
        </p:blipFill>
        <p:spPr>
          <a:xfrm>
            <a:off x="801706" y="211456"/>
            <a:ext cx="4063980" cy="6012363"/>
          </a:xfrm>
          <a:prstGeom prst="rect">
            <a:avLst/>
          </a:prstGeom>
          <a:effectLst/>
        </p:spPr>
      </p:pic>
      <p:cxnSp>
        <p:nvCxnSpPr>
          <p:cNvPr id="10" name="Straight Connector 9">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DA749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9924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0F0346D-902C-6898-B4B9-EB292C97B6C6}"/>
              </a:ext>
            </a:extLst>
          </p:cNvPr>
          <p:cNvSpPr>
            <a:spLocks noGrp="1"/>
          </p:cNvSpPr>
          <p:nvPr>
            <p:ph idx="1"/>
          </p:nvPr>
        </p:nvSpPr>
        <p:spPr>
          <a:xfrm>
            <a:off x="4965431" y="2438400"/>
            <a:ext cx="6586489" cy="3785419"/>
          </a:xfrm>
        </p:spPr>
        <p:txBody>
          <a:bodyPr>
            <a:normAutofit/>
          </a:bodyPr>
          <a:lstStyle/>
          <a:p>
            <a:pPr marL="0" indent="0">
              <a:buNone/>
            </a:pPr>
            <a:r>
              <a:rPr lang="en-US" sz="2000" dirty="0"/>
              <a:t>Palpation:</a:t>
            </a:r>
          </a:p>
          <a:p>
            <a:r>
              <a:rPr lang="en-US" sz="2000" dirty="0"/>
              <a:t>Examine the skin through touch, manipulating it to determine conditions such as oiliness and elasticity. </a:t>
            </a:r>
          </a:p>
          <a:p>
            <a:r>
              <a:rPr lang="en-US" sz="2000" dirty="0"/>
              <a:t>Use a paper tissue, press against the skin areas, is there oil residue?</a:t>
            </a:r>
          </a:p>
          <a:p>
            <a:r>
              <a:rPr lang="en-US" sz="2000" dirty="0"/>
              <a:t>Press the skin slightly with your thumb and index , do you see dry very thin lines?</a:t>
            </a:r>
          </a:p>
        </p:txBody>
      </p:sp>
      <p:pic>
        <p:nvPicPr>
          <p:cNvPr id="5" name="Picture 4" descr="Hand holding forearm">
            <a:extLst>
              <a:ext uri="{FF2B5EF4-FFF2-40B4-BE49-F238E27FC236}">
                <a16:creationId xmlns:a16="http://schemas.microsoft.com/office/drawing/2014/main" id="{B438C30D-AACA-04E7-E396-39B3B7448D0B}"/>
              </a:ext>
            </a:extLst>
          </p:cNvPr>
          <p:cNvPicPr>
            <a:picLocks noChangeAspect="1"/>
          </p:cNvPicPr>
          <p:nvPr/>
        </p:nvPicPr>
        <p:blipFill rotWithShape="1">
          <a:blip r:embed="rId2"/>
          <a:srcRect l="23404" r="31477" b="-1"/>
          <a:stretch/>
        </p:blipFill>
        <p:spPr>
          <a:xfrm>
            <a:off x="640080" y="436418"/>
            <a:ext cx="4045595" cy="5985164"/>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9E5C4B"/>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61400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315FA2A7-B777-F933-E7DD-4A7BFC6FDBA1}"/>
              </a:ext>
            </a:extLst>
          </p:cNvPr>
          <p:cNvGraphicFramePr>
            <a:graphicFrameLocks noGrp="1"/>
          </p:cNvGraphicFramePr>
          <p:nvPr>
            <p:ph idx="1"/>
            <p:extLst>
              <p:ext uri="{D42A27DB-BD31-4B8C-83A1-F6EECF244321}">
                <p14:modId xmlns:p14="http://schemas.microsoft.com/office/powerpoint/2010/main" val="154521499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4077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BD8D6B3-BFC4-051B-49BF-7B1FCC1F8B44}"/>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After the Lunch Break</a:t>
            </a:r>
          </a:p>
        </p:txBody>
      </p:sp>
      <p:pic>
        <p:nvPicPr>
          <p:cNvPr id="5" name="Content Placeholder 4">
            <a:extLst>
              <a:ext uri="{FF2B5EF4-FFF2-40B4-BE49-F238E27FC236}">
                <a16:creationId xmlns:a16="http://schemas.microsoft.com/office/drawing/2014/main" id="{78481DE9-8692-E698-E432-FC994C776D34}"/>
              </a:ext>
            </a:extLst>
          </p:cNvPr>
          <p:cNvPicPr>
            <a:picLocks noGrp="1" noChangeAspect="1"/>
          </p:cNvPicPr>
          <p:nvPr>
            <p:ph idx="1"/>
          </p:nvPr>
        </p:nvPicPr>
        <p:blipFill>
          <a:blip r:embed="rId2"/>
          <a:stretch>
            <a:fillRect/>
          </a:stretch>
        </p:blipFill>
        <p:spPr>
          <a:xfrm>
            <a:off x="5126995" y="1209040"/>
            <a:ext cx="5463707" cy="5003165"/>
          </a:xfrm>
          <a:prstGeom prst="rect">
            <a:avLst/>
          </a:prstGeom>
        </p:spPr>
      </p:pic>
    </p:spTree>
    <p:extLst>
      <p:ext uri="{BB962C8B-B14F-4D97-AF65-F5344CB8AC3E}">
        <p14:creationId xmlns:p14="http://schemas.microsoft.com/office/powerpoint/2010/main" val="28169879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8259</TotalTime>
  <Words>513</Words>
  <Application>Microsoft Office PowerPoint</Application>
  <PresentationFormat>Widescreen</PresentationFormat>
  <Paragraphs>39</Paragraphs>
  <Slides>19</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19</vt:i4>
      </vt:variant>
    </vt:vector>
  </HeadingPairs>
  <TitlesOfParts>
    <vt:vector size="25" baseType="lpstr">
      <vt:lpstr>Arial</vt:lpstr>
      <vt:lpstr>Calibri</vt:lpstr>
      <vt:lpstr>Futura PT Book</vt:lpstr>
      <vt:lpstr>Futura PT Demi</vt:lpstr>
      <vt:lpstr>Custom Design</vt:lpstr>
      <vt:lpstr>Office Theme</vt:lpstr>
      <vt:lpstr>PowerPoint Presentation</vt:lpstr>
      <vt:lpstr>Our Journey Today, the Basics </vt:lpstr>
      <vt:lpstr>Estheticians should study and have a thorough understanding of skin analysis because:</vt:lpstr>
      <vt:lpstr>Skin Types vs Skin Conditions  </vt:lpstr>
      <vt:lpstr>Skin Type </vt:lpstr>
      <vt:lpstr>Skin types are categorized as follows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For Skin Analysis we use </vt:lpstr>
      <vt:lpstr>PowerPoint Presentation</vt:lpstr>
      <vt:lpstr>PowerPoint Presentation</vt:lpstr>
      <vt:lpstr>After the Lunch Break</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2023-01-25T16:20:20Z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