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4"/>
  </p:notesMasterIdLst>
  <p:sldIdLst>
    <p:sldId id="256" r:id="rId6"/>
    <p:sldId id="266" r:id="rId7"/>
    <p:sldId id="437" r:id="rId8"/>
    <p:sldId id="290" r:id="rId9"/>
    <p:sldId id="438" r:id="rId10"/>
    <p:sldId id="439" r:id="rId11"/>
    <p:sldId id="440" r:id="rId12"/>
    <p:sldId id="43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5" d="100"/>
          <a:sy n="75" d="100"/>
        </p:scale>
        <p:origin x="82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2023-02-09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2023-02-09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The Ultrasound Ultimate Facial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Items you will need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1164" y="1238748"/>
            <a:ext cx="108896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Hydra calm Cleanser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Hydra calm Toner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Exfoliating </a:t>
            </a:r>
            <a:r>
              <a:rPr lang="en-CA" sz="2800" dirty="0" err="1">
                <a:latin typeface="Futura PT Book" panose="020B0502020204020303" pitchFamily="34" charset="0"/>
              </a:rPr>
              <a:t>Gommage</a:t>
            </a:r>
            <a:endParaRPr lang="en-CA" sz="2800" dirty="0">
              <a:latin typeface="Futura PT Book" panose="020B05020202040203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Hydrating Ampule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 err="1">
                <a:latin typeface="Futura PT Book" panose="020B0502020204020303" pitchFamily="34" charset="0"/>
              </a:rPr>
              <a:t>Natigen</a:t>
            </a:r>
            <a:r>
              <a:rPr lang="en-CA" sz="2800" dirty="0">
                <a:latin typeface="Futura PT Book" panose="020B0502020204020303" pitchFamily="34" charset="0"/>
              </a:rPr>
              <a:t> Gel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Ultrasound Gel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Hydra calm Mask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Moisturizer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Eye Cream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2800" dirty="0">
                <a:latin typeface="Futura PT Book" panose="020B0502020204020303" pitchFamily="34" charset="0"/>
              </a:rPr>
              <a:t>SPF</a:t>
            </a:r>
          </a:p>
          <a:p>
            <a:endParaRPr lang="en-CA" sz="3600" dirty="0">
              <a:latin typeface="Futura PT Book" panose="020B0502020204020303" pitchFamily="34" charset="0"/>
            </a:endParaRPr>
          </a:p>
          <a:p>
            <a:endParaRPr lang="en-CA" sz="3600" dirty="0">
              <a:latin typeface="Futura PT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Procedure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918078-C885-40EF-A768-53E80C4E1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073" y="1519873"/>
            <a:ext cx="1990408" cy="15271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DCF504-15F4-47EF-F0E3-C03617E3B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073" y="3186113"/>
            <a:ext cx="1935374" cy="15271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E41434-E5C0-CB47-4889-705D29B6FB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356" y="4727744"/>
            <a:ext cx="1888808" cy="159939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E98DAE8-7584-F688-3F11-3E7EB933284A}"/>
              </a:ext>
            </a:extLst>
          </p:cNvPr>
          <p:cNvSpPr txBox="1"/>
          <p:nvPr/>
        </p:nvSpPr>
        <p:spPr>
          <a:xfrm>
            <a:off x="3417455" y="1801520"/>
            <a:ext cx="532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Drape the client, cleanse the skin with </a:t>
            </a:r>
            <a:r>
              <a:rPr lang="en-US" dirty="0" err="1"/>
              <a:t>Hydracalm</a:t>
            </a:r>
            <a:r>
              <a:rPr lang="en-US" dirty="0"/>
              <a:t> cleansing mils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9051D4-3732-F28E-1101-B086789CB84C}"/>
              </a:ext>
            </a:extLst>
          </p:cNvPr>
          <p:cNvSpPr txBox="1"/>
          <p:nvPr/>
        </p:nvSpPr>
        <p:spPr>
          <a:xfrm>
            <a:off x="3417455" y="3429000"/>
            <a:ext cx="5323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 Apply a very thin layer of exfoliating </a:t>
            </a:r>
            <a:r>
              <a:rPr lang="en-US" dirty="0" err="1"/>
              <a:t>gommage</a:t>
            </a:r>
            <a:r>
              <a:rPr lang="en-US" dirty="0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361BFE-0ABC-3C0B-EC91-72E32789398C}"/>
              </a:ext>
            </a:extLst>
          </p:cNvPr>
          <p:cNvSpPr txBox="1"/>
          <p:nvPr/>
        </p:nvSpPr>
        <p:spPr>
          <a:xfrm>
            <a:off x="3417455" y="5080000"/>
            <a:ext cx="553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3. Remove </a:t>
            </a:r>
            <a:r>
              <a:rPr lang="en-US" dirty="0" err="1"/>
              <a:t>Gommage</a:t>
            </a:r>
            <a:r>
              <a:rPr lang="en-US" dirty="0"/>
              <a:t> with lukewarm face cloths 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9E002EC-7D17-F5CF-254A-9DA4CD101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921" y="576897"/>
            <a:ext cx="2914650" cy="16589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24B155A-2933-741B-CC96-9997DF939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921" y="2473354"/>
            <a:ext cx="2914650" cy="1743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A1050C-CA94-B103-064D-2661E5FCF1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635" y="4566603"/>
            <a:ext cx="2914650" cy="17145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7EAB94-DA64-2B69-4133-FA992E22BD5E}"/>
              </a:ext>
            </a:extLst>
          </p:cNvPr>
          <p:cNvSpPr txBox="1"/>
          <p:nvPr/>
        </p:nvSpPr>
        <p:spPr>
          <a:xfrm>
            <a:off x="4500880" y="792480"/>
            <a:ext cx="4998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4. Gently apply hydra ampule to the whole face and around the eye area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A9BD85-ECCE-6D7D-5852-BED7B0E01DD3}"/>
              </a:ext>
            </a:extLst>
          </p:cNvPr>
          <p:cNvSpPr txBox="1"/>
          <p:nvPr/>
        </p:nvSpPr>
        <p:spPr>
          <a:xfrm>
            <a:off x="4500880" y="2733040"/>
            <a:ext cx="527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5. Apply a thin layer of </a:t>
            </a:r>
            <a:r>
              <a:rPr lang="en-US" dirty="0" err="1"/>
              <a:t>Natigen</a:t>
            </a:r>
            <a:r>
              <a:rPr lang="en-US" dirty="0"/>
              <a:t> Gel and let all this absorbed to the skin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305BF3-CEEA-5E96-38F0-70FB036BE4D8}"/>
              </a:ext>
            </a:extLst>
          </p:cNvPr>
          <p:cNvSpPr txBox="1"/>
          <p:nvPr/>
        </p:nvSpPr>
        <p:spPr>
          <a:xfrm>
            <a:off x="4622800" y="4643120"/>
            <a:ext cx="5273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6. Set up your machine and the levels you will be using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AFA048-296F-7108-60B0-13AF49F87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057" y="434078"/>
            <a:ext cx="2288223" cy="17355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A13DE0-4442-43FE-B5F9-3F6C6F94F8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96" y="2447925"/>
            <a:ext cx="2206943" cy="18733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BD5FCC-A3DB-DD15-23C6-A7A0880982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630" y="4416052"/>
            <a:ext cx="2391686" cy="18733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CDC289-501D-B45E-CC25-0AF9C46137E0}"/>
              </a:ext>
            </a:extLst>
          </p:cNvPr>
          <p:cNvSpPr txBox="1"/>
          <p:nvPr/>
        </p:nvSpPr>
        <p:spPr>
          <a:xfrm>
            <a:off x="4023360" y="843280"/>
            <a:ext cx="5821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7. Apply a layer of ultrasound gel to the whole face and around the eyes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F8E64F-6FB9-6552-DA11-0301280B2A98}"/>
              </a:ext>
            </a:extLst>
          </p:cNvPr>
          <p:cNvSpPr txBox="1"/>
          <p:nvPr/>
        </p:nvSpPr>
        <p:spPr>
          <a:xfrm>
            <a:off x="3830320" y="2712720"/>
            <a:ext cx="6309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8. Start your ultrasound procedure on the face first and then following up with the eye contour, the treatment should be 8 minutes on the face and 2 to 3 around the eye area, use a higher frequency around the eye area as this is a delicate area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89DB3D-61BF-60BD-BF5C-0233A8EC5D38}"/>
              </a:ext>
            </a:extLst>
          </p:cNvPr>
          <p:cNvSpPr txBox="1"/>
          <p:nvPr/>
        </p:nvSpPr>
        <p:spPr>
          <a:xfrm>
            <a:off x="3830320" y="4775200"/>
            <a:ext cx="6471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9. Remove any excess with a cloth or sponges softly , do not rub on the skin </a:t>
            </a:r>
          </a:p>
        </p:txBody>
      </p:sp>
    </p:spTree>
    <p:extLst>
      <p:ext uri="{BB962C8B-B14F-4D97-AF65-F5344CB8AC3E}">
        <p14:creationId xmlns:p14="http://schemas.microsoft.com/office/powerpoint/2010/main" val="2228465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8C7CCE-953D-6BE3-B15A-E4998B8A5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553" y="575628"/>
            <a:ext cx="2427288" cy="16683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3CB2F9-ED7D-C9CF-2487-C009D07D4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553" y="2527519"/>
            <a:ext cx="2427288" cy="18029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C096E5-1D02-4433-81A2-1B6B26780F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553" y="4460296"/>
            <a:ext cx="2427288" cy="18220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EB73B0-FBD4-E4EC-014F-07DF30237FC6}"/>
              </a:ext>
            </a:extLst>
          </p:cNvPr>
          <p:cNvSpPr txBox="1"/>
          <p:nvPr/>
        </p:nvSpPr>
        <p:spPr>
          <a:xfrm>
            <a:off x="3921760" y="863600"/>
            <a:ext cx="5496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10. Apply the </a:t>
            </a:r>
            <a:r>
              <a:rPr lang="en-US" dirty="0" err="1"/>
              <a:t>Sensyderm</a:t>
            </a:r>
            <a:r>
              <a:rPr lang="en-US" dirty="0"/>
              <a:t> mask or any soothing mask let it rest for 10 minutes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7354F6-6262-439C-ED91-A3AB0A3F13E0}"/>
              </a:ext>
            </a:extLst>
          </p:cNvPr>
          <p:cNvSpPr txBox="1"/>
          <p:nvPr/>
        </p:nvSpPr>
        <p:spPr>
          <a:xfrm>
            <a:off x="3830320" y="2854960"/>
            <a:ext cx="574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11. Remove the mask and apply </a:t>
            </a:r>
            <a:r>
              <a:rPr lang="en-US" dirty="0" err="1"/>
              <a:t>Hydraclam</a:t>
            </a:r>
            <a:r>
              <a:rPr lang="en-US" dirty="0"/>
              <a:t> toner to the skin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74D96C7-9BBA-9753-DDC3-7C9D9A3D79D0}"/>
              </a:ext>
            </a:extLst>
          </p:cNvPr>
          <p:cNvSpPr txBox="1"/>
          <p:nvPr/>
        </p:nvSpPr>
        <p:spPr>
          <a:xfrm>
            <a:off x="3830320" y="4657921"/>
            <a:ext cx="5984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12. Finish with moisturizer, eye cream and SPF with upward  moving massage </a:t>
            </a:r>
          </a:p>
        </p:txBody>
      </p:sp>
    </p:spTree>
    <p:extLst>
      <p:ext uri="{BB962C8B-B14F-4D97-AF65-F5344CB8AC3E}">
        <p14:creationId xmlns:p14="http://schemas.microsoft.com/office/powerpoint/2010/main" val="4107015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B894E-99AC-7197-EA4A-17DB7029F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 not use ultrasound if you observe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67A32-3AE0-2F38-F1A3-09DDB3A6C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Acne prone skin </a:t>
            </a:r>
          </a:p>
          <a:p>
            <a:r>
              <a:rPr lang="en-US" dirty="0"/>
              <a:t>Open wounds </a:t>
            </a:r>
          </a:p>
          <a:p>
            <a:r>
              <a:rPr lang="en-US" dirty="0"/>
              <a:t>Cold sores</a:t>
            </a:r>
          </a:p>
          <a:p>
            <a:r>
              <a:rPr lang="en-US" dirty="0"/>
              <a:t>Around the mouth area with braces or any metal implants</a:t>
            </a:r>
          </a:p>
          <a:p>
            <a:r>
              <a:rPr lang="en-US" dirty="0"/>
              <a:t>Epilepsy </a:t>
            </a:r>
          </a:p>
          <a:p>
            <a:r>
              <a:rPr lang="en-US" dirty="0"/>
              <a:t>Pregnancy </a:t>
            </a:r>
          </a:p>
          <a:p>
            <a:r>
              <a:rPr lang="en-US" dirty="0"/>
              <a:t>Accutane use on the last 12 months</a:t>
            </a:r>
          </a:p>
          <a:p>
            <a:r>
              <a:rPr lang="en-US" dirty="0"/>
              <a:t>After waxing</a:t>
            </a:r>
          </a:p>
          <a:p>
            <a:r>
              <a:rPr lang="en-US" dirty="0"/>
              <a:t>After a chemical peel</a:t>
            </a:r>
          </a:p>
          <a:p>
            <a:r>
              <a:rPr lang="en-US" dirty="0"/>
              <a:t>After lasers or any abrasive procedure </a:t>
            </a:r>
          </a:p>
          <a:p>
            <a:r>
              <a:rPr lang="en-US" dirty="0"/>
              <a:t>Beware of rosacea skin</a:t>
            </a:r>
          </a:p>
          <a:p>
            <a:r>
              <a:rPr lang="en-US" dirty="0"/>
              <a:t>If in doubt always consult to your instructor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719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6804</TotalTime>
  <Words>292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not use ultrasound if you observe 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Marina Calo | Anderson College | Downtown</cp:lastModifiedBy>
  <cp:revision>238</cp:revision>
  <dcterms:created xsi:type="dcterms:W3CDTF">2020-02-19T20:43:13Z</dcterms:created>
  <dcterms:modified xsi:type="dcterms:W3CDTF">2023-02-09T17:26:44Z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