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1"/>
  </p:notesMasterIdLst>
  <p:sldIdLst>
    <p:sldId id="256" r:id="rId6"/>
    <p:sldId id="266" r:id="rId7"/>
    <p:sldId id="437" r:id="rId8"/>
    <p:sldId id="438" r:id="rId9"/>
    <p:sldId id="43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2023-01-15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03qvN5pjCTU&amp;t=33s&amp;ab_channel=AlilaMedicalMedia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0vIUa3Ht2o&amp;ab_channel=SamuelChen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638660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rgbClr val="C00000"/>
                </a:solidFill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The Respiratory System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sp>
        <p:nvSpPr>
          <p:cNvPr id="6" name="Rectangle: Beveled 5">
            <a:hlinkClick r:id="rId2"/>
            <a:extLst>
              <a:ext uri="{FF2B5EF4-FFF2-40B4-BE49-F238E27FC236}">
                <a16:creationId xmlns:a16="http://schemas.microsoft.com/office/drawing/2014/main" id="{CFD07862-5EA2-B0C1-BB92-8BE4C58E05D9}"/>
              </a:ext>
            </a:extLst>
          </p:cNvPr>
          <p:cNvSpPr/>
          <p:nvPr/>
        </p:nvSpPr>
        <p:spPr>
          <a:xfrm>
            <a:off x="2423604" y="2414726"/>
            <a:ext cx="6462944" cy="127838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The Respiratory System 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BFCD57-3B50-0EF7-D57D-0A453725F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392560"/>
            <a:ext cx="7831137" cy="5851077"/>
          </a:xfrm>
          <a:prstGeom prst="rect">
            <a:avLst/>
          </a:prstGeom>
        </p:spPr>
      </p:pic>
      <p:pic>
        <p:nvPicPr>
          <p:cNvPr id="7" name="Graphic 6" descr="3d Glasses with solid fill">
            <a:hlinkClick r:id="rId3"/>
            <a:extLst>
              <a:ext uri="{FF2B5EF4-FFF2-40B4-BE49-F238E27FC236}">
                <a16:creationId xmlns:a16="http://schemas.microsoft.com/office/drawing/2014/main" id="{87D3CA42-CD28-A33D-5AC7-DACEC9D469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72400" y="159004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9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883940-BDD4-C3C5-A5F1-2372C2F5A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018" y="643467"/>
            <a:ext cx="860396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801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6774</TotalTime>
  <Words>13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239</cp:revision>
  <dcterms:created xsi:type="dcterms:W3CDTF">2020-02-19T20:43:13Z</dcterms:created>
  <dcterms:modified xsi:type="dcterms:W3CDTF">2023-01-15T05:36:13Z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