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29"/>
  </p:notesMasterIdLst>
  <p:sldIdLst>
    <p:sldId id="256" r:id="rId6"/>
    <p:sldId id="266" r:id="rId7"/>
    <p:sldId id="437" r:id="rId8"/>
    <p:sldId id="290" r:id="rId9"/>
    <p:sldId id="438" r:id="rId10"/>
    <p:sldId id="440" r:id="rId11"/>
    <p:sldId id="441" r:id="rId12"/>
    <p:sldId id="442" r:id="rId13"/>
    <p:sldId id="443" r:id="rId14"/>
    <p:sldId id="444" r:id="rId15"/>
    <p:sldId id="445" r:id="rId16"/>
    <p:sldId id="446" r:id="rId17"/>
    <p:sldId id="447" r:id="rId18"/>
    <p:sldId id="448" r:id="rId19"/>
    <p:sldId id="449" r:id="rId20"/>
    <p:sldId id="450" r:id="rId21"/>
    <p:sldId id="451" r:id="rId22"/>
    <p:sldId id="452" r:id="rId23"/>
    <p:sldId id="453" r:id="rId24"/>
    <p:sldId id="454" r:id="rId25"/>
    <p:sldId id="455" r:id="rId26"/>
    <p:sldId id="439" r:id="rId27"/>
    <p:sldId id="436"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5" d="100"/>
          <a:sy n="75" d="100"/>
        </p:scale>
        <p:origin x="82" y="115"/>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commentAuthors" Target="commentAuthors.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2023-04-06</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2023-04-06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2023-04-06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2023-04-06</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2023-04-06</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2023-04-06</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2023-04-06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2023-04-06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2023-04-06</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2023-04-06</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2023-04-06</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dirty="0">
                <a:solidFill>
                  <a:schemeClr val="bg1"/>
                </a:solidFill>
                <a:latin typeface="Open Sans" panose="020B0606030504020204" pitchFamily="34" charset="0"/>
              </a:rPr>
              <a:t>Nail Disorders </a:t>
            </a:r>
            <a:endParaRPr lang="en-CA"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5FB219-D2F5-95CE-A1BD-9D9BC6EC72F4}"/>
              </a:ext>
            </a:extLst>
          </p:cNvPr>
          <p:cNvPicPr>
            <a:picLocks noChangeAspect="1"/>
          </p:cNvPicPr>
          <p:nvPr/>
        </p:nvPicPr>
        <p:blipFill>
          <a:blip r:embed="rId2"/>
          <a:stretch>
            <a:fillRect/>
          </a:stretch>
        </p:blipFill>
        <p:spPr>
          <a:xfrm>
            <a:off x="1128394" y="717502"/>
            <a:ext cx="9417685" cy="5432473"/>
          </a:xfrm>
          <a:prstGeom prst="rect">
            <a:avLst/>
          </a:prstGeom>
        </p:spPr>
      </p:pic>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7436E0-D54C-3A68-3F13-4724A32F75E4}"/>
              </a:ext>
            </a:extLst>
          </p:cNvPr>
          <p:cNvPicPr>
            <a:picLocks noChangeAspect="1"/>
          </p:cNvPicPr>
          <p:nvPr/>
        </p:nvPicPr>
        <p:blipFill>
          <a:blip r:embed="rId2"/>
          <a:stretch>
            <a:fillRect/>
          </a:stretch>
        </p:blipFill>
        <p:spPr>
          <a:xfrm>
            <a:off x="643467" y="616814"/>
            <a:ext cx="8256693" cy="3674229"/>
          </a:xfrm>
          <a:prstGeom prst="rect">
            <a:avLst/>
          </a:prstGeom>
        </p:spPr>
      </p:pic>
      <p:pic>
        <p:nvPicPr>
          <p:cNvPr id="6" name="Picture 5">
            <a:extLst>
              <a:ext uri="{FF2B5EF4-FFF2-40B4-BE49-F238E27FC236}">
                <a16:creationId xmlns:a16="http://schemas.microsoft.com/office/drawing/2014/main" id="{13AE0D5A-109A-72DF-3222-56BF92CF50D6}"/>
              </a:ext>
            </a:extLst>
          </p:cNvPr>
          <p:cNvPicPr>
            <a:picLocks noChangeAspect="1"/>
          </p:cNvPicPr>
          <p:nvPr/>
        </p:nvPicPr>
        <p:blipFill>
          <a:blip r:embed="rId3"/>
          <a:stretch>
            <a:fillRect/>
          </a:stretch>
        </p:blipFill>
        <p:spPr>
          <a:xfrm>
            <a:off x="643467" y="4611370"/>
            <a:ext cx="7772400" cy="1028700"/>
          </a:xfrm>
          <a:prstGeom prst="rect">
            <a:avLst/>
          </a:prstGeom>
        </p:spPr>
      </p:pic>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BF9CD4-D536-0FC8-A567-129E8D652C45}"/>
              </a:ext>
            </a:extLst>
          </p:cNvPr>
          <p:cNvPicPr>
            <a:picLocks noChangeAspect="1"/>
          </p:cNvPicPr>
          <p:nvPr/>
        </p:nvPicPr>
        <p:blipFill>
          <a:blip r:embed="rId2"/>
          <a:stretch>
            <a:fillRect/>
          </a:stretch>
        </p:blipFill>
        <p:spPr>
          <a:xfrm>
            <a:off x="1472707" y="643466"/>
            <a:ext cx="9246586" cy="557106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0D4EA6BA-B1EC-A028-4C3D-83FD4D5EDF66}"/>
              </a:ext>
            </a:extLst>
          </p:cNvPr>
          <p:cNvPicPr>
            <a:picLocks noGrp="1" noChangeAspect="1"/>
          </p:cNvPicPr>
          <p:nvPr>
            <p:ph idx="1"/>
          </p:nvPr>
        </p:nvPicPr>
        <p:blipFill>
          <a:blip r:embed="rId2"/>
          <a:stretch>
            <a:fillRect/>
          </a:stretch>
        </p:blipFill>
        <p:spPr>
          <a:xfrm>
            <a:off x="1184474" y="756187"/>
            <a:ext cx="8975526" cy="4848482"/>
          </a:xfrm>
        </p:spPr>
      </p:pic>
    </p:spTree>
    <p:extLst>
      <p:ext uri="{BB962C8B-B14F-4D97-AF65-F5344CB8AC3E}">
        <p14:creationId xmlns:p14="http://schemas.microsoft.com/office/powerpoint/2010/main" val="6224766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03F7853-27AE-3481-B8C8-06E4DA368DE1}"/>
              </a:ext>
            </a:extLst>
          </p:cNvPr>
          <p:cNvPicPr>
            <a:picLocks noChangeAspect="1"/>
          </p:cNvPicPr>
          <p:nvPr/>
        </p:nvPicPr>
        <p:blipFill>
          <a:blip r:embed="rId2"/>
          <a:stretch>
            <a:fillRect/>
          </a:stretch>
        </p:blipFill>
        <p:spPr>
          <a:xfrm>
            <a:off x="1907228" y="643466"/>
            <a:ext cx="8377543" cy="5571067"/>
          </a:xfrm>
          <a:prstGeom prst="rect">
            <a:avLst/>
          </a:prstGeom>
        </p:spPr>
      </p:pic>
    </p:spTree>
    <p:extLst>
      <p:ext uri="{BB962C8B-B14F-4D97-AF65-F5344CB8AC3E}">
        <p14:creationId xmlns:p14="http://schemas.microsoft.com/office/powerpoint/2010/main" val="29868648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EE4288A-224C-E38A-4D11-31BC211B0328}"/>
              </a:ext>
            </a:extLst>
          </p:cNvPr>
          <p:cNvPicPr>
            <a:picLocks noChangeAspect="1"/>
          </p:cNvPicPr>
          <p:nvPr/>
        </p:nvPicPr>
        <p:blipFill>
          <a:blip r:embed="rId2"/>
          <a:stretch>
            <a:fillRect/>
          </a:stretch>
        </p:blipFill>
        <p:spPr>
          <a:xfrm>
            <a:off x="1472707" y="643466"/>
            <a:ext cx="9246586" cy="5571067"/>
          </a:xfrm>
          <a:prstGeom prst="rect">
            <a:avLst/>
          </a:prstGeom>
        </p:spPr>
      </p:pic>
    </p:spTree>
    <p:extLst>
      <p:ext uri="{BB962C8B-B14F-4D97-AF65-F5344CB8AC3E}">
        <p14:creationId xmlns:p14="http://schemas.microsoft.com/office/powerpoint/2010/main" val="26262093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8FFE46A-9961-4198-505A-2851581020BF}"/>
              </a:ext>
            </a:extLst>
          </p:cNvPr>
          <p:cNvPicPr>
            <a:picLocks noChangeAspect="1"/>
          </p:cNvPicPr>
          <p:nvPr/>
        </p:nvPicPr>
        <p:blipFill>
          <a:blip r:embed="rId2"/>
          <a:stretch>
            <a:fillRect/>
          </a:stretch>
        </p:blipFill>
        <p:spPr>
          <a:xfrm>
            <a:off x="2319005" y="643466"/>
            <a:ext cx="7553990" cy="5571067"/>
          </a:xfrm>
          <a:prstGeom prst="rect">
            <a:avLst/>
          </a:prstGeom>
        </p:spPr>
      </p:pic>
    </p:spTree>
    <p:extLst>
      <p:ext uri="{BB962C8B-B14F-4D97-AF65-F5344CB8AC3E}">
        <p14:creationId xmlns:p14="http://schemas.microsoft.com/office/powerpoint/2010/main" val="36044350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50EA2AB1-3631-9570-CEAF-0B0B7BDE3287}"/>
              </a:ext>
            </a:extLst>
          </p:cNvPr>
          <p:cNvPicPr>
            <a:picLocks noChangeAspect="1"/>
          </p:cNvPicPr>
          <p:nvPr/>
        </p:nvPicPr>
        <p:blipFill>
          <a:blip r:embed="rId2"/>
          <a:stretch>
            <a:fillRect/>
          </a:stretch>
        </p:blipFill>
        <p:spPr>
          <a:xfrm>
            <a:off x="1272565" y="643466"/>
            <a:ext cx="9646870" cy="5571067"/>
          </a:xfrm>
          <a:prstGeom prst="rect">
            <a:avLst/>
          </a:prstGeom>
        </p:spPr>
      </p:pic>
    </p:spTree>
    <p:extLst>
      <p:ext uri="{BB962C8B-B14F-4D97-AF65-F5344CB8AC3E}">
        <p14:creationId xmlns:p14="http://schemas.microsoft.com/office/powerpoint/2010/main" val="6514121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8EA550B-D1B3-7A2D-F382-1FCDC62DFCE7}"/>
              </a:ext>
            </a:extLst>
          </p:cNvPr>
          <p:cNvPicPr>
            <a:picLocks noChangeAspect="1"/>
          </p:cNvPicPr>
          <p:nvPr/>
        </p:nvPicPr>
        <p:blipFill>
          <a:blip r:embed="rId2"/>
          <a:stretch>
            <a:fillRect/>
          </a:stretch>
        </p:blipFill>
        <p:spPr>
          <a:xfrm>
            <a:off x="1875494" y="643466"/>
            <a:ext cx="8441011" cy="5571067"/>
          </a:xfrm>
          <a:prstGeom prst="rect">
            <a:avLst/>
          </a:prstGeom>
        </p:spPr>
      </p:pic>
    </p:spTree>
    <p:extLst>
      <p:ext uri="{BB962C8B-B14F-4D97-AF65-F5344CB8AC3E}">
        <p14:creationId xmlns:p14="http://schemas.microsoft.com/office/powerpoint/2010/main" val="29711469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7C9FB49-6295-945F-5CAA-F8F9F31A2B45}"/>
              </a:ext>
            </a:extLst>
          </p:cNvPr>
          <p:cNvPicPr>
            <a:picLocks noChangeAspect="1"/>
          </p:cNvPicPr>
          <p:nvPr/>
        </p:nvPicPr>
        <p:blipFill>
          <a:blip r:embed="rId2"/>
          <a:stretch>
            <a:fillRect/>
          </a:stretch>
        </p:blipFill>
        <p:spPr>
          <a:xfrm>
            <a:off x="1434020" y="643466"/>
            <a:ext cx="9323960" cy="5571067"/>
          </a:xfrm>
          <a:prstGeom prst="rect">
            <a:avLst/>
          </a:prstGeom>
        </p:spPr>
      </p:pic>
    </p:spTree>
    <p:extLst>
      <p:ext uri="{BB962C8B-B14F-4D97-AF65-F5344CB8AC3E}">
        <p14:creationId xmlns:p14="http://schemas.microsoft.com/office/powerpoint/2010/main" val="503278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68AB7EC-236F-7D81-D5A8-F1E0EBD80AE2}"/>
              </a:ext>
            </a:extLst>
          </p:cNvPr>
          <p:cNvPicPr>
            <a:picLocks noChangeAspect="1"/>
          </p:cNvPicPr>
          <p:nvPr/>
        </p:nvPicPr>
        <p:blipFill>
          <a:blip r:embed="rId2"/>
          <a:stretch>
            <a:fillRect/>
          </a:stretch>
        </p:blipFill>
        <p:spPr>
          <a:xfrm>
            <a:off x="1760540" y="643466"/>
            <a:ext cx="8670920" cy="5571067"/>
          </a:xfrm>
          <a:prstGeom prst="rect">
            <a:avLst/>
          </a:prstGeom>
        </p:spPr>
      </p:pic>
    </p:spTree>
    <p:extLst>
      <p:ext uri="{BB962C8B-B14F-4D97-AF65-F5344CB8AC3E}">
        <p14:creationId xmlns:p14="http://schemas.microsoft.com/office/powerpoint/2010/main" val="39751382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E661F7EE-0F85-EC1C-23AA-13582D5D0276}"/>
              </a:ext>
            </a:extLst>
          </p:cNvPr>
          <p:cNvPicPr>
            <a:picLocks noGrp="1" noChangeAspect="1"/>
          </p:cNvPicPr>
          <p:nvPr>
            <p:ph idx="1"/>
          </p:nvPr>
        </p:nvPicPr>
        <p:blipFill>
          <a:blip r:embed="rId2"/>
          <a:stretch>
            <a:fillRect/>
          </a:stretch>
        </p:blipFill>
        <p:spPr>
          <a:xfrm>
            <a:off x="1810564" y="643466"/>
            <a:ext cx="8570871" cy="5571067"/>
          </a:xfrm>
          <a:prstGeom prst="rect">
            <a:avLst/>
          </a:prstGeom>
        </p:spPr>
      </p:pic>
    </p:spTree>
    <p:extLst>
      <p:ext uri="{BB962C8B-B14F-4D97-AF65-F5344CB8AC3E}">
        <p14:creationId xmlns:p14="http://schemas.microsoft.com/office/powerpoint/2010/main" val="14298788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026CFC1-A928-5C33-7B98-D65E4062A05D}"/>
              </a:ext>
            </a:extLst>
          </p:cNvPr>
          <p:cNvPicPr>
            <a:picLocks noGrp="1" noChangeAspect="1"/>
          </p:cNvPicPr>
          <p:nvPr>
            <p:ph idx="1"/>
          </p:nvPr>
        </p:nvPicPr>
        <p:blipFill>
          <a:blip r:embed="rId2"/>
          <a:stretch>
            <a:fillRect/>
          </a:stretch>
        </p:blipFill>
        <p:spPr>
          <a:xfrm>
            <a:off x="1548190" y="643466"/>
            <a:ext cx="9095619" cy="5571067"/>
          </a:xfrm>
          <a:prstGeom prst="rect">
            <a:avLst/>
          </a:prstGeom>
        </p:spPr>
      </p:pic>
    </p:spTree>
    <p:extLst>
      <p:ext uri="{BB962C8B-B14F-4D97-AF65-F5344CB8AC3E}">
        <p14:creationId xmlns:p14="http://schemas.microsoft.com/office/powerpoint/2010/main" val="40267806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921F6477-8F8E-DE48-2682-2A4572AE79B5}"/>
              </a:ext>
            </a:extLst>
          </p:cNvPr>
          <p:cNvPicPr>
            <a:picLocks noGrp="1" noChangeAspect="1"/>
          </p:cNvPicPr>
          <p:nvPr>
            <p:ph idx="1"/>
          </p:nvPr>
        </p:nvPicPr>
        <p:blipFill>
          <a:blip r:embed="rId2"/>
          <a:stretch>
            <a:fillRect/>
          </a:stretch>
        </p:blipFill>
        <p:spPr>
          <a:xfrm>
            <a:off x="1548190" y="643466"/>
            <a:ext cx="9095619" cy="5571067"/>
          </a:xfrm>
          <a:prstGeom prst="rect">
            <a:avLst/>
          </a:prstGeom>
        </p:spPr>
      </p:pic>
    </p:spTree>
    <p:extLst>
      <p:ext uri="{BB962C8B-B14F-4D97-AF65-F5344CB8AC3E}">
        <p14:creationId xmlns:p14="http://schemas.microsoft.com/office/powerpoint/2010/main" val="3169416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412F6E0F-9F9D-AF8F-A930-735A5D03544C}"/>
              </a:ext>
            </a:extLst>
          </p:cNvPr>
          <p:cNvPicPr>
            <a:picLocks noGrp="1" noChangeAspect="1"/>
          </p:cNvPicPr>
          <p:nvPr>
            <p:ph idx="1"/>
          </p:nvPr>
        </p:nvPicPr>
        <p:blipFill>
          <a:blip r:embed="rId2"/>
          <a:stretch>
            <a:fillRect/>
          </a:stretch>
        </p:blipFill>
        <p:spPr>
          <a:xfrm>
            <a:off x="643467" y="1211579"/>
            <a:ext cx="10024533" cy="4861898"/>
          </a:xfrm>
          <a:prstGeom prst="rect">
            <a:avLst/>
          </a:prstGeom>
        </p:spPr>
      </p:pic>
    </p:spTree>
    <p:extLst>
      <p:ext uri="{BB962C8B-B14F-4D97-AF65-F5344CB8AC3E}">
        <p14:creationId xmlns:p14="http://schemas.microsoft.com/office/powerpoint/2010/main" val="15004699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ACCA10C9-6037-369C-6F9F-292B118C3234}"/>
              </a:ext>
            </a:extLst>
          </p:cNvPr>
          <p:cNvPicPr>
            <a:picLocks noGrp="1" noChangeAspect="1"/>
          </p:cNvPicPr>
          <p:nvPr>
            <p:ph idx="1"/>
          </p:nvPr>
        </p:nvPicPr>
        <p:blipFill>
          <a:blip r:embed="rId2"/>
          <a:stretch>
            <a:fillRect/>
          </a:stretch>
        </p:blipFill>
        <p:spPr>
          <a:xfrm>
            <a:off x="713326" y="1110310"/>
            <a:ext cx="9863234" cy="5104223"/>
          </a:xfrm>
          <a:prstGeom prst="rect">
            <a:avLst/>
          </a:prstGeom>
        </p:spPr>
      </p:pic>
    </p:spTree>
    <p:extLst>
      <p:ext uri="{BB962C8B-B14F-4D97-AF65-F5344CB8AC3E}">
        <p14:creationId xmlns:p14="http://schemas.microsoft.com/office/powerpoint/2010/main" val="24402126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17BE04D2-0948-1BE6-C7F6-1B842F502F1D}"/>
              </a:ext>
            </a:extLst>
          </p:cNvPr>
          <p:cNvPicPr>
            <a:picLocks noGrp="1" noChangeAspect="1"/>
          </p:cNvPicPr>
          <p:nvPr>
            <p:ph idx="1"/>
          </p:nvPr>
        </p:nvPicPr>
        <p:blipFill>
          <a:blip r:embed="rId2"/>
          <a:stretch>
            <a:fillRect/>
          </a:stretch>
        </p:blipFill>
        <p:spPr>
          <a:xfrm>
            <a:off x="815369" y="1070863"/>
            <a:ext cx="9751031" cy="5143670"/>
          </a:xfrm>
          <a:prstGeom prst="rect">
            <a:avLst/>
          </a:prstGeom>
        </p:spPr>
      </p:pic>
    </p:spTree>
    <p:extLst>
      <p:ext uri="{BB962C8B-B14F-4D97-AF65-F5344CB8AC3E}">
        <p14:creationId xmlns:p14="http://schemas.microsoft.com/office/powerpoint/2010/main" val="748061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C13E6DEC-9B5C-CADC-367B-94D4E5A83AFA}"/>
              </a:ext>
            </a:extLst>
          </p:cNvPr>
          <p:cNvPicPr>
            <a:picLocks noGrp="1" noChangeAspect="1"/>
          </p:cNvPicPr>
          <p:nvPr>
            <p:ph idx="1"/>
          </p:nvPr>
        </p:nvPicPr>
        <p:blipFill>
          <a:blip r:embed="rId2"/>
          <a:stretch>
            <a:fillRect/>
          </a:stretch>
        </p:blipFill>
        <p:spPr>
          <a:xfrm>
            <a:off x="1272565" y="923620"/>
            <a:ext cx="9161755" cy="5290913"/>
          </a:xfrm>
          <a:prstGeom prst="rect">
            <a:avLst/>
          </a:prstGeom>
        </p:spPr>
      </p:pic>
    </p:spTree>
    <p:extLst>
      <p:ext uri="{BB962C8B-B14F-4D97-AF65-F5344CB8AC3E}">
        <p14:creationId xmlns:p14="http://schemas.microsoft.com/office/powerpoint/2010/main" val="41332880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4AEDF999-1920-5D9F-52BD-4893752D68C9}"/>
              </a:ext>
            </a:extLst>
          </p:cNvPr>
          <p:cNvPicPr>
            <a:picLocks noGrp="1" noChangeAspect="1"/>
          </p:cNvPicPr>
          <p:nvPr>
            <p:ph idx="1"/>
          </p:nvPr>
        </p:nvPicPr>
        <p:blipFill>
          <a:blip r:embed="rId2"/>
          <a:stretch>
            <a:fillRect/>
          </a:stretch>
        </p:blipFill>
        <p:spPr>
          <a:xfrm>
            <a:off x="643467" y="1169822"/>
            <a:ext cx="9882293" cy="5039968"/>
          </a:xfrm>
          <a:prstGeom prst="rect">
            <a:avLst/>
          </a:prstGeom>
        </p:spPr>
      </p:pic>
    </p:spTree>
    <p:extLst>
      <p:ext uri="{BB962C8B-B14F-4D97-AF65-F5344CB8AC3E}">
        <p14:creationId xmlns:p14="http://schemas.microsoft.com/office/powerpoint/2010/main" val="28977326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9962A52D-31B7-8E88-EE8B-BCEA84424942}"/>
              </a:ext>
            </a:extLst>
          </p:cNvPr>
          <p:cNvPicPr>
            <a:picLocks noGrp="1" noChangeAspect="1"/>
          </p:cNvPicPr>
          <p:nvPr>
            <p:ph idx="1"/>
          </p:nvPr>
        </p:nvPicPr>
        <p:blipFill>
          <a:blip r:embed="rId2"/>
          <a:stretch>
            <a:fillRect/>
          </a:stretch>
        </p:blipFill>
        <p:spPr>
          <a:xfrm>
            <a:off x="643467" y="1227886"/>
            <a:ext cx="9811173" cy="4954643"/>
          </a:xfrm>
          <a:prstGeom prst="rect">
            <a:avLst/>
          </a:prstGeom>
        </p:spPr>
      </p:pic>
    </p:spTree>
    <p:extLst>
      <p:ext uri="{BB962C8B-B14F-4D97-AF65-F5344CB8AC3E}">
        <p14:creationId xmlns:p14="http://schemas.microsoft.com/office/powerpoint/2010/main" val="31637874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0B40C-079E-EA07-0A80-67F71EE49501}"/>
              </a:ext>
            </a:extLst>
          </p:cNvPr>
          <p:cNvSpPr>
            <a:spLocks noGrp="1"/>
          </p:cNvSpPr>
          <p:nvPr>
            <p:ph type="title"/>
          </p:nvPr>
        </p:nvSpPr>
        <p:spPr/>
        <p:txBody>
          <a:bodyPr/>
          <a:lstStyle/>
          <a:p>
            <a:r>
              <a:rPr lang="en-US" dirty="0">
                <a:latin typeface="Futura PT Demi" panose="020B0702020204020303" pitchFamily="34" charset="0"/>
              </a:rPr>
              <a:t>Personal Protective Equipment (PPE)</a:t>
            </a:r>
          </a:p>
        </p:txBody>
      </p:sp>
      <p:sp>
        <p:nvSpPr>
          <p:cNvPr id="3" name="Content Placeholder 2">
            <a:extLst>
              <a:ext uri="{FF2B5EF4-FFF2-40B4-BE49-F238E27FC236}">
                <a16:creationId xmlns:a16="http://schemas.microsoft.com/office/drawing/2014/main" id="{AC9CD5AF-6FA9-BF74-E01B-97BCD4E4C97A}"/>
              </a:ext>
            </a:extLst>
          </p:cNvPr>
          <p:cNvSpPr>
            <a:spLocks noGrp="1"/>
          </p:cNvSpPr>
          <p:nvPr>
            <p:ph idx="1"/>
          </p:nvPr>
        </p:nvSpPr>
        <p:spPr/>
        <p:txBody>
          <a:bodyPr/>
          <a:lstStyle/>
          <a:p>
            <a:pPr marL="0" indent="0">
              <a:buNone/>
            </a:pPr>
            <a:r>
              <a:rPr lang="en-US" dirty="0"/>
              <a:t>Gloves:</a:t>
            </a:r>
          </a:p>
          <a:p>
            <a:r>
              <a:rPr lang="en-US" dirty="0"/>
              <a:t> are single-use equipment; a new set is used for every client and at times must be changed during the service, according to the protocol. Removal of gloves is performed by inverting the cuffs, pulling them off inside out, and disposing of them into the trash.</a:t>
            </a:r>
          </a:p>
        </p:txBody>
      </p:sp>
    </p:spTree>
    <p:extLst>
      <p:ext uri="{BB962C8B-B14F-4D97-AF65-F5344CB8AC3E}">
        <p14:creationId xmlns:p14="http://schemas.microsoft.com/office/powerpoint/2010/main" val="25434536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Props/app.xml><?xml version="1.0" encoding="utf-8"?>
<Properties xmlns="http://schemas.openxmlformats.org/officeDocument/2006/extended-properties" xmlns:vt="http://schemas.openxmlformats.org/officeDocument/2006/docPropsVTypes">
  <TotalTime>8647</TotalTime>
  <Words>64</Words>
  <Application>Microsoft Office PowerPoint</Application>
  <PresentationFormat>Widescreen</PresentationFormat>
  <Paragraphs>5</Paragraphs>
  <Slides>23</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23</vt:i4>
      </vt:variant>
    </vt:vector>
  </HeadingPairs>
  <TitlesOfParts>
    <vt:vector size="30" baseType="lpstr">
      <vt:lpstr>Arial</vt:lpstr>
      <vt:lpstr>Calibri</vt:lpstr>
      <vt:lpstr>Calibri Light</vt:lpstr>
      <vt:lpstr>Futura PT Demi</vt:lpstr>
      <vt:lpstr>Open Sans</vt:lpstr>
      <vt:lpstr>Custom Design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Personal Protective Equipment (PPE)</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240</cp:revision>
  <dcterms:created xsi:type="dcterms:W3CDTF">2020-02-19T20:43:13Z</dcterms:created>
  <dcterms:modified xsi:type="dcterms:W3CDTF">2023-04-06T18:04:27Z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