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29"/>
  </p:notesMasterIdLst>
  <p:sldIdLst>
    <p:sldId id="256" r:id="rId5"/>
    <p:sldId id="266" r:id="rId6"/>
    <p:sldId id="440" r:id="rId7"/>
    <p:sldId id="444" r:id="rId8"/>
    <p:sldId id="445" r:id="rId9"/>
    <p:sldId id="447" r:id="rId10"/>
    <p:sldId id="448" r:id="rId11"/>
    <p:sldId id="449" r:id="rId12"/>
    <p:sldId id="450" r:id="rId13"/>
    <p:sldId id="451" r:id="rId14"/>
    <p:sldId id="452" r:id="rId15"/>
    <p:sldId id="454" r:id="rId16"/>
    <p:sldId id="455" r:id="rId17"/>
    <p:sldId id="456" r:id="rId18"/>
    <p:sldId id="453" r:id="rId19"/>
    <p:sldId id="457" r:id="rId20"/>
    <p:sldId id="458" r:id="rId21"/>
    <p:sldId id="459" r:id="rId22"/>
    <p:sldId id="460" r:id="rId23"/>
    <p:sldId id="461" r:id="rId24"/>
    <p:sldId id="462" r:id="rId25"/>
    <p:sldId id="463" r:id="rId26"/>
    <p:sldId id="464" r:id="rId27"/>
    <p:sldId id="436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commentAuthors" Target="commentAuthors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2023-04-11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29072" y="4110609"/>
            <a:ext cx="79566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solidFill>
                  <a:schemeClr val="bg1"/>
                </a:solidFill>
                <a:latin typeface="Futura PT Demi" panose="020B0702020204020303" pitchFamily="34" charset="0"/>
              </a:rPr>
              <a:t>Complications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47878C6-04EB-F562-D28C-3C3A945699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844" y="1997735"/>
            <a:ext cx="10882312" cy="1740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68C27EF-F7FC-288A-9058-7DC9AD24EA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1862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+mn-lt"/>
              </a:rPr>
              <a:t>-Contact Dermatitis</a:t>
            </a:r>
            <a:br>
              <a:rPr lang="en-US" sz="3600" dirty="0">
                <a:latin typeface="+mn-lt"/>
              </a:rPr>
            </a:br>
            <a:r>
              <a:rPr lang="en-US" sz="3600" dirty="0">
                <a:latin typeface="+mn-lt"/>
              </a:rPr>
              <a:t>-Swelling</a:t>
            </a:r>
          </a:p>
        </p:txBody>
      </p:sp>
    </p:spTree>
    <p:extLst>
      <p:ext uri="{BB962C8B-B14F-4D97-AF65-F5344CB8AC3E}">
        <p14:creationId xmlns:p14="http://schemas.microsoft.com/office/powerpoint/2010/main" val="1961756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96E1AAF-FFA7-57F5-A52E-8653610BEC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656926"/>
            <a:ext cx="10905066" cy="3544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2037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05575C0-0678-C756-8A2B-0C581ABB8F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8257" y="1210263"/>
            <a:ext cx="9917653" cy="4884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6780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4489EC5-EA1C-7827-6B1C-8D6B54D102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34023" y="816077"/>
            <a:ext cx="8871277" cy="4901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1876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EC9F04D-2215-4886-C7F8-A520D8C2FB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697820"/>
            <a:ext cx="10905066" cy="3462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3329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4603890-63C3-F924-DC98-BE1ADDEA92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1025" y="2593472"/>
            <a:ext cx="10515600" cy="1348794"/>
          </a:xfrm>
        </p:spPr>
      </p:pic>
    </p:spTree>
    <p:extLst>
      <p:ext uri="{BB962C8B-B14F-4D97-AF65-F5344CB8AC3E}">
        <p14:creationId xmlns:p14="http://schemas.microsoft.com/office/powerpoint/2010/main" val="38203775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8273E2B-682F-E41C-DD1C-189FE4917E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10760" y="643466"/>
            <a:ext cx="9170480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8723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ED7B1C1-BA05-C2E1-2BFD-EB93DF75AD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90222" y="1103709"/>
            <a:ext cx="9734903" cy="511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80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AE9F8-A3C3-F752-88B3-3270621268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28650"/>
            <a:ext cx="10515600" cy="5548313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Yest Infection</a:t>
            </a:r>
          </a:p>
          <a:p>
            <a:r>
              <a:rPr lang="en-US" dirty="0"/>
              <a:t>Other Infections</a:t>
            </a:r>
          </a:p>
          <a:p>
            <a:r>
              <a:rPr lang="en-US" dirty="0"/>
              <a:t>Milia </a:t>
            </a:r>
          </a:p>
          <a:p>
            <a:r>
              <a:rPr lang="en-US" dirty="0"/>
              <a:t>Acne</a:t>
            </a:r>
          </a:p>
          <a:p>
            <a:r>
              <a:rPr lang="en-US" dirty="0"/>
              <a:t>Rosacea</a:t>
            </a:r>
          </a:p>
          <a:p>
            <a:r>
              <a:rPr lang="en-US" dirty="0"/>
              <a:t>Prolonged Erythema </a:t>
            </a:r>
          </a:p>
          <a:p>
            <a:r>
              <a:rPr lang="en-US" dirty="0"/>
              <a:t>Scarring </a:t>
            </a:r>
          </a:p>
          <a:p>
            <a:r>
              <a:rPr lang="en-US" dirty="0"/>
              <a:t>Delayed Wound Healing</a:t>
            </a:r>
          </a:p>
          <a:p>
            <a:r>
              <a:rPr lang="en-US" dirty="0"/>
              <a:t>Pigmentary Alteration</a:t>
            </a:r>
          </a:p>
          <a:p>
            <a:r>
              <a:rPr lang="en-US" dirty="0"/>
              <a:t>Hypopigmentation</a:t>
            </a:r>
          </a:p>
          <a:p>
            <a:r>
              <a:rPr lang="en-US" dirty="0"/>
              <a:t>Ocular Injury </a:t>
            </a:r>
          </a:p>
          <a:p>
            <a:r>
              <a:rPr lang="en-US" dirty="0"/>
              <a:t>Uneven Peel Penetration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40426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9F4BA38-D321-DFB7-9D8E-93DD6E712D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51594" y="643466"/>
            <a:ext cx="9688812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3024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3DE28EC-3392-86A7-42FD-6AC68F5BF7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7571" y="643466"/>
            <a:ext cx="9816857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0960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B287C33-038C-FEDE-6A13-5BC692CA93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91812" y="643466"/>
            <a:ext cx="9208375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8631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22C346C-3CD9-1296-0F4D-7EEC1B5331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72708" y="643466"/>
            <a:ext cx="9246584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5157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F41B4E7-7D95-42E8-E983-3056C26FFC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452456"/>
            <a:ext cx="10905066" cy="3953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4178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E5AAA52-B750-32EF-30B8-FA2AE69900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057148"/>
            <a:ext cx="10905066" cy="4743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5745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E483964-DED4-7FFE-7957-1133B81131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72565" y="643466"/>
            <a:ext cx="9646870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8452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CB4F39E-BB4B-6B0E-4BDF-05AF278993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14431" y="643466"/>
            <a:ext cx="9363137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6663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AA4FBF5-C277-6389-B19C-FDF2DF911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Complications from Deep Phenol Peels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D1CC95-562D-8AB4-119C-861554DACA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Cardiac Arrythmia</a:t>
            </a:r>
          </a:p>
          <a:p>
            <a:r>
              <a:rPr lang="en-US" dirty="0"/>
              <a:t> Laryngeal Edema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28414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921C0F5-5EA3-8A45-FC5F-C4EE9CC286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7020" y="643466"/>
            <a:ext cx="1003795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0429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04B7249-EE15-D1AE-7893-232EF5B194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30439" y="643466"/>
            <a:ext cx="9731121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6345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7905B5A-2DB3-9DDC-D10F-E88853DBE6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583858"/>
            <a:ext cx="10905066" cy="1690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6570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customXml/itemProps3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6834</TotalTime>
  <Words>40</Words>
  <Application>Microsoft Office PowerPoint</Application>
  <PresentationFormat>Widescreen</PresentationFormat>
  <Paragraphs>19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Futura PT Book</vt:lpstr>
      <vt:lpstr>Futura PT Demi</vt:lpstr>
      <vt:lpstr>Office Theme</vt:lpstr>
      <vt:lpstr>PowerPoint Presentation</vt:lpstr>
      <vt:lpstr>PowerPoint Presentation</vt:lpstr>
      <vt:lpstr>-Contact Dermatitis -Swelling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Complications from Deep Phenol Peels</vt:lpstr>
      <vt:lpstr>PowerPoint Presentation</vt:lpstr>
      <vt:lpstr>PowerPoint Presentation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242</cp:revision>
  <dcterms:created xsi:type="dcterms:W3CDTF">2020-02-19T20:43:13Z</dcterms:created>
  <dcterms:modified xsi:type="dcterms:W3CDTF">2023-04-11T19:32:24Z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