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8"/>
  </p:notesMasterIdLst>
  <p:sldIdLst>
    <p:sldId id="256" r:id="rId6"/>
    <p:sldId id="266" r:id="rId7"/>
    <p:sldId id="437" r:id="rId8"/>
    <p:sldId id="297" r:id="rId9"/>
    <p:sldId id="290" r:id="rId10"/>
    <p:sldId id="440" r:id="rId11"/>
    <p:sldId id="441" r:id="rId12"/>
    <p:sldId id="442" r:id="rId13"/>
    <p:sldId id="443" r:id="rId14"/>
    <p:sldId id="444" r:id="rId15"/>
    <p:sldId id="445" r:id="rId16"/>
    <p:sldId id="43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ofei Lu | Anderson College | Head Office" userId="f868abf1-9ba3-43ae-a99b-50c60a4be346" providerId="ADAL" clId="{3926B313-804B-48B6-B604-6F63C56D2038}"/>
    <pc:docChg chg="custSel modSld">
      <pc:chgData name="Suofei Lu | Anderson College | Head Office" userId="f868abf1-9ba3-43ae-a99b-50c60a4be346" providerId="ADAL" clId="{3926B313-804B-48B6-B604-6F63C56D2038}" dt="2023-03-06T20:59:01.641" v="4" actId="478"/>
      <pc:docMkLst>
        <pc:docMk/>
      </pc:docMkLst>
      <pc:sldChg chg="modSp mod">
        <pc:chgData name="Suofei Lu | Anderson College | Head Office" userId="f868abf1-9ba3-43ae-a99b-50c60a4be346" providerId="ADAL" clId="{3926B313-804B-48B6-B604-6F63C56D2038}" dt="2023-03-06T20:58:41.282" v="2" actId="1076"/>
        <pc:sldMkLst>
          <pc:docMk/>
          <pc:sldMk cId="3458799291" sldId="266"/>
        </pc:sldMkLst>
        <pc:picChg chg="mod">
          <ac:chgData name="Suofei Lu | Anderson College | Head Office" userId="f868abf1-9ba3-43ae-a99b-50c60a4be346" providerId="ADAL" clId="{3926B313-804B-48B6-B604-6F63C56D2038}" dt="2023-03-06T20:58:36.922" v="0" actId="1076"/>
          <ac:picMkLst>
            <pc:docMk/>
            <pc:sldMk cId="3458799291" sldId="266"/>
            <ac:picMk id="5" creationId="{F5A2DA88-625C-F7CD-39AC-2E89269A002A}"/>
          </ac:picMkLst>
        </pc:picChg>
        <pc:picChg chg="mod">
          <ac:chgData name="Suofei Lu | Anderson College | Head Office" userId="f868abf1-9ba3-43ae-a99b-50c60a4be346" providerId="ADAL" clId="{3926B313-804B-48B6-B604-6F63C56D2038}" dt="2023-03-06T20:58:41.282" v="2" actId="1076"/>
          <ac:picMkLst>
            <pc:docMk/>
            <pc:sldMk cId="3458799291" sldId="266"/>
            <ac:picMk id="7" creationId="{129A98F7-B840-94BC-1F53-324A71F00896}"/>
          </ac:picMkLst>
        </pc:picChg>
      </pc:sldChg>
      <pc:sldChg chg="modSp mod">
        <pc:chgData name="Suofei Lu | Anderson College | Head Office" userId="f868abf1-9ba3-43ae-a99b-50c60a4be346" providerId="ADAL" clId="{3926B313-804B-48B6-B604-6F63C56D2038}" dt="2023-03-06T20:58:45.892" v="3" actId="1076"/>
        <pc:sldMkLst>
          <pc:docMk/>
          <pc:sldMk cId="2329743531" sldId="437"/>
        </pc:sldMkLst>
        <pc:spChg chg="mod">
          <ac:chgData name="Suofei Lu | Anderson College | Head Office" userId="f868abf1-9ba3-43ae-a99b-50c60a4be346" providerId="ADAL" clId="{3926B313-804B-48B6-B604-6F63C56D2038}" dt="2023-03-06T20:58:45.892" v="3" actId="1076"/>
          <ac:spMkLst>
            <pc:docMk/>
            <pc:sldMk cId="2329743531" sldId="437"/>
            <ac:spMk id="3" creationId="{34E1D45A-A540-F9FF-FEB7-428299F943F2}"/>
          </ac:spMkLst>
        </pc:spChg>
      </pc:sldChg>
      <pc:sldChg chg="delSp mod">
        <pc:chgData name="Suofei Lu | Anderson College | Head Office" userId="f868abf1-9ba3-43ae-a99b-50c60a4be346" providerId="ADAL" clId="{3926B313-804B-48B6-B604-6F63C56D2038}" dt="2023-03-06T20:59:01.641" v="4" actId="478"/>
        <pc:sldMkLst>
          <pc:docMk/>
          <pc:sldMk cId="1495553921" sldId="443"/>
        </pc:sldMkLst>
        <pc:spChg chg="del">
          <ac:chgData name="Suofei Lu | Anderson College | Head Office" userId="f868abf1-9ba3-43ae-a99b-50c60a4be346" providerId="ADAL" clId="{3926B313-804B-48B6-B604-6F63C56D2038}" dt="2023-03-06T20:59:01.641" v="4" actId="478"/>
          <ac:spMkLst>
            <pc:docMk/>
            <pc:sldMk cId="1495553921" sldId="443"/>
            <ac:spMk id="2" creationId="{C035838B-C6B0-7115-61A9-90A2EBCF691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2023-03-28</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2023-03-28</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2023-03-28</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2023-03-28</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2023-03-28</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13.xml"/><Relationship Id="rId1" Type="http://schemas.openxmlformats.org/officeDocument/2006/relationships/video" Target="https://www.youtube.com/embed/Fuz7Z8OGpdU?feature=oembed"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13.xml"/><Relationship Id="rId1" Type="http://schemas.openxmlformats.org/officeDocument/2006/relationships/video" Target="https://www.youtube.com/embed/CxeZJVdS6zE?feature=oembed"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13.xml"/><Relationship Id="rId1" Type="http://schemas.openxmlformats.org/officeDocument/2006/relationships/video" Target="https://www.youtube.com/embed/jOU1AEFJ9z0?feature=oembed"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13.xml"/><Relationship Id="rId1" Type="http://schemas.openxmlformats.org/officeDocument/2006/relationships/video" Target="https://www.youtube.com/embed/Bp69cMPVIMI?feature=oembed"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13.xml"/><Relationship Id="rId1" Type="http://schemas.openxmlformats.org/officeDocument/2006/relationships/video" Target="https://www.youtube.com/embed/eXi8sf45pns?feature=oembed"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13.xml"/><Relationship Id="rId1" Type="http://schemas.openxmlformats.org/officeDocument/2006/relationships/video" Target="https://www.youtube.com/embed/LAdMkpIhLSQ?feature=oembed"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13.xml"/><Relationship Id="rId1" Type="http://schemas.openxmlformats.org/officeDocument/2006/relationships/video" Target="https://www.youtube.com/embed/i54IB9lfy4I?feature=oembed"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a:solidFill>
                  <a:schemeClr val="bg1"/>
                </a:solidFill>
                <a:latin typeface="Futura PT Demi" panose="020B0702020204020303" pitchFamily="34" charset="0"/>
              </a:rPr>
              <a:t>Highlighting and Contouring</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5A2DA88-625C-F7CD-39AC-2E89269A002A}"/>
              </a:ext>
            </a:extLst>
          </p:cNvPr>
          <p:cNvPicPr>
            <a:picLocks noChangeAspect="1"/>
          </p:cNvPicPr>
          <p:nvPr/>
        </p:nvPicPr>
        <p:blipFill>
          <a:blip r:embed="rId2"/>
          <a:stretch>
            <a:fillRect/>
          </a:stretch>
        </p:blipFill>
        <p:spPr>
          <a:xfrm>
            <a:off x="1093043" y="610701"/>
            <a:ext cx="9324975" cy="1562100"/>
          </a:xfrm>
          <a:prstGeom prst="rect">
            <a:avLst/>
          </a:prstGeom>
        </p:spPr>
      </p:pic>
      <p:pic>
        <p:nvPicPr>
          <p:cNvPr id="7" name="Picture 6">
            <a:extLst>
              <a:ext uri="{FF2B5EF4-FFF2-40B4-BE49-F238E27FC236}">
                <a16:creationId xmlns:a16="http://schemas.microsoft.com/office/drawing/2014/main" id="{129A98F7-B840-94BC-1F53-324A71F00896}"/>
              </a:ext>
            </a:extLst>
          </p:cNvPr>
          <p:cNvPicPr>
            <a:picLocks noChangeAspect="1"/>
          </p:cNvPicPr>
          <p:nvPr/>
        </p:nvPicPr>
        <p:blipFill>
          <a:blip r:embed="rId3"/>
          <a:stretch>
            <a:fillRect/>
          </a:stretch>
        </p:blipFill>
        <p:spPr>
          <a:xfrm>
            <a:off x="1009068" y="2244427"/>
            <a:ext cx="10884947" cy="4097775"/>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4E1D45A-A540-F9FF-FEB7-428299F943F2}"/>
              </a:ext>
            </a:extLst>
          </p:cNvPr>
          <p:cNvSpPr txBox="1"/>
          <p:nvPr/>
        </p:nvSpPr>
        <p:spPr>
          <a:xfrm>
            <a:off x="1263405" y="681201"/>
            <a:ext cx="8626002" cy="4832092"/>
          </a:xfrm>
          <a:prstGeom prst="rect">
            <a:avLst/>
          </a:prstGeom>
          <a:noFill/>
        </p:spPr>
        <p:txBody>
          <a:bodyPr wrap="square">
            <a:spAutoFit/>
          </a:bodyPr>
          <a:lstStyle/>
          <a:p>
            <a:r>
              <a:rPr lang="en-US" sz="2800" dirty="0">
                <a:latin typeface="Futura PT Book" panose="020B0502020204020303" pitchFamily="34" charset="0"/>
              </a:rPr>
              <a:t>A basic rule to keep in mind for highlighting and contouring is that highlighting a feature emphasizes, and contouring or shadowing minimizes. A highlight is created when the cosmetic used is lighter than the original foundation applied. Conversely, a contour (or shading) is formed when the product used is darker than the skin or foundation color. The use of shading (using dark colors and shades) minimizes prominent features, making them appear less noticeable. Using highlighting and contouring, you can satisfy your client’s desire for a more balanced appearance by enhancing or de-emphasizing facial features or shapes.</a:t>
            </a:r>
          </a:p>
        </p:txBody>
      </p:sp>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6DE9B28A-229D-495E-BAAD-080BD9885185}"/>
              </a:ext>
            </a:extLst>
          </p:cNvPr>
          <p:cNvPicPr>
            <a:picLocks noChangeAspect="1"/>
          </p:cNvPicPr>
          <p:nvPr/>
        </p:nvPicPr>
        <p:blipFill>
          <a:blip r:embed="rId3"/>
          <a:stretch>
            <a:fillRect/>
          </a:stretch>
        </p:blipFill>
        <p:spPr>
          <a:xfrm>
            <a:off x="1809851" y="1495425"/>
            <a:ext cx="9953625" cy="3867150"/>
          </a:xfrm>
          <a:prstGeom prst="rect">
            <a:avLst/>
          </a:prstGeom>
        </p:spPr>
      </p:pic>
    </p:spTree>
    <p:extLst>
      <p:ext uri="{BB962C8B-B14F-4D97-AF65-F5344CB8AC3E}">
        <p14:creationId xmlns:p14="http://schemas.microsoft.com/office/powerpoint/2010/main" val="3217236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nline Media 7" title="How to Contour Your Square Face | Sephora">
            <a:hlinkClick r:id="" action="ppaction://media"/>
            <a:extLst>
              <a:ext uri="{FF2B5EF4-FFF2-40B4-BE49-F238E27FC236}">
                <a16:creationId xmlns:a16="http://schemas.microsoft.com/office/drawing/2014/main" id="{DE62F22D-6B4A-4C62-84B0-DAB4C1E9CAD4}"/>
              </a:ext>
            </a:extLst>
          </p:cNvPr>
          <p:cNvPicPr>
            <a:picLocks noGrp="1" noRot="1" noChangeAspect="1"/>
          </p:cNvPicPr>
          <p:nvPr>
            <p:ph idx="1"/>
            <a:videoFile r:link="rId1"/>
          </p:nvPr>
        </p:nvPicPr>
        <p:blipFill>
          <a:blip r:embed="rId3"/>
          <a:stretch>
            <a:fillRect/>
          </a:stretch>
        </p:blipFill>
        <p:spPr>
          <a:xfrm>
            <a:off x="1896117" y="998774"/>
            <a:ext cx="7700962" cy="435133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ow to Contour Your Oval Face | Sephora">
            <a:hlinkClick r:id="" action="ppaction://media"/>
            <a:extLst>
              <a:ext uri="{FF2B5EF4-FFF2-40B4-BE49-F238E27FC236}">
                <a16:creationId xmlns:a16="http://schemas.microsoft.com/office/drawing/2014/main" id="{438E7B7F-0226-3ED6-E171-5912E0906B6A}"/>
              </a:ext>
            </a:extLst>
          </p:cNvPr>
          <p:cNvPicPr>
            <a:picLocks noGrp="1" noRot="1" noChangeAspect="1"/>
          </p:cNvPicPr>
          <p:nvPr>
            <p:ph idx="1"/>
            <a:videoFile r:link="rId1"/>
          </p:nvPr>
        </p:nvPicPr>
        <p:blipFill>
          <a:blip r:embed="rId3"/>
          <a:stretch>
            <a:fillRect/>
          </a:stretch>
        </p:blipFill>
        <p:spPr>
          <a:xfrm>
            <a:off x="1925300" y="1253331"/>
            <a:ext cx="7700962" cy="4351338"/>
          </a:xfrm>
          <a:prstGeom prst="rect">
            <a:avLst/>
          </a:prstGeom>
        </p:spPr>
      </p:pic>
    </p:spTree>
    <p:extLst>
      <p:ext uri="{BB962C8B-B14F-4D97-AF65-F5344CB8AC3E}">
        <p14:creationId xmlns:p14="http://schemas.microsoft.com/office/powerpoint/2010/main" val="904297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ow to Contour Your Round Face | Sephora">
            <a:hlinkClick r:id="" action="ppaction://media"/>
            <a:extLst>
              <a:ext uri="{FF2B5EF4-FFF2-40B4-BE49-F238E27FC236}">
                <a16:creationId xmlns:a16="http://schemas.microsoft.com/office/drawing/2014/main" id="{D470A11F-0F62-1A94-0B39-8FD9A2013759}"/>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419175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ow to Contour Your Heart Shaped Face | Sephora">
            <a:hlinkClick r:id="" action="ppaction://media"/>
            <a:extLst>
              <a:ext uri="{FF2B5EF4-FFF2-40B4-BE49-F238E27FC236}">
                <a16:creationId xmlns:a16="http://schemas.microsoft.com/office/drawing/2014/main" id="{133CF815-1684-1A1B-FA27-DED5C137E66E}"/>
              </a:ext>
            </a:extLst>
          </p:cNvPr>
          <p:cNvPicPr>
            <a:picLocks noGrp="1" noRot="1" noChangeAspect="1"/>
          </p:cNvPicPr>
          <p:nvPr>
            <p:ph idx="1"/>
            <a:videoFile r:link="rId1"/>
          </p:nvPr>
        </p:nvPicPr>
        <p:blipFill>
          <a:blip r:embed="rId3"/>
          <a:stretch>
            <a:fillRect/>
          </a:stretch>
        </p:blipFill>
        <p:spPr>
          <a:xfrm>
            <a:off x="2119853" y="1173871"/>
            <a:ext cx="7700962" cy="4351338"/>
          </a:xfrm>
          <a:prstGeom prst="rect">
            <a:avLst/>
          </a:prstGeom>
        </p:spPr>
      </p:pic>
    </p:spTree>
    <p:extLst>
      <p:ext uri="{BB962C8B-B14F-4D97-AF65-F5344CB8AC3E}">
        <p14:creationId xmlns:p14="http://schemas.microsoft.com/office/powerpoint/2010/main" val="3073024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ow To Contour Long Face || How to Contour Your Noes || Simple And Easy Trick">
            <a:hlinkClick r:id="" action="ppaction://media"/>
            <a:extLst>
              <a:ext uri="{FF2B5EF4-FFF2-40B4-BE49-F238E27FC236}">
                <a16:creationId xmlns:a16="http://schemas.microsoft.com/office/drawing/2014/main" id="{16E9ADCB-8DD7-E68C-0CFD-189637836038}"/>
              </a:ext>
            </a:extLst>
          </p:cNvPr>
          <p:cNvPicPr>
            <a:picLocks noGrp="1" noRot="1" noChangeAspect="1"/>
          </p:cNvPicPr>
          <p:nvPr>
            <p:ph idx="1"/>
            <a:videoFile r:link="rId1"/>
          </p:nvPr>
        </p:nvPicPr>
        <p:blipFill>
          <a:blip r:embed="rId3"/>
          <a:stretch>
            <a:fillRect/>
          </a:stretch>
        </p:blipFill>
        <p:spPr>
          <a:xfrm>
            <a:off x="3195638" y="1825625"/>
            <a:ext cx="5802312" cy="4351338"/>
          </a:xfrm>
          <a:prstGeom prst="rect">
            <a:avLst/>
          </a:prstGeom>
        </p:spPr>
      </p:pic>
    </p:spTree>
    <p:extLst>
      <p:ext uri="{BB962C8B-B14F-4D97-AF65-F5344CB8AC3E}">
        <p14:creationId xmlns:p14="http://schemas.microsoft.com/office/powerpoint/2010/main" val="1495553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ow to Contour and Highlight a DIAMOND FACE">
            <a:hlinkClick r:id="" action="ppaction://media"/>
            <a:extLst>
              <a:ext uri="{FF2B5EF4-FFF2-40B4-BE49-F238E27FC236}">
                <a16:creationId xmlns:a16="http://schemas.microsoft.com/office/drawing/2014/main" id="{385DD4BC-8263-A15E-1D2F-E07FCFBDF1E0}"/>
              </a:ext>
            </a:extLst>
          </p:cNvPr>
          <p:cNvPicPr>
            <a:picLocks noGrp="1" noRot="1" noChangeAspect="1"/>
          </p:cNvPicPr>
          <p:nvPr>
            <p:ph idx="1"/>
            <a:videoFile r:link="rId1"/>
          </p:nvPr>
        </p:nvPicPr>
        <p:blipFill>
          <a:blip r:embed="rId3"/>
          <a:stretch>
            <a:fillRect/>
          </a:stretch>
        </p:blipFill>
        <p:spPr>
          <a:xfrm>
            <a:off x="2012849" y="1329515"/>
            <a:ext cx="7700962" cy="4351338"/>
          </a:xfrm>
          <a:prstGeom prst="rect">
            <a:avLst/>
          </a:prstGeom>
        </p:spPr>
      </p:pic>
    </p:spTree>
    <p:extLst>
      <p:ext uri="{BB962C8B-B14F-4D97-AF65-F5344CB8AC3E}">
        <p14:creationId xmlns:p14="http://schemas.microsoft.com/office/powerpoint/2010/main" val="451703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5 Blush Placements (for different face shapes/facial features) | Karima McKimmie">
            <a:hlinkClick r:id="" action="ppaction://media"/>
            <a:extLst>
              <a:ext uri="{FF2B5EF4-FFF2-40B4-BE49-F238E27FC236}">
                <a16:creationId xmlns:a16="http://schemas.microsoft.com/office/drawing/2014/main" id="{7160D1EE-AACA-56CE-0F2F-29232C31E7CC}"/>
              </a:ext>
            </a:extLst>
          </p:cNvPr>
          <p:cNvPicPr>
            <a:picLocks noGrp="1" noRot="1" noChangeAspect="1"/>
          </p:cNvPicPr>
          <p:nvPr>
            <p:ph idx="1"/>
            <a:videoFile r:link="rId1"/>
          </p:nvPr>
        </p:nvPicPr>
        <p:blipFill>
          <a:blip r:embed="rId3"/>
          <a:stretch>
            <a:fillRect/>
          </a:stretch>
        </p:blipFill>
        <p:spPr>
          <a:xfrm>
            <a:off x="2129581" y="1008501"/>
            <a:ext cx="7700962" cy="4351338"/>
          </a:xfrm>
          <a:prstGeom prst="rect">
            <a:avLst/>
          </a:prstGeom>
        </p:spPr>
      </p:pic>
    </p:spTree>
    <p:extLst>
      <p:ext uri="{BB962C8B-B14F-4D97-AF65-F5344CB8AC3E}">
        <p14:creationId xmlns:p14="http://schemas.microsoft.com/office/powerpoint/2010/main" val="6471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77F8F98D-FBAA-4105-85D8-282E14068585}">
  <ds:schemaRefs>
    <ds:schemaRef ds:uri="e39b2e7b-4903-47ff-bd4b-8d2fa0c4d256"/>
    <ds:schemaRef ds:uri="http://schemas.microsoft.com/office/2006/documentManagement/types"/>
    <ds:schemaRef ds:uri="http://purl.org/dc/elements/1.1/"/>
    <ds:schemaRef ds:uri="http://www.w3.org/XML/1998/namespace"/>
    <ds:schemaRef ds:uri="http://purl.org/dc/dcmitype/"/>
    <ds:schemaRef ds:uri="b859bac5-f8e7-4332-87d7-6acb10f197c4"/>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6787</TotalTime>
  <Words>114</Words>
  <Application>Microsoft Office PowerPoint</Application>
  <PresentationFormat>Widescreen</PresentationFormat>
  <Paragraphs>3</Paragraphs>
  <Slides>12</Slides>
  <Notes>0</Notes>
  <HiddenSlides>0</HiddenSlides>
  <MMClips>7</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12</vt:i4>
      </vt:variant>
    </vt:vector>
  </HeadingPairs>
  <TitlesOfParts>
    <vt:vector size="19" baseType="lpstr">
      <vt:lpstr>Arial</vt:lpstr>
      <vt:lpstr>Calibri</vt:lpstr>
      <vt:lpstr>Calibri Light</vt:lpstr>
      <vt:lpstr>Futura PT Book</vt:lpstr>
      <vt:lpstr>Futura PT Demi</vt:lpstr>
      <vt:lpstr>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2023-03-28T19:32:16Z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