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Default Extension="png" ContentType="image/png"/>
  <Override PartName="/ppt/slides/slide1.xml" ContentType="application/vnd.openxmlformats-officedocument.presentationml.slide+xml"/>
  <Default Extension="jpg" ContentType="image/jpg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</p:sldIdLst>
  <p:sldSz cx="12192000" cy="6858000"/>
  <p:notesSz cx="12192000" cy="68580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7" Type="http://schemas.openxmlformats.org/officeDocument/2006/relationships/image" Target="../media/image1.png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4572" y="510540"/>
            <a:ext cx="495299" cy="775715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09600" y="274320"/>
            <a:ext cx="10972800" cy="1097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09600" y="1577340"/>
            <a:ext cx="1097280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image" Target="../media/image5.png"/><Relationship Id="rId6" Type="http://schemas.openxmlformats.org/officeDocument/2006/relationships/image" Target="../media/image6.png"/><Relationship Id="rId7" Type="http://schemas.openxmlformats.org/officeDocument/2006/relationships/image" Target="../media/image7.png"/><Relationship Id="rId8" Type="http://schemas.openxmlformats.org/officeDocument/2006/relationships/image" Target="../media/image8.jp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9.png"/><Relationship Id="rId3" Type="http://schemas.openxmlformats.org/officeDocument/2006/relationships/image" Target="../media/image10.png"/><Relationship Id="rId4" Type="http://schemas.openxmlformats.org/officeDocument/2006/relationships/image" Target="../media/image11.png"/><Relationship Id="rId5" Type="http://schemas.openxmlformats.org/officeDocument/2006/relationships/image" Target="../media/image12.png"/><Relationship Id="rId6" Type="http://schemas.openxmlformats.org/officeDocument/2006/relationships/image" Target="../media/image13.png"/><Relationship Id="rId7" Type="http://schemas.openxmlformats.org/officeDocument/2006/relationships/image" Target="../media/image14.png"/><Relationship Id="rId8" Type="http://schemas.openxmlformats.org/officeDocument/2006/relationships/image" Target="../media/image15.png"/><Relationship Id="rId9" Type="http://schemas.openxmlformats.org/officeDocument/2006/relationships/image" Target="../media/image16.png"/><Relationship Id="rId10" Type="http://schemas.openxmlformats.org/officeDocument/2006/relationships/image" Target="../media/image8.jp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7.jpg"/><Relationship Id="rId3" Type="http://schemas.openxmlformats.org/officeDocument/2006/relationships/image" Target="../media/image8.jp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8.jpg"/><Relationship Id="rId3" Type="http://schemas.openxmlformats.org/officeDocument/2006/relationships/image" Target="../media/image8.jp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9.jpg"/><Relationship Id="rId3" Type="http://schemas.openxmlformats.org/officeDocument/2006/relationships/image" Target="../media/image8.jp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0.jpg"/><Relationship Id="rId3" Type="http://schemas.openxmlformats.org/officeDocument/2006/relationships/image" Target="../media/image8.jp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1.jpg"/><Relationship Id="rId3" Type="http://schemas.openxmlformats.org/officeDocument/2006/relationships/image" Target="../media/image8.jp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2.jpg"/><Relationship Id="rId3" Type="http://schemas.openxmlformats.org/officeDocument/2006/relationships/image" Target="../media/image8.jp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3.jpg"/><Relationship Id="rId3" Type="http://schemas.openxmlformats.org/officeDocument/2006/relationships/image" Target="../media/image8.jpg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4.jpg"/><Relationship Id="rId3" Type="http://schemas.openxmlformats.org/officeDocument/2006/relationships/image" Target="../media/image8.jpg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5.png"/><Relationship Id="rId3" Type="http://schemas.openxmlformats.org/officeDocument/2006/relationships/image" Target="../media/image26.png"/><Relationship Id="rId4" Type="http://schemas.openxmlformats.org/officeDocument/2006/relationships/image" Target="../media/image27.png"/><Relationship Id="rId5" Type="http://schemas.openxmlformats.org/officeDocument/2006/relationships/image" Target="../media/image28.png"/><Relationship Id="rId6" Type="http://schemas.openxmlformats.org/officeDocument/2006/relationships/image" Target="../media/image29.png"/><Relationship Id="rId7" Type="http://schemas.openxmlformats.org/officeDocument/2006/relationships/image" Target="../media/image30.png"/><Relationship Id="rId8" Type="http://schemas.openxmlformats.org/officeDocument/2006/relationships/image" Target="../media/image31.png"/><Relationship Id="rId9" Type="http://schemas.openxmlformats.org/officeDocument/2006/relationships/image" Target="../media/image32.png"/><Relationship Id="rId10" Type="http://schemas.openxmlformats.org/officeDocument/2006/relationships/image" Target="../media/image33.png"/><Relationship Id="rId11" Type="http://schemas.openxmlformats.org/officeDocument/2006/relationships/image" Target="../media/image34.png"/><Relationship Id="rId12" Type="http://schemas.openxmlformats.org/officeDocument/2006/relationships/image" Target="../media/image35.png"/><Relationship Id="rId13" Type="http://schemas.openxmlformats.org/officeDocument/2006/relationships/image" Target="../media/image36.png"/><Relationship Id="rId14" Type="http://schemas.openxmlformats.org/officeDocument/2006/relationships/image" Target="../media/image37.png"/><Relationship Id="rId15" Type="http://schemas.openxmlformats.org/officeDocument/2006/relationships/image" Target="../media/image38.png"/><Relationship Id="rId16" Type="http://schemas.openxmlformats.org/officeDocument/2006/relationships/image" Target="../media/image39.png"/><Relationship Id="rId17" Type="http://schemas.openxmlformats.org/officeDocument/2006/relationships/image" Target="../media/image40.png"/><Relationship Id="rId18" Type="http://schemas.openxmlformats.org/officeDocument/2006/relationships/image" Target="../media/image41.png"/><Relationship Id="rId19" Type="http://schemas.openxmlformats.org/officeDocument/2006/relationships/image" Target="../media/image8.jp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4723129" y="4936490"/>
            <a:ext cx="3455035" cy="1009015"/>
            <a:chOff x="4723129" y="4936490"/>
            <a:chExt cx="3455035" cy="100901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723129" y="4936490"/>
              <a:ext cx="2499105" cy="521208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723129" y="5423916"/>
              <a:ext cx="2127630" cy="521512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657466" y="5423916"/>
              <a:ext cx="1520571" cy="521512"/>
            </a:xfrm>
            <a:prstGeom prst="rect">
              <a:avLst/>
            </a:prstGeom>
          </p:spPr>
        </p:pic>
      </p:grpSp>
      <p:grpSp>
        <p:nvGrpSpPr>
          <p:cNvPr id="6" name="object 6" descr=""/>
          <p:cNvGrpSpPr/>
          <p:nvPr/>
        </p:nvGrpSpPr>
        <p:grpSpPr>
          <a:xfrm>
            <a:off x="4710938" y="2782773"/>
            <a:ext cx="3997960" cy="1441450"/>
            <a:chOff x="4710938" y="2782773"/>
            <a:chExt cx="3997960" cy="1441450"/>
          </a:xfrm>
        </p:grpSpPr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710938" y="2782773"/>
              <a:ext cx="3386454" cy="782116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710938" y="3441826"/>
              <a:ext cx="3997579" cy="781812"/>
            </a:xfrm>
            <a:prstGeom prst="rect">
              <a:avLst/>
            </a:prstGeom>
          </p:spPr>
        </p:pic>
      </p:grpSp>
      <p:pic>
        <p:nvPicPr>
          <p:cNvPr id="9" name="object 9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4844160" y="4348556"/>
            <a:ext cx="3335019" cy="390448"/>
          </a:xfrm>
          <a:prstGeom prst="rect">
            <a:avLst/>
          </a:prstGeom>
        </p:spPr>
      </p:pic>
      <p:pic>
        <p:nvPicPr>
          <p:cNvPr id="10" name="object 10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1200713" y="87642"/>
            <a:ext cx="952500" cy="1016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374015"/>
            <a:ext cx="4108323" cy="650748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929639" y="1471549"/>
            <a:ext cx="9902190" cy="1199515"/>
            <a:chOff x="929639" y="1471549"/>
            <a:chExt cx="9902190" cy="1199515"/>
          </a:xfrm>
        </p:grpSpPr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29639" y="1471549"/>
              <a:ext cx="9902063" cy="650748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29639" y="2020189"/>
              <a:ext cx="2749296" cy="650748"/>
            </a:xfrm>
            <a:prstGeom prst="rect">
              <a:avLst/>
            </a:prstGeom>
          </p:spPr>
        </p:pic>
      </p:grpSp>
      <p:grpSp>
        <p:nvGrpSpPr>
          <p:cNvPr id="6" name="object 6" descr=""/>
          <p:cNvGrpSpPr/>
          <p:nvPr/>
        </p:nvGrpSpPr>
        <p:grpSpPr>
          <a:xfrm>
            <a:off x="929639" y="3403676"/>
            <a:ext cx="6953250" cy="651510"/>
            <a:chOff x="929639" y="3403676"/>
            <a:chExt cx="6953250" cy="651510"/>
          </a:xfrm>
        </p:grpSpPr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29639" y="3452825"/>
              <a:ext cx="544525" cy="587044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400809" y="3403676"/>
              <a:ext cx="6481952" cy="651052"/>
            </a:xfrm>
            <a:prstGeom prst="rect">
              <a:avLst/>
            </a:prstGeom>
          </p:spPr>
        </p:pic>
      </p:grpSp>
      <p:grpSp>
        <p:nvGrpSpPr>
          <p:cNvPr id="9" name="object 9" descr=""/>
          <p:cNvGrpSpPr/>
          <p:nvPr/>
        </p:nvGrpSpPr>
        <p:grpSpPr>
          <a:xfrm>
            <a:off x="929639" y="4079494"/>
            <a:ext cx="7359015" cy="1327785"/>
            <a:chOff x="929639" y="4079494"/>
            <a:chExt cx="7359015" cy="1327785"/>
          </a:xfrm>
        </p:grpSpPr>
        <p:pic>
          <p:nvPicPr>
            <p:cNvPr id="10" name="object 10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29639" y="4128262"/>
              <a:ext cx="518769" cy="586739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188719" y="4079494"/>
              <a:ext cx="5902706" cy="650748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929639" y="4756099"/>
              <a:ext cx="7359015" cy="651052"/>
            </a:xfrm>
            <a:prstGeom prst="rect">
              <a:avLst/>
            </a:prstGeom>
          </p:spPr>
        </p:pic>
      </p:grpSp>
      <p:pic>
        <p:nvPicPr>
          <p:cNvPr id="13" name="object 13" descr="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1200713" y="87642"/>
            <a:ext cx="952500" cy="10160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903220" y="1322832"/>
            <a:ext cx="5474208" cy="3660648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200713" y="87642"/>
            <a:ext cx="952500" cy="10160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493264" y="1932432"/>
            <a:ext cx="5908547" cy="3934967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200713" y="87642"/>
            <a:ext cx="952500" cy="10160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810255" y="2001011"/>
            <a:ext cx="5518404" cy="3681984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200713" y="87642"/>
            <a:ext cx="952500" cy="10160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743200" y="1935479"/>
            <a:ext cx="5779008" cy="3846576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200713" y="87642"/>
            <a:ext cx="952500" cy="10160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307079" y="1933955"/>
            <a:ext cx="5762244" cy="4172712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200713" y="87642"/>
            <a:ext cx="952500" cy="10160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03676" y="2229612"/>
            <a:ext cx="4503420" cy="3461003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200713" y="87642"/>
            <a:ext cx="952500" cy="10160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027932" y="1825751"/>
            <a:ext cx="4136136" cy="4351020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200713" y="87642"/>
            <a:ext cx="952500" cy="10160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188207" y="2261616"/>
            <a:ext cx="4608576" cy="3072383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200713" y="87642"/>
            <a:ext cx="952500" cy="10160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29639" y="629996"/>
            <a:ext cx="6595618" cy="716584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29639" y="1810766"/>
            <a:ext cx="423367" cy="455675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445005" y="1810766"/>
            <a:ext cx="2015870" cy="455675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929639" y="2321001"/>
            <a:ext cx="423367" cy="455980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445005" y="2321001"/>
            <a:ext cx="1540891" cy="455980"/>
          </a:xfrm>
          <a:prstGeom prst="rect">
            <a:avLst/>
          </a:prstGeom>
        </p:spPr>
      </p:pic>
      <p:pic>
        <p:nvPicPr>
          <p:cNvPr id="7" name="object 7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929639" y="2833751"/>
            <a:ext cx="423367" cy="455675"/>
          </a:xfrm>
          <a:prstGeom prst="rect">
            <a:avLst/>
          </a:prstGeom>
        </p:spPr>
      </p:pic>
      <p:pic>
        <p:nvPicPr>
          <p:cNvPr id="8" name="object 8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445005" y="2833751"/>
            <a:ext cx="1523872" cy="455675"/>
          </a:xfrm>
          <a:prstGeom prst="rect">
            <a:avLst/>
          </a:prstGeom>
        </p:spPr>
      </p:pic>
      <p:pic>
        <p:nvPicPr>
          <p:cNvPr id="9" name="object 9" descr="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929639" y="3344290"/>
            <a:ext cx="423367" cy="455676"/>
          </a:xfrm>
          <a:prstGeom prst="rect">
            <a:avLst/>
          </a:prstGeom>
        </p:spPr>
      </p:pic>
      <p:pic>
        <p:nvPicPr>
          <p:cNvPr id="10" name="object 10" descr="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445005" y="3344290"/>
            <a:ext cx="1612645" cy="455676"/>
          </a:xfrm>
          <a:prstGeom prst="rect">
            <a:avLst/>
          </a:prstGeom>
        </p:spPr>
      </p:pic>
      <p:pic>
        <p:nvPicPr>
          <p:cNvPr id="11" name="object 11" descr="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929639" y="3855084"/>
            <a:ext cx="423367" cy="455675"/>
          </a:xfrm>
          <a:prstGeom prst="rect">
            <a:avLst/>
          </a:prstGeom>
        </p:spPr>
      </p:pic>
      <p:pic>
        <p:nvPicPr>
          <p:cNvPr id="12" name="object 12" descr="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1445005" y="3855084"/>
            <a:ext cx="609600" cy="455675"/>
          </a:xfrm>
          <a:prstGeom prst="rect">
            <a:avLst/>
          </a:prstGeom>
        </p:spPr>
      </p:pic>
      <p:pic>
        <p:nvPicPr>
          <p:cNvPr id="13" name="object 13" descr="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929639" y="4367148"/>
            <a:ext cx="423367" cy="455675"/>
          </a:xfrm>
          <a:prstGeom prst="rect">
            <a:avLst/>
          </a:prstGeom>
        </p:spPr>
      </p:pic>
      <p:pic>
        <p:nvPicPr>
          <p:cNvPr id="14" name="object 14" descr="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1445005" y="4367148"/>
            <a:ext cx="1882647" cy="455675"/>
          </a:xfrm>
          <a:prstGeom prst="rect">
            <a:avLst/>
          </a:prstGeom>
        </p:spPr>
      </p:pic>
      <p:pic>
        <p:nvPicPr>
          <p:cNvPr id="15" name="object 15" descr="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929639" y="4877765"/>
            <a:ext cx="423367" cy="455980"/>
          </a:xfrm>
          <a:prstGeom prst="rect">
            <a:avLst/>
          </a:prstGeom>
        </p:spPr>
      </p:pic>
      <p:pic>
        <p:nvPicPr>
          <p:cNvPr id="16" name="object 16" descr="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1445005" y="4877765"/>
            <a:ext cx="1297051" cy="455980"/>
          </a:xfrm>
          <a:prstGeom prst="rect">
            <a:avLst/>
          </a:prstGeom>
        </p:spPr>
      </p:pic>
      <p:pic>
        <p:nvPicPr>
          <p:cNvPr id="17" name="object 17" descr="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929639" y="5388559"/>
            <a:ext cx="423367" cy="455676"/>
          </a:xfrm>
          <a:prstGeom prst="rect">
            <a:avLst/>
          </a:prstGeom>
        </p:spPr>
      </p:pic>
      <p:pic>
        <p:nvPicPr>
          <p:cNvPr id="18" name="object 18" descr="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1445005" y="5388559"/>
            <a:ext cx="5693156" cy="455676"/>
          </a:xfrm>
          <a:prstGeom prst="rect">
            <a:avLst/>
          </a:prstGeom>
        </p:spPr>
      </p:pic>
      <p:pic>
        <p:nvPicPr>
          <p:cNvPr id="19" name="object 19" descr="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11200713" y="87642"/>
            <a:ext cx="952500" cy="1016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2025-05-30T20:22:05Z</dcterms:created>
  <dcterms:modified xsi:type="dcterms:W3CDTF">2025-05-30T20:22:05Z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2025-05-31T00:00:00Z</vt:filetime>
  </property>
  <property fmtid="{D5CDD505-2E9C-101B-9397-08002B2CF9AE}" pid="3" name="LastSaved">
    <vt:filetime>2025-05-30T00:00:00Z</vt:filetime>
  </property>
  <property fmtid="{D5CDD505-2E9C-101B-9397-08002B2CF9AE}" pid="4" name="Producer">
    <vt:lpwstr>Foxit PDF Editor Printer Version 11.2.2.4537</vt:lpwstr>
  </property>
</Properties>
</file>