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27"/>
  </p:notesMasterIdLst>
  <p:sldIdLst>
    <p:sldId id="256" r:id="rId5"/>
    <p:sldId id="439" r:id="rId6"/>
    <p:sldId id="446" r:id="rId7"/>
    <p:sldId id="447" r:id="rId8"/>
    <p:sldId id="448" r:id="rId9"/>
    <p:sldId id="449" r:id="rId10"/>
    <p:sldId id="450" r:id="rId11"/>
    <p:sldId id="451" r:id="rId12"/>
    <p:sldId id="452" r:id="rId13"/>
    <p:sldId id="453" r:id="rId14"/>
    <p:sldId id="454" r:id="rId15"/>
    <p:sldId id="455" r:id="rId16"/>
    <p:sldId id="456" r:id="rId17"/>
    <p:sldId id="457" r:id="rId18"/>
    <p:sldId id="458" r:id="rId19"/>
    <p:sldId id="459" r:id="rId20"/>
    <p:sldId id="460" r:id="rId21"/>
    <p:sldId id="461" r:id="rId22"/>
    <p:sldId id="462" r:id="rId23"/>
    <p:sldId id="463" r:id="rId24"/>
    <p:sldId id="464" r:id="rId25"/>
    <p:sldId id="43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F242E-A17C-0BD4-A8A3-48F8A31B50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05530D-C2FA-35B3-3216-78AFFBB5C3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FF8CAE-EF25-6EC3-2209-813F57BF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9AE0F-9C21-5FAB-EB07-185EC4E7B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7CC74-084C-9994-B714-BEF38A516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63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F0AD-83B0-EF1B-0E93-1C1381572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0B9A7-93F7-37B1-BE31-FFBAE2D3D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03FC1C-6191-54BB-1D4E-07FF2A04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E2079-5107-32CA-7FE9-AFD070244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979706-3747-43F1-7B8A-23FEFCAC6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585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0C85F-546A-4F04-314D-939054F5C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C5A55-2F7B-8318-5820-DC7970044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B9C47-8763-B6E5-F45D-E0E70DFD5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1D0C5-298D-584D-7E61-8F10002DD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C1FE3-29F3-D003-B22F-DFD80BDCF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418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E7D8C-E4BF-2F1E-795C-2AB6FB4FE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C2398-EA68-7E76-F05C-62CAA61E7A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DA934B-FF09-2432-A65C-358315E97C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2EABDF-01A3-73DD-4318-818A8F11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7FA6A1-C367-8977-5EB8-834A0B10A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A35464-B05B-F838-DF43-5B0F86EE9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472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67144-8C56-12A7-249C-509339C69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E65D47-5DDC-FE06-8B69-C3040CB376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1401F5-1F9D-49F3-ED1E-15157E4B42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6F1408-28C6-0537-C7BE-8C5DA629B4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8ED835-195B-21B5-DDA3-A23789FE9A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97BA37-7F6F-C20E-1687-C39D8608E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D9B991-FAC5-2EEC-AC90-D8E7201DE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9AE599-3A75-AB5F-2E9E-9CC0AE4D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578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82DD5-CB52-4CBB-33C6-27E479FAA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6937D3-BBAB-D5B1-F135-EEEFAD5AB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696AEB-5C98-D88A-15AF-D77A11F04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E66F7E-20DF-9996-2035-1C8657BC2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3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D976F6-7348-3190-A734-AE5F669A3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BA1536-D2F5-CF12-884D-80A97391B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5CEFAC-D150-E519-642D-C1792735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790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D24D-CDBC-1D87-AFF1-3D0852BD1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07473-7B47-806C-6153-10FD7CA65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34C362-D80E-044E-B2BF-666FED047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8D2D85-92DE-A772-5E12-D3528981A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2E2405-2408-2C23-C1BF-A108D062F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FBAF3-878A-D1DD-7838-7C845A3EE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0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C993F-AFE9-426D-7165-621CB45D7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30C89F-B956-6FD7-0BE9-7A2C115BAE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ACD8F-DF90-E0D3-EB92-56C94590BF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55093D-1E2B-DCB8-3EA2-9E9350F5E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937D2B-5722-74A6-1B06-0A0E4D5D9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A7F5F5-34C9-5587-37EB-2DC701A3F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757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A9FBF-4476-8E1D-F94D-F66284A28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B1E09A-C998-CFED-F208-915CCB845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530CE-3E66-92AA-4DC4-0DBE319C4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BCE29-70A1-093A-3D8B-25A2A6A08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E4D38-D608-3DFB-3BB9-85E8B1341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82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41E757-D167-8616-9262-2C096DDFE6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FF8FC-9F1F-0787-6D1B-ECF5E6AB8B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B6ADC-29D7-40D6-DD41-852919DBD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C677-4F15-19CA-67F3-56AB888F2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39EDB4-3B4B-7F12-2973-C4651D639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212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563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8D703E-BE57-2975-530D-17CE2F9BE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0CC289-FE0A-1442-E236-97CC827E9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5ACC15-EA1D-44AF-655C-70F63D2FC6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5FFF30-65A9-4768-B2EE-BC9802E0C55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79902-93B8-3EE7-E919-AEB9443DB1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25707-42F9-70AF-F18D-3B1EDA410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50AC99-400E-48E1-9110-865018190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647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52C8D9-752D-D163-4D70-7C72F88023B6}"/>
              </a:ext>
            </a:extLst>
          </p:cNvPr>
          <p:cNvSpPr txBox="1"/>
          <p:nvPr/>
        </p:nvSpPr>
        <p:spPr>
          <a:xfrm>
            <a:off x="4295553" y="3429000"/>
            <a:ext cx="71769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+mj-lt"/>
              </a:rPr>
              <a:t>Introduction to Skull Critique</a:t>
            </a:r>
          </a:p>
          <a:p>
            <a:endParaRPr lang="en-US" sz="4000" dirty="0">
              <a:latin typeface="+mj-lt"/>
            </a:endParaRPr>
          </a:p>
          <a:p>
            <a:r>
              <a:rPr lang="en-US" sz="4000" dirty="0">
                <a:latin typeface="+mj-lt"/>
              </a:rPr>
              <a:t>MRT Program</a:t>
            </a:r>
          </a:p>
          <a:p>
            <a:endParaRPr lang="en-CA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oursewareobjects.elsevier.com/objects/elr/Martensen/imageanalysis4e/IC/jpg/Chapter11/011003.jpg">
            <a:extLst>
              <a:ext uri="{FF2B5EF4-FFF2-40B4-BE49-F238E27FC236}">
                <a16:creationId xmlns:a16="http://schemas.microsoft.com/office/drawing/2014/main" id="{8963D060-C782-FF25-B022-071D43C0CB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2201" y="152400"/>
            <a:ext cx="7426325" cy="6591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526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oursewareobjects.elsevier.com/objects/elr/Martensen/imageanalysis4e/IC/jpg/Chapter11/011005.jpg">
            <a:extLst>
              <a:ext uri="{FF2B5EF4-FFF2-40B4-BE49-F238E27FC236}">
                <a16:creationId xmlns:a16="http://schemas.microsoft.com/office/drawing/2014/main" id="{1D7D0E6C-F4E1-43F8-969D-E5C16801F3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57600" y="19051"/>
            <a:ext cx="4502150" cy="6657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656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564x/81/46/c6/8146c6e104bc4cabf417e916ceeb42ed.jpg">
            <a:extLst>
              <a:ext uri="{FF2B5EF4-FFF2-40B4-BE49-F238E27FC236}">
                <a16:creationId xmlns:a16="http://schemas.microsoft.com/office/drawing/2014/main" id="{BB6206E1-426D-94C6-9AD5-6A7CD4E9E4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1" y="304800"/>
            <a:ext cx="7389813" cy="6248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095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oursewareobjects.elsevier.com/objects/elr/Martensen/imageanalysis4e/IC/jpg/Chapter11/011015.jpg">
            <a:extLst>
              <a:ext uri="{FF2B5EF4-FFF2-40B4-BE49-F238E27FC236}">
                <a16:creationId xmlns:a16="http://schemas.microsoft.com/office/drawing/2014/main" id="{9BA03C91-C0B3-6CD9-9171-04F77FAF26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29000" y="1589"/>
            <a:ext cx="4827588" cy="6613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57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oursewareobjects.elsevier.com/objects/elr/Martensen/imageanalysis4e/IC/jpg/Chapter11/011016.jpg">
            <a:extLst>
              <a:ext uri="{FF2B5EF4-FFF2-40B4-BE49-F238E27FC236}">
                <a16:creationId xmlns:a16="http://schemas.microsoft.com/office/drawing/2014/main" id="{78234C3F-CFB1-A0D0-41F7-7D822DD626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57601" y="0"/>
            <a:ext cx="4949825" cy="66881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637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coursewareobjects.elsevier.com/objects/elr/Martensen/imageanalysis4e/IC/jpg/Chapter11/011007.jpg">
            <a:extLst>
              <a:ext uri="{FF2B5EF4-FFF2-40B4-BE49-F238E27FC236}">
                <a16:creationId xmlns:a16="http://schemas.microsoft.com/office/drawing/2014/main" id="{7B6E35F1-C73F-D82A-3CC2-DB0FF16ED41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81401" y="1"/>
            <a:ext cx="4879975" cy="6886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05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oursewareobjects.elsevier.com/objects/elr/Martensen/imageanalysis4e/IC/jpg/Chapter11/011017.jpg">
            <a:extLst>
              <a:ext uri="{FF2B5EF4-FFF2-40B4-BE49-F238E27FC236}">
                <a16:creationId xmlns:a16="http://schemas.microsoft.com/office/drawing/2014/main" id="{D93F3212-6F86-F0A2-0C15-0CF4A5429A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81400" y="0"/>
            <a:ext cx="5291138" cy="6624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930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B1E7E652-E16A-D4EE-03CE-029E81B8C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9400" y="6286500"/>
            <a:ext cx="8229600" cy="1143000"/>
          </a:xfrm>
        </p:spPr>
        <p:txBody>
          <a:bodyPr/>
          <a:lstStyle/>
          <a:p>
            <a:r>
              <a:rPr lang="en-US" altLang="en-US" sz="1600" dirty="0"/>
              <a:t>Case courtesy of MD Adrian Herrera Sánchez, Radiopaedia.org, </a:t>
            </a:r>
            <a:r>
              <a:rPr lang="en-US" altLang="en-US" sz="1600" dirty="0" err="1"/>
              <a:t>rID</a:t>
            </a:r>
            <a:r>
              <a:rPr lang="en-US" altLang="en-US" sz="1600" dirty="0"/>
              <a:t>: 55710</a:t>
            </a:r>
          </a:p>
        </p:txBody>
      </p:sp>
      <p:pic>
        <p:nvPicPr>
          <p:cNvPr id="9219" name="Content Placeholder 3">
            <a:extLst>
              <a:ext uri="{FF2B5EF4-FFF2-40B4-BE49-F238E27FC236}">
                <a16:creationId xmlns:a16="http://schemas.microsoft.com/office/drawing/2014/main" id="{771B7900-647B-B2A8-204E-9510FB1B63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19400" y="-76200"/>
            <a:ext cx="6224588" cy="6224588"/>
          </a:xfrm>
        </p:spPr>
      </p:pic>
    </p:spTree>
    <p:extLst>
      <p:ext uri="{BB962C8B-B14F-4D97-AF65-F5344CB8AC3E}">
        <p14:creationId xmlns:p14="http://schemas.microsoft.com/office/powerpoint/2010/main" val="3887853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7CB5738-E5FD-70A1-36E3-648747DBF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7512" y="6286500"/>
            <a:ext cx="8229600" cy="1143000"/>
          </a:xfrm>
        </p:spPr>
        <p:txBody>
          <a:bodyPr/>
          <a:lstStyle/>
          <a:p>
            <a:r>
              <a:rPr lang="en-US" altLang="en-US" sz="1600" dirty="0"/>
              <a:t>Case courtesy of Amanda Er, Radiopaedia.org, </a:t>
            </a:r>
            <a:r>
              <a:rPr lang="en-US" altLang="en-US" sz="1600" dirty="0" err="1"/>
              <a:t>rID</a:t>
            </a:r>
            <a:r>
              <a:rPr lang="en-US" altLang="en-US" sz="1600" dirty="0"/>
              <a:t>: 76406</a:t>
            </a:r>
          </a:p>
        </p:txBody>
      </p:sp>
      <p:pic>
        <p:nvPicPr>
          <p:cNvPr id="10243" name="Content Placeholder 3">
            <a:extLst>
              <a:ext uri="{FF2B5EF4-FFF2-40B4-BE49-F238E27FC236}">
                <a16:creationId xmlns:a16="http://schemas.microsoft.com/office/drawing/2014/main" id="{00C86B94-F96B-CDD2-2994-C9F1F534A9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3300" y="152401"/>
            <a:ext cx="7188200" cy="6042025"/>
          </a:xfrm>
        </p:spPr>
      </p:pic>
    </p:spTree>
    <p:extLst>
      <p:ext uri="{BB962C8B-B14F-4D97-AF65-F5344CB8AC3E}">
        <p14:creationId xmlns:p14="http://schemas.microsoft.com/office/powerpoint/2010/main" val="1551029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>
            <a:extLst>
              <a:ext uri="{FF2B5EF4-FFF2-40B4-BE49-F238E27FC236}">
                <a16:creationId xmlns:a16="http://schemas.microsoft.com/office/drawing/2014/main" id="{F9BFCCA1-2594-E636-532D-B813E6B934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3200" y="76200"/>
            <a:ext cx="7010400" cy="6015038"/>
          </a:xfrm>
        </p:spPr>
      </p:pic>
    </p:spTree>
    <p:extLst>
      <p:ext uri="{BB962C8B-B14F-4D97-AF65-F5344CB8AC3E}">
        <p14:creationId xmlns:p14="http://schemas.microsoft.com/office/powerpoint/2010/main" val="3169857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coursewareobjects.elsevier.com/objects/elr/Martensen/imageanalysis4e/IC/jpg/Chapter11/011021.jpg">
            <a:extLst>
              <a:ext uri="{FF2B5EF4-FFF2-40B4-BE49-F238E27FC236}">
                <a16:creationId xmlns:a16="http://schemas.microsoft.com/office/drawing/2014/main" id="{9ABC27C5-0BE1-A34D-8764-B4DA12D79A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0800" y="304801"/>
            <a:ext cx="6878638" cy="6259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680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coursewareobjects.elsevier.com/objects/elr/Martensen/imageanalysis4e/IC/jpg/Chapter11/011022.jpg">
            <a:extLst>
              <a:ext uri="{FF2B5EF4-FFF2-40B4-BE49-F238E27FC236}">
                <a16:creationId xmlns:a16="http://schemas.microsoft.com/office/drawing/2014/main" id="{EEFE40D2-6457-38A4-1BB2-2F66D4ABF6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19050"/>
            <a:ext cx="5343555" cy="672199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735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coursewareobjects.elsevier.com/objects/elr/Martensen/imageanalysis4e/IC/jpg/Chapter11/011025.jpg">
            <a:extLst>
              <a:ext uri="{FF2B5EF4-FFF2-40B4-BE49-F238E27FC236}">
                <a16:creationId xmlns:a16="http://schemas.microsoft.com/office/drawing/2014/main" id="{3A09AB13-ED9F-5D6D-C4A3-08C7C30E3A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1" y="26989"/>
            <a:ext cx="5724525" cy="65230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530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0BC5BA4-4937-CB5A-C815-41835AA37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3204" y="6286500"/>
            <a:ext cx="8229600" cy="1143000"/>
          </a:xfrm>
        </p:spPr>
        <p:txBody>
          <a:bodyPr/>
          <a:lstStyle/>
          <a:p>
            <a:r>
              <a:rPr lang="en-US" altLang="en-US" sz="1600" dirty="0"/>
              <a:t>Case courtesy of Dr Matt A. Morgan, Radiopaedia.org, </a:t>
            </a:r>
            <a:r>
              <a:rPr lang="en-US" altLang="en-US" sz="1600" dirty="0" err="1"/>
              <a:t>rID</a:t>
            </a:r>
            <a:r>
              <a:rPr lang="en-US" altLang="en-US" sz="1600" dirty="0"/>
              <a:t>: 37238</a:t>
            </a:r>
          </a:p>
        </p:txBody>
      </p:sp>
      <p:pic>
        <p:nvPicPr>
          <p:cNvPr id="15363" name="Content Placeholder 3">
            <a:extLst>
              <a:ext uri="{FF2B5EF4-FFF2-40B4-BE49-F238E27FC236}">
                <a16:creationId xmlns:a16="http://schemas.microsoft.com/office/drawing/2014/main" id="{0F9ED0AE-B386-C42A-5BE3-FB6CD957A8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1" y="228601"/>
            <a:ext cx="5902325" cy="5895975"/>
          </a:xfrm>
        </p:spPr>
      </p:pic>
    </p:spTree>
    <p:extLst>
      <p:ext uri="{BB962C8B-B14F-4D97-AF65-F5344CB8AC3E}">
        <p14:creationId xmlns:p14="http://schemas.microsoft.com/office/powerpoint/2010/main" val="400243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.pinimg.com/564x/d1/0e/26/d10e26699f3c3ae348225f292d288c5b.jpg">
            <a:extLst>
              <a:ext uri="{FF2B5EF4-FFF2-40B4-BE49-F238E27FC236}">
                <a16:creationId xmlns:a16="http://schemas.microsoft.com/office/drawing/2014/main" id="{C7C24E71-2283-73A2-9191-61F225D477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304801"/>
            <a:ext cx="7505700" cy="5948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863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coursewareobjects.elsevier.com/objects/elr/Martensen/imageanalysis4e/IC/jpg/Chapter11/011031.jpg">
            <a:extLst>
              <a:ext uri="{FF2B5EF4-FFF2-40B4-BE49-F238E27FC236}">
                <a16:creationId xmlns:a16="http://schemas.microsoft.com/office/drawing/2014/main" id="{92A5BE78-966B-FCD4-DB32-0634C9D6090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0" y="533400"/>
            <a:ext cx="6624638" cy="6161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97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coursewareobjects.elsevier.com/objects/elr/Martensen/imageanalysis4e/IC/jpg/Chapter11/011027.jpg">
            <a:extLst>
              <a:ext uri="{FF2B5EF4-FFF2-40B4-BE49-F238E27FC236}">
                <a16:creationId xmlns:a16="http://schemas.microsoft.com/office/drawing/2014/main" id="{FF24ABE6-AB90-C27F-CE4D-C40ED6EEC53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2200" y="457200"/>
            <a:ext cx="7162800" cy="6078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0813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.pinimg.com/564x/7e/87/07/7e870712689a752baa22ff3e0fe3fae4.jpg">
            <a:extLst>
              <a:ext uri="{FF2B5EF4-FFF2-40B4-BE49-F238E27FC236}">
                <a16:creationId xmlns:a16="http://schemas.microsoft.com/office/drawing/2014/main" id="{9E745FD0-DD46-D9BE-3FD7-9EEDADB8CE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81164" y="838200"/>
            <a:ext cx="8986837" cy="525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0418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coursewareobjects.elsevier.com/objects/elr/Martensen/imageanalysis4e/IC/jpg/Chapter11/011033.jpg">
            <a:extLst>
              <a:ext uri="{FF2B5EF4-FFF2-40B4-BE49-F238E27FC236}">
                <a16:creationId xmlns:a16="http://schemas.microsoft.com/office/drawing/2014/main" id="{250B7ECC-8814-979F-4CC3-80987210A0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1200" y="304801"/>
            <a:ext cx="7678738" cy="6373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0951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188F5382-A102-8975-792B-0DF0D24BC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1545" y="6134099"/>
            <a:ext cx="8229600" cy="1143000"/>
          </a:xfrm>
        </p:spPr>
        <p:txBody>
          <a:bodyPr/>
          <a:lstStyle/>
          <a:p>
            <a:r>
              <a:rPr lang="en-US" altLang="en-US" sz="1600" dirty="0"/>
              <a:t>Case courtesy of Dr Matt A. Morgan, Radiopaedia.org, </a:t>
            </a:r>
            <a:r>
              <a:rPr lang="en-US" altLang="en-US" sz="1600" dirty="0" err="1"/>
              <a:t>rID</a:t>
            </a:r>
            <a:r>
              <a:rPr lang="en-US" altLang="en-US" sz="1600" dirty="0"/>
              <a:t>: 37222</a:t>
            </a:r>
          </a:p>
        </p:txBody>
      </p:sp>
      <p:pic>
        <p:nvPicPr>
          <p:cNvPr id="21507" name="Content Placeholder 1">
            <a:extLst>
              <a:ext uri="{FF2B5EF4-FFF2-40B4-BE49-F238E27FC236}">
                <a16:creationId xmlns:a16="http://schemas.microsoft.com/office/drawing/2014/main" id="{60A07A47-E175-1411-7FA5-BEDC30444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0401" y="152401"/>
            <a:ext cx="5815013" cy="5815013"/>
          </a:xfrm>
        </p:spPr>
      </p:pic>
    </p:spTree>
    <p:extLst>
      <p:ext uri="{BB962C8B-B14F-4D97-AF65-F5344CB8AC3E}">
        <p14:creationId xmlns:p14="http://schemas.microsoft.com/office/powerpoint/2010/main" val="17077700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3963D65-8F2B-71AC-2686-1E0115E9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14585-CACF-C2E9-4A68-A6B77554498B}"/>
              </a:ext>
            </a:extLst>
          </p:cNvPr>
          <p:cNvSpPr/>
          <p:nvPr/>
        </p:nvSpPr>
        <p:spPr>
          <a:xfrm>
            <a:off x="1998785" y="268458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6D42F5D8-9FC9-4DA4-94B1-5EBA6E6904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68</Words>
  <Application>Microsoft Office PowerPoint</Application>
  <PresentationFormat>Widescreen</PresentationFormat>
  <Paragraphs>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Aptos</vt:lpstr>
      <vt:lpstr>Aptos Display</vt:lpstr>
      <vt:lpstr>Arial</vt:lpstr>
      <vt:lpstr>Calibri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Case courtesy of MD Adrian Herrera Sánchez, Radiopaedia.org, rID: 55710</vt:lpstr>
      <vt:lpstr>Case courtesy of Amanda Er, Radiopaedia.org, rID: 76406</vt:lpstr>
      <vt:lpstr>PowerPoint Presentation</vt:lpstr>
      <vt:lpstr>PowerPoint Presentation</vt:lpstr>
      <vt:lpstr>PowerPoint Presentation</vt:lpstr>
      <vt:lpstr>PowerPoint Presentation</vt:lpstr>
      <vt:lpstr>Case courtesy of Dr Matt A. Morgan, Radiopaedia.org, rID: 37238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Case courtesy of Dr Matt A. Morgan, Radiopaedia.org, rID: 37222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Saroosh Naqvi | Anderson College | Head Office</cp:lastModifiedBy>
  <cp:revision>10</cp:revision>
  <dcterms:created xsi:type="dcterms:W3CDTF">2020-02-19T20:43:13Z</dcterms:created>
  <dcterms:modified xsi:type="dcterms:W3CDTF">2025-02-04T22:30:58Z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