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3957300" cy="7854950"/>
  <p:notesSz cx="13957300" cy="78549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1224" y="4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46797" y="2435034"/>
            <a:ext cx="11863705" cy="16495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093595" y="4398772"/>
            <a:ext cx="9770110" cy="19637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425"/>
              </a:lnSpc>
            </a:pPr>
            <a:r>
              <a:rPr dirty="0"/>
              <a:t>©</a:t>
            </a:r>
            <a:r>
              <a:rPr spc="-60" dirty="0"/>
              <a:t> </a:t>
            </a:r>
            <a:r>
              <a:rPr dirty="0"/>
              <a:t>MRT</a:t>
            </a:r>
            <a:r>
              <a:rPr spc="-40" dirty="0"/>
              <a:t> </a:t>
            </a:r>
            <a:r>
              <a:rPr spc="-10" dirty="0"/>
              <a:t>Program,</a:t>
            </a:r>
            <a:r>
              <a:rPr spc="-55" dirty="0"/>
              <a:t> </a:t>
            </a:r>
            <a:r>
              <a:rPr dirty="0"/>
              <a:t>Anderson</a:t>
            </a:r>
            <a:r>
              <a:rPr spc="10" dirty="0"/>
              <a:t> </a:t>
            </a:r>
            <a:r>
              <a:rPr spc="-10" dirty="0"/>
              <a:t>College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425"/>
              </a:lnSpc>
            </a:pPr>
            <a:r>
              <a:rPr dirty="0"/>
              <a:t>©</a:t>
            </a:r>
            <a:r>
              <a:rPr spc="-60" dirty="0"/>
              <a:t> </a:t>
            </a:r>
            <a:r>
              <a:rPr dirty="0"/>
              <a:t>MRT</a:t>
            </a:r>
            <a:r>
              <a:rPr spc="-40" dirty="0"/>
              <a:t> </a:t>
            </a:r>
            <a:r>
              <a:rPr spc="-10" dirty="0"/>
              <a:t>Program,</a:t>
            </a:r>
            <a:r>
              <a:rPr spc="-55" dirty="0"/>
              <a:t> </a:t>
            </a:r>
            <a:r>
              <a:rPr dirty="0"/>
              <a:t>Anderson</a:t>
            </a:r>
            <a:r>
              <a:rPr spc="10" dirty="0"/>
              <a:t> </a:t>
            </a:r>
            <a:r>
              <a:rPr spc="-10" dirty="0"/>
              <a:t>College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97865" y="1806638"/>
            <a:ext cx="6071425" cy="51842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188009" y="1806638"/>
            <a:ext cx="6071425" cy="51842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425"/>
              </a:lnSpc>
            </a:pPr>
            <a:r>
              <a:rPr dirty="0"/>
              <a:t>©</a:t>
            </a:r>
            <a:r>
              <a:rPr spc="-60" dirty="0"/>
              <a:t> </a:t>
            </a:r>
            <a:r>
              <a:rPr dirty="0"/>
              <a:t>MRT</a:t>
            </a:r>
            <a:r>
              <a:rPr spc="-40" dirty="0"/>
              <a:t> </a:t>
            </a:r>
            <a:r>
              <a:rPr spc="-10" dirty="0"/>
              <a:t>Program,</a:t>
            </a:r>
            <a:r>
              <a:rPr spc="-55" dirty="0"/>
              <a:t> </a:t>
            </a:r>
            <a:r>
              <a:rPr dirty="0"/>
              <a:t>Anderson</a:t>
            </a:r>
            <a:r>
              <a:rPr spc="10" dirty="0"/>
              <a:t> </a:t>
            </a:r>
            <a:r>
              <a:rPr spc="-10" dirty="0"/>
              <a:t>College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425"/>
              </a:lnSpc>
            </a:pPr>
            <a:r>
              <a:rPr dirty="0"/>
              <a:t>©</a:t>
            </a:r>
            <a:r>
              <a:rPr spc="-60" dirty="0"/>
              <a:t> </a:t>
            </a:r>
            <a:r>
              <a:rPr dirty="0"/>
              <a:t>MRT</a:t>
            </a:r>
            <a:r>
              <a:rPr spc="-40" dirty="0"/>
              <a:t> </a:t>
            </a:r>
            <a:r>
              <a:rPr spc="-10" dirty="0"/>
              <a:t>Program,</a:t>
            </a:r>
            <a:r>
              <a:rPr spc="-55" dirty="0"/>
              <a:t> </a:t>
            </a:r>
            <a:r>
              <a:rPr dirty="0"/>
              <a:t>Anderson</a:t>
            </a:r>
            <a:r>
              <a:rPr spc="10" dirty="0"/>
              <a:t> </a:t>
            </a:r>
            <a:r>
              <a:rPr spc="-10" dirty="0"/>
              <a:t>College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425"/>
              </a:lnSpc>
            </a:pPr>
            <a:r>
              <a:rPr dirty="0"/>
              <a:t>©</a:t>
            </a:r>
            <a:r>
              <a:rPr spc="-60" dirty="0"/>
              <a:t> </a:t>
            </a:r>
            <a:r>
              <a:rPr dirty="0"/>
              <a:t>MRT</a:t>
            </a:r>
            <a:r>
              <a:rPr spc="-40" dirty="0"/>
              <a:t> </a:t>
            </a:r>
            <a:r>
              <a:rPr spc="-10" dirty="0"/>
              <a:t>Program,</a:t>
            </a:r>
            <a:r>
              <a:rPr spc="-55" dirty="0"/>
              <a:t> </a:t>
            </a:r>
            <a:r>
              <a:rPr dirty="0"/>
              <a:t>Anderson</a:t>
            </a:r>
            <a:r>
              <a:rPr spc="10" dirty="0"/>
              <a:t> </a:t>
            </a:r>
            <a:r>
              <a:rPr spc="-10" dirty="0"/>
              <a:t>College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47" y="509016"/>
            <a:ext cx="496823" cy="77723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7244" y="54940"/>
            <a:ext cx="12122810" cy="695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7244" y="1708099"/>
            <a:ext cx="7011670" cy="3373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8223250" y="6651752"/>
            <a:ext cx="2591434" cy="2025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425"/>
              </a:lnSpc>
            </a:pPr>
            <a:r>
              <a:rPr dirty="0"/>
              <a:t>©</a:t>
            </a:r>
            <a:r>
              <a:rPr spc="-60" dirty="0"/>
              <a:t> </a:t>
            </a:r>
            <a:r>
              <a:rPr dirty="0"/>
              <a:t>MRT</a:t>
            </a:r>
            <a:r>
              <a:rPr spc="-40" dirty="0"/>
              <a:t> </a:t>
            </a:r>
            <a:r>
              <a:rPr spc="-10" dirty="0"/>
              <a:t>Program,</a:t>
            </a:r>
            <a:r>
              <a:rPr spc="-55" dirty="0"/>
              <a:t> </a:t>
            </a:r>
            <a:r>
              <a:rPr dirty="0"/>
              <a:t>Anderson</a:t>
            </a:r>
            <a:r>
              <a:rPr spc="10" dirty="0"/>
              <a:t> </a:t>
            </a:r>
            <a:r>
              <a:rPr spc="-10" dirty="0"/>
              <a:t>College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97865" y="7305103"/>
            <a:ext cx="3210179" cy="3927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049256" y="7305103"/>
            <a:ext cx="3210179" cy="3927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87070" y="1463039"/>
            <a:ext cx="9240274" cy="43121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0" y="346075"/>
            <a:ext cx="1436171" cy="153875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AP</a:t>
            </a:r>
            <a:r>
              <a:rPr spc="-135" dirty="0"/>
              <a:t> </a:t>
            </a:r>
            <a:r>
              <a:rPr dirty="0"/>
              <a:t>Forearm</a:t>
            </a:r>
            <a:r>
              <a:rPr spc="-130" dirty="0"/>
              <a:t> </a:t>
            </a:r>
            <a:r>
              <a:rPr dirty="0"/>
              <a:t>–</a:t>
            </a:r>
            <a:r>
              <a:rPr spc="-140" dirty="0"/>
              <a:t> </a:t>
            </a:r>
            <a:r>
              <a:rPr spc="-10" dirty="0"/>
              <a:t>Equipment</a:t>
            </a:r>
            <a:r>
              <a:rPr spc="-65" dirty="0"/>
              <a:t> </a:t>
            </a:r>
            <a:r>
              <a:rPr spc="-10" dirty="0"/>
              <a:t>Setup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943100" y="1395983"/>
            <a:ext cx="6499860" cy="4727575"/>
            <a:chOff x="1943100" y="1395983"/>
            <a:chExt cx="6499860" cy="47275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78023" y="1395983"/>
              <a:ext cx="5964935" cy="472744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943100" y="1988819"/>
              <a:ext cx="2435860" cy="307975"/>
            </a:xfrm>
            <a:custGeom>
              <a:avLst/>
              <a:gdLst/>
              <a:ahLst/>
              <a:cxnLst/>
              <a:rect l="l" t="t" r="r" b="b"/>
              <a:pathLst>
                <a:path w="2435860" h="307975">
                  <a:moveTo>
                    <a:pt x="2435352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2435352" y="307848"/>
                  </a:lnTo>
                  <a:lnTo>
                    <a:pt x="24353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943100" y="1988820"/>
            <a:ext cx="2435860" cy="30797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85"/>
              </a:spcBef>
            </a:pPr>
            <a:r>
              <a:rPr sz="1400" dirty="0">
                <a:latin typeface="Calibri"/>
                <a:cs typeface="Calibri"/>
              </a:rPr>
              <a:t>Set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“Examination”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screen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518410" y="1389633"/>
            <a:ext cx="2758440" cy="4875530"/>
            <a:chOff x="2518410" y="1389633"/>
            <a:chExt cx="2758440" cy="4875530"/>
          </a:xfrm>
        </p:grpSpPr>
        <p:sp>
          <p:nvSpPr>
            <p:cNvPr id="8" name="object 8"/>
            <p:cNvSpPr/>
            <p:nvPr/>
          </p:nvSpPr>
          <p:spPr>
            <a:xfrm>
              <a:off x="4620767" y="1395983"/>
              <a:ext cx="649605" cy="250190"/>
            </a:xfrm>
            <a:custGeom>
              <a:avLst/>
              <a:gdLst/>
              <a:ahLst/>
              <a:cxnLst/>
              <a:rect l="l" t="t" r="r" b="b"/>
              <a:pathLst>
                <a:path w="649604" h="250189">
                  <a:moveTo>
                    <a:pt x="324612" y="0"/>
                  </a:moveTo>
                  <a:lnTo>
                    <a:pt x="259178" y="2541"/>
                  </a:lnTo>
                  <a:lnTo>
                    <a:pt x="198239" y="9828"/>
                  </a:lnTo>
                  <a:lnTo>
                    <a:pt x="143098" y="21357"/>
                  </a:lnTo>
                  <a:lnTo>
                    <a:pt x="95059" y="36623"/>
                  </a:lnTo>
                  <a:lnTo>
                    <a:pt x="55426" y="55122"/>
                  </a:lnTo>
                  <a:lnTo>
                    <a:pt x="6593" y="99798"/>
                  </a:lnTo>
                  <a:lnTo>
                    <a:pt x="0" y="124967"/>
                  </a:lnTo>
                  <a:lnTo>
                    <a:pt x="6593" y="150137"/>
                  </a:lnTo>
                  <a:lnTo>
                    <a:pt x="55426" y="194813"/>
                  </a:lnTo>
                  <a:lnTo>
                    <a:pt x="95059" y="213312"/>
                  </a:lnTo>
                  <a:lnTo>
                    <a:pt x="143098" y="228578"/>
                  </a:lnTo>
                  <a:lnTo>
                    <a:pt x="198239" y="240107"/>
                  </a:lnTo>
                  <a:lnTo>
                    <a:pt x="259178" y="247394"/>
                  </a:lnTo>
                  <a:lnTo>
                    <a:pt x="324612" y="249935"/>
                  </a:lnTo>
                  <a:lnTo>
                    <a:pt x="390045" y="247394"/>
                  </a:lnTo>
                  <a:lnTo>
                    <a:pt x="450984" y="240107"/>
                  </a:lnTo>
                  <a:lnTo>
                    <a:pt x="506125" y="228578"/>
                  </a:lnTo>
                  <a:lnTo>
                    <a:pt x="554164" y="213312"/>
                  </a:lnTo>
                  <a:lnTo>
                    <a:pt x="593797" y="194813"/>
                  </a:lnTo>
                  <a:lnTo>
                    <a:pt x="642630" y="150137"/>
                  </a:lnTo>
                  <a:lnTo>
                    <a:pt x="649224" y="124967"/>
                  </a:lnTo>
                  <a:lnTo>
                    <a:pt x="642630" y="99798"/>
                  </a:lnTo>
                  <a:lnTo>
                    <a:pt x="593797" y="55122"/>
                  </a:lnTo>
                  <a:lnTo>
                    <a:pt x="554164" y="36623"/>
                  </a:lnTo>
                  <a:lnTo>
                    <a:pt x="506125" y="21357"/>
                  </a:lnTo>
                  <a:lnTo>
                    <a:pt x="450984" y="9828"/>
                  </a:lnTo>
                  <a:lnTo>
                    <a:pt x="390045" y="2541"/>
                  </a:lnTo>
                  <a:lnTo>
                    <a:pt x="324612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620767" y="1395983"/>
              <a:ext cx="649605" cy="250190"/>
            </a:xfrm>
            <a:custGeom>
              <a:avLst/>
              <a:gdLst/>
              <a:ahLst/>
              <a:cxnLst/>
              <a:rect l="l" t="t" r="r" b="b"/>
              <a:pathLst>
                <a:path w="649604" h="250189">
                  <a:moveTo>
                    <a:pt x="0" y="124967"/>
                  </a:moveTo>
                  <a:lnTo>
                    <a:pt x="25503" y="76348"/>
                  </a:lnTo>
                  <a:lnTo>
                    <a:pt x="95059" y="36623"/>
                  </a:lnTo>
                  <a:lnTo>
                    <a:pt x="143098" y="21357"/>
                  </a:lnTo>
                  <a:lnTo>
                    <a:pt x="198239" y="9828"/>
                  </a:lnTo>
                  <a:lnTo>
                    <a:pt x="259178" y="2541"/>
                  </a:lnTo>
                  <a:lnTo>
                    <a:pt x="324612" y="0"/>
                  </a:lnTo>
                  <a:lnTo>
                    <a:pt x="390045" y="2541"/>
                  </a:lnTo>
                  <a:lnTo>
                    <a:pt x="450984" y="9828"/>
                  </a:lnTo>
                  <a:lnTo>
                    <a:pt x="506125" y="21357"/>
                  </a:lnTo>
                  <a:lnTo>
                    <a:pt x="554164" y="36623"/>
                  </a:lnTo>
                  <a:lnTo>
                    <a:pt x="593797" y="55122"/>
                  </a:lnTo>
                  <a:lnTo>
                    <a:pt x="642630" y="99798"/>
                  </a:lnTo>
                  <a:lnTo>
                    <a:pt x="649224" y="124967"/>
                  </a:lnTo>
                  <a:lnTo>
                    <a:pt x="642630" y="150137"/>
                  </a:lnTo>
                  <a:lnTo>
                    <a:pt x="593797" y="194813"/>
                  </a:lnTo>
                  <a:lnTo>
                    <a:pt x="554164" y="213312"/>
                  </a:lnTo>
                  <a:lnTo>
                    <a:pt x="506125" y="228578"/>
                  </a:lnTo>
                  <a:lnTo>
                    <a:pt x="450984" y="240107"/>
                  </a:lnTo>
                  <a:lnTo>
                    <a:pt x="390045" y="247394"/>
                  </a:lnTo>
                  <a:lnTo>
                    <a:pt x="324612" y="249935"/>
                  </a:lnTo>
                  <a:lnTo>
                    <a:pt x="259178" y="247394"/>
                  </a:lnTo>
                  <a:lnTo>
                    <a:pt x="198239" y="240107"/>
                  </a:lnTo>
                  <a:lnTo>
                    <a:pt x="143098" y="228578"/>
                  </a:lnTo>
                  <a:lnTo>
                    <a:pt x="95059" y="213312"/>
                  </a:lnTo>
                  <a:lnTo>
                    <a:pt x="55426" y="194813"/>
                  </a:lnTo>
                  <a:lnTo>
                    <a:pt x="6593" y="150137"/>
                  </a:lnTo>
                  <a:lnTo>
                    <a:pt x="0" y="124967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348607" y="1645919"/>
              <a:ext cx="437515" cy="349250"/>
            </a:xfrm>
            <a:custGeom>
              <a:avLst/>
              <a:gdLst/>
              <a:ahLst/>
              <a:cxnLst/>
              <a:rect l="l" t="t" r="r" b="b"/>
              <a:pathLst>
                <a:path w="437514" h="349250">
                  <a:moveTo>
                    <a:pt x="373340" y="42440"/>
                  </a:moveTo>
                  <a:lnTo>
                    <a:pt x="0" y="338835"/>
                  </a:lnTo>
                  <a:lnTo>
                    <a:pt x="7874" y="348868"/>
                  </a:lnTo>
                  <a:lnTo>
                    <a:pt x="381208" y="52354"/>
                  </a:lnTo>
                  <a:lnTo>
                    <a:pt x="373340" y="42440"/>
                  </a:lnTo>
                  <a:close/>
                </a:path>
                <a:path w="437514" h="349250">
                  <a:moveTo>
                    <a:pt x="420871" y="34543"/>
                  </a:moveTo>
                  <a:lnTo>
                    <a:pt x="383286" y="34543"/>
                  </a:lnTo>
                  <a:lnTo>
                    <a:pt x="391160" y="44449"/>
                  </a:lnTo>
                  <a:lnTo>
                    <a:pt x="381208" y="52354"/>
                  </a:lnTo>
                  <a:lnTo>
                    <a:pt x="400939" y="77215"/>
                  </a:lnTo>
                  <a:lnTo>
                    <a:pt x="420871" y="34543"/>
                  </a:lnTo>
                  <a:close/>
                </a:path>
                <a:path w="437514" h="349250">
                  <a:moveTo>
                    <a:pt x="383286" y="34543"/>
                  </a:moveTo>
                  <a:lnTo>
                    <a:pt x="373340" y="42440"/>
                  </a:lnTo>
                  <a:lnTo>
                    <a:pt x="381208" y="52354"/>
                  </a:lnTo>
                  <a:lnTo>
                    <a:pt x="391160" y="44449"/>
                  </a:lnTo>
                  <a:lnTo>
                    <a:pt x="383286" y="34543"/>
                  </a:lnTo>
                  <a:close/>
                </a:path>
                <a:path w="437514" h="349250">
                  <a:moveTo>
                    <a:pt x="437007" y="0"/>
                  </a:moveTo>
                  <a:lnTo>
                    <a:pt x="353568" y="17525"/>
                  </a:lnTo>
                  <a:lnTo>
                    <a:pt x="373340" y="42440"/>
                  </a:lnTo>
                  <a:lnTo>
                    <a:pt x="383286" y="34543"/>
                  </a:lnTo>
                  <a:lnTo>
                    <a:pt x="420871" y="34543"/>
                  </a:lnTo>
                  <a:lnTo>
                    <a:pt x="43700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18410" y="6062459"/>
              <a:ext cx="136525" cy="202311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596896" y="5775960"/>
              <a:ext cx="393700" cy="338455"/>
            </a:xfrm>
            <a:custGeom>
              <a:avLst/>
              <a:gdLst/>
              <a:ahLst/>
              <a:cxnLst/>
              <a:rect l="l" t="t" r="r" b="b"/>
              <a:pathLst>
                <a:path w="393700" h="338454">
                  <a:moveTo>
                    <a:pt x="196596" y="0"/>
                  </a:moveTo>
                  <a:lnTo>
                    <a:pt x="144330" y="6039"/>
                  </a:lnTo>
                  <a:lnTo>
                    <a:pt x="97366" y="23085"/>
                  </a:lnTo>
                  <a:lnTo>
                    <a:pt x="57578" y="49529"/>
                  </a:lnTo>
                  <a:lnTo>
                    <a:pt x="26839" y="83763"/>
                  </a:lnTo>
                  <a:lnTo>
                    <a:pt x="7022" y="124177"/>
                  </a:lnTo>
                  <a:lnTo>
                    <a:pt x="0" y="169163"/>
                  </a:lnTo>
                  <a:lnTo>
                    <a:pt x="7022" y="214150"/>
                  </a:lnTo>
                  <a:lnTo>
                    <a:pt x="26839" y="254564"/>
                  </a:lnTo>
                  <a:lnTo>
                    <a:pt x="57578" y="288797"/>
                  </a:lnTo>
                  <a:lnTo>
                    <a:pt x="97366" y="315242"/>
                  </a:lnTo>
                  <a:lnTo>
                    <a:pt x="144330" y="332288"/>
                  </a:lnTo>
                  <a:lnTo>
                    <a:pt x="196596" y="338327"/>
                  </a:lnTo>
                  <a:lnTo>
                    <a:pt x="248861" y="332288"/>
                  </a:lnTo>
                  <a:lnTo>
                    <a:pt x="295825" y="315242"/>
                  </a:lnTo>
                  <a:lnTo>
                    <a:pt x="335613" y="288797"/>
                  </a:lnTo>
                  <a:lnTo>
                    <a:pt x="366352" y="254564"/>
                  </a:lnTo>
                  <a:lnTo>
                    <a:pt x="386169" y="214150"/>
                  </a:lnTo>
                  <a:lnTo>
                    <a:pt x="393192" y="169163"/>
                  </a:lnTo>
                  <a:lnTo>
                    <a:pt x="386169" y="124177"/>
                  </a:lnTo>
                  <a:lnTo>
                    <a:pt x="366352" y="83763"/>
                  </a:lnTo>
                  <a:lnTo>
                    <a:pt x="335613" y="49529"/>
                  </a:lnTo>
                  <a:lnTo>
                    <a:pt x="295825" y="23085"/>
                  </a:lnTo>
                  <a:lnTo>
                    <a:pt x="248861" y="6039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596896" y="5775960"/>
              <a:ext cx="393700" cy="338455"/>
            </a:xfrm>
            <a:custGeom>
              <a:avLst/>
              <a:gdLst/>
              <a:ahLst/>
              <a:cxnLst/>
              <a:rect l="l" t="t" r="r" b="b"/>
              <a:pathLst>
                <a:path w="393700" h="338454">
                  <a:moveTo>
                    <a:pt x="0" y="169163"/>
                  </a:moveTo>
                  <a:lnTo>
                    <a:pt x="7022" y="124177"/>
                  </a:lnTo>
                  <a:lnTo>
                    <a:pt x="26839" y="83763"/>
                  </a:lnTo>
                  <a:lnTo>
                    <a:pt x="57578" y="49529"/>
                  </a:lnTo>
                  <a:lnTo>
                    <a:pt x="97366" y="23085"/>
                  </a:lnTo>
                  <a:lnTo>
                    <a:pt x="144330" y="6039"/>
                  </a:lnTo>
                  <a:lnTo>
                    <a:pt x="196596" y="0"/>
                  </a:lnTo>
                  <a:lnTo>
                    <a:pt x="248861" y="6039"/>
                  </a:lnTo>
                  <a:lnTo>
                    <a:pt x="295825" y="23085"/>
                  </a:lnTo>
                  <a:lnTo>
                    <a:pt x="335613" y="49529"/>
                  </a:lnTo>
                  <a:lnTo>
                    <a:pt x="366352" y="83763"/>
                  </a:lnTo>
                  <a:lnTo>
                    <a:pt x="386169" y="124177"/>
                  </a:lnTo>
                  <a:lnTo>
                    <a:pt x="393192" y="169163"/>
                  </a:lnTo>
                  <a:lnTo>
                    <a:pt x="386169" y="214150"/>
                  </a:lnTo>
                  <a:lnTo>
                    <a:pt x="366352" y="254564"/>
                  </a:lnTo>
                  <a:lnTo>
                    <a:pt x="335613" y="288797"/>
                  </a:lnTo>
                  <a:lnTo>
                    <a:pt x="295825" y="315242"/>
                  </a:lnTo>
                  <a:lnTo>
                    <a:pt x="248861" y="332288"/>
                  </a:lnTo>
                  <a:lnTo>
                    <a:pt x="196596" y="338327"/>
                  </a:lnTo>
                  <a:lnTo>
                    <a:pt x="144330" y="332288"/>
                  </a:lnTo>
                  <a:lnTo>
                    <a:pt x="97366" y="315242"/>
                  </a:lnTo>
                  <a:lnTo>
                    <a:pt x="57578" y="288797"/>
                  </a:lnTo>
                  <a:lnTo>
                    <a:pt x="26839" y="254564"/>
                  </a:lnTo>
                  <a:lnTo>
                    <a:pt x="7022" y="214150"/>
                  </a:lnTo>
                  <a:lnTo>
                    <a:pt x="0" y="169163"/>
                  </a:lnTo>
                  <a:close/>
                </a:path>
              </a:pathLst>
            </a:custGeom>
            <a:ln w="12191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629155" y="6265164"/>
            <a:ext cx="1792605" cy="30797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6194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84"/>
              </a:spcBef>
            </a:pP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IR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selection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734043" y="1629155"/>
            <a:ext cx="1567180" cy="74104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92075" marR="259715">
              <a:lnSpc>
                <a:spcPct val="100000"/>
              </a:lnSpc>
              <a:spcBef>
                <a:spcPts val="285"/>
              </a:spcBef>
            </a:pPr>
            <a:r>
              <a:rPr sz="1400" spc="-10" dirty="0">
                <a:latin typeface="Calibri"/>
                <a:cs typeface="Calibri"/>
              </a:rPr>
              <a:t>Patient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selection matches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exam </a:t>
            </a:r>
            <a:r>
              <a:rPr sz="1400" spc="-10" dirty="0">
                <a:latin typeface="Calibri"/>
                <a:cs typeface="Calibri"/>
              </a:rPr>
              <a:t>performed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6741921" y="1462786"/>
            <a:ext cx="1993264" cy="850900"/>
            <a:chOff x="6741921" y="1462786"/>
            <a:chExt cx="1993264" cy="850900"/>
          </a:xfrm>
        </p:grpSpPr>
        <p:sp>
          <p:nvSpPr>
            <p:cNvPr id="17" name="object 17"/>
            <p:cNvSpPr/>
            <p:nvPr/>
          </p:nvSpPr>
          <p:spPr>
            <a:xfrm>
              <a:off x="7510272" y="1735962"/>
              <a:ext cx="1224915" cy="443865"/>
            </a:xfrm>
            <a:custGeom>
              <a:avLst/>
              <a:gdLst/>
              <a:ahLst/>
              <a:cxnLst/>
              <a:rect l="l" t="t" r="r" b="b"/>
              <a:pathLst>
                <a:path w="1224915" h="443864">
                  <a:moveTo>
                    <a:pt x="1224915" y="236220"/>
                  </a:moveTo>
                  <a:lnTo>
                    <a:pt x="352983" y="30949"/>
                  </a:lnTo>
                  <a:lnTo>
                    <a:pt x="353656" y="28067"/>
                  </a:lnTo>
                  <a:lnTo>
                    <a:pt x="360299" y="0"/>
                  </a:lnTo>
                  <a:lnTo>
                    <a:pt x="277368" y="19685"/>
                  </a:lnTo>
                  <a:lnTo>
                    <a:pt x="342773" y="74168"/>
                  </a:lnTo>
                  <a:lnTo>
                    <a:pt x="350062" y="43307"/>
                  </a:lnTo>
                  <a:lnTo>
                    <a:pt x="1176743" y="237896"/>
                  </a:lnTo>
                  <a:lnTo>
                    <a:pt x="74460" y="399478"/>
                  </a:lnTo>
                  <a:lnTo>
                    <a:pt x="69850" y="367919"/>
                  </a:lnTo>
                  <a:lnTo>
                    <a:pt x="0" y="416814"/>
                  </a:lnTo>
                  <a:lnTo>
                    <a:pt x="80899" y="443484"/>
                  </a:lnTo>
                  <a:lnTo>
                    <a:pt x="76568" y="413893"/>
                  </a:lnTo>
                  <a:lnTo>
                    <a:pt x="76301" y="412064"/>
                  </a:lnTo>
                  <a:lnTo>
                    <a:pt x="1191768" y="248412"/>
                  </a:lnTo>
                  <a:lnTo>
                    <a:pt x="1190650" y="241173"/>
                  </a:lnTo>
                  <a:lnTo>
                    <a:pt x="1221994" y="248539"/>
                  </a:lnTo>
                  <a:lnTo>
                    <a:pt x="1224915" y="2362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748271" y="1469136"/>
              <a:ext cx="1183005" cy="838200"/>
            </a:xfrm>
            <a:custGeom>
              <a:avLst/>
              <a:gdLst/>
              <a:ahLst/>
              <a:cxnLst/>
              <a:rect l="l" t="t" r="r" b="b"/>
              <a:pathLst>
                <a:path w="1183004" h="838200">
                  <a:moveTo>
                    <a:pt x="591312" y="0"/>
                  </a:moveTo>
                  <a:lnTo>
                    <a:pt x="534373" y="1917"/>
                  </a:lnTo>
                  <a:lnTo>
                    <a:pt x="478964" y="7554"/>
                  </a:lnTo>
                  <a:lnTo>
                    <a:pt x="425332" y="16735"/>
                  </a:lnTo>
                  <a:lnTo>
                    <a:pt x="373726" y="29283"/>
                  </a:lnTo>
                  <a:lnTo>
                    <a:pt x="324393" y="45025"/>
                  </a:lnTo>
                  <a:lnTo>
                    <a:pt x="277581" y="63783"/>
                  </a:lnTo>
                  <a:lnTo>
                    <a:pt x="233539" y="85384"/>
                  </a:lnTo>
                  <a:lnTo>
                    <a:pt x="192515" y="109651"/>
                  </a:lnTo>
                  <a:lnTo>
                    <a:pt x="154756" y="136409"/>
                  </a:lnTo>
                  <a:lnTo>
                    <a:pt x="120510" y="165482"/>
                  </a:lnTo>
                  <a:lnTo>
                    <a:pt x="90026" y="196696"/>
                  </a:lnTo>
                  <a:lnTo>
                    <a:pt x="63551" y="229874"/>
                  </a:lnTo>
                  <a:lnTo>
                    <a:pt x="41334" y="264842"/>
                  </a:lnTo>
                  <a:lnTo>
                    <a:pt x="23622" y="301424"/>
                  </a:lnTo>
                  <a:lnTo>
                    <a:pt x="10664" y="339445"/>
                  </a:lnTo>
                  <a:lnTo>
                    <a:pt x="2707" y="378728"/>
                  </a:lnTo>
                  <a:lnTo>
                    <a:pt x="0" y="419100"/>
                  </a:lnTo>
                  <a:lnTo>
                    <a:pt x="2707" y="459471"/>
                  </a:lnTo>
                  <a:lnTo>
                    <a:pt x="10664" y="498754"/>
                  </a:lnTo>
                  <a:lnTo>
                    <a:pt x="23622" y="536775"/>
                  </a:lnTo>
                  <a:lnTo>
                    <a:pt x="41334" y="573357"/>
                  </a:lnTo>
                  <a:lnTo>
                    <a:pt x="63551" y="608325"/>
                  </a:lnTo>
                  <a:lnTo>
                    <a:pt x="90026" y="641503"/>
                  </a:lnTo>
                  <a:lnTo>
                    <a:pt x="120510" y="672717"/>
                  </a:lnTo>
                  <a:lnTo>
                    <a:pt x="154756" y="701790"/>
                  </a:lnTo>
                  <a:lnTo>
                    <a:pt x="192515" y="728548"/>
                  </a:lnTo>
                  <a:lnTo>
                    <a:pt x="233539" y="752815"/>
                  </a:lnTo>
                  <a:lnTo>
                    <a:pt x="277581" y="774416"/>
                  </a:lnTo>
                  <a:lnTo>
                    <a:pt x="324393" y="793174"/>
                  </a:lnTo>
                  <a:lnTo>
                    <a:pt x="373726" y="808916"/>
                  </a:lnTo>
                  <a:lnTo>
                    <a:pt x="425332" y="821464"/>
                  </a:lnTo>
                  <a:lnTo>
                    <a:pt x="478964" y="830645"/>
                  </a:lnTo>
                  <a:lnTo>
                    <a:pt x="534373" y="836282"/>
                  </a:lnTo>
                  <a:lnTo>
                    <a:pt x="591312" y="838200"/>
                  </a:lnTo>
                  <a:lnTo>
                    <a:pt x="648250" y="836282"/>
                  </a:lnTo>
                  <a:lnTo>
                    <a:pt x="703659" y="830645"/>
                  </a:lnTo>
                  <a:lnTo>
                    <a:pt x="757291" y="821464"/>
                  </a:lnTo>
                  <a:lnTo>
                    <a:pt x="808897" y="808916"/>
                  </a:lnTo>
                  <a:lnTo>
                    <a:pt x="858230" y="793174"/>
                  </a:lnTo>
                  <a:lnTo>
                    <a:pt x="905042" y="774416"/>
                  </a:lnTo>
                  <a:lnTo>
                    <a:pt x="949084" y="752815"/>
                  </a:lnTo>
                  <a:lnTo>
                    <a:pt x="990108" y="728548"/>
                  </a:lnTo>
                  <a:lnTo>
                    <a:pt x="1027867" y="701790"/>
                  </a:lnTo>
                  <a:lnTo>
                    <a:pt x="1062113" y="672717"/>
                  </a:lnTo>
                  <a:lnTo>
                    <a:pt x="1092597" y="641503"/>
                  </a:lnTo>
                  <a:lnTo>
                    <a:pt x="1119072" y="608325"/>
                  </a:lnTo>
                  <a:lnTo>
                    <a:pt x="1141289" y="573357"/>
                  </a:lnTo>
                  <a:lnTo>
                    <a:pt x="1159001" y="536775"/>
                  </a:lnTo>
                  <a:lnTo>
                    <a:pt x="1171959" y="498754"/>
                  </a:lnTo>
                  <a:lnTo>
                    <a:pt x="1179916" y="459471"/>
                  </a:lnTo>
                  <a:lnTo>
                    <a:pt x="1182624" y="419100"/>
                  </a:lnTo>
                  <a:lnTo>
                    <a:pt x="1179916" y="378728"/>
                  </a:lnTo>
                  <a:lnTo>
                    <a:pt x="1171959" y="339445"/>
                  </a:lnTo>
                  <a:lnTo>
                    <a:pt x="1159001" y="301424"/>
                  </a:lnTo>
                  <a:lnTo>
                    <a:pt x="1141289" y="264842"/>
                  </a:lnTo>
                  <a:lnTo>
                    <a:pt x="1119072" y="229874"/>
                  </a:lnTo>
                  <a:lnTo>
                    <a:pt x="1092597" y="196696"/>
                  </a:lnTo>
                  <a:lnTo>
                    <a:pt x="1062113" y="165482"/>
                  </a:lnTo>
                  <a:lnTo>
                    <a:pt x="1027867" y="136409"/>
                  </a:lnTo>
                  <a:lnTo>
                    <a:pt x="990108" y="109651"/>
                  </a:lnTo>
                  <a:lnTo>
                    <a:pt x="949084" y="85384"/>
                  </a:lnTo>
                  <a:lnTo>
                    <a:pt x="905042" y="63783"/>
                  </a:lnTo>
                  <a:lnTo>
                    <a:pt x="858230" y="45025"/>
                  </a:lnTo>
                  <a:lnTo>
                    <a:pt x="808897" y="29283"/>
                  </a:lnTo>
                  <a:lnTo>
                    <a:pt x="757291" y="16735"/>
                  </a:lnTo>
                  <a:lnTo>
                    <a:pt x="703659" y="7554"/>
                  </a:lnTo>
                  <a:lnTo>
                    <a:pt x="648250" y="1917"/>
                  </a:lnTo>
                  <a:lnTo>
                    <a:pt x="591312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748271" y="1469136"/>
              <a:ext cx="1183005" cy="838200"/>
            </a:xfrm>
            <a:custGeom>
              <a:avLst/>
              <a:gdLst/>
              <a:ahLst/>
              <a:cxnLst/>
              <a:rect l="l" t="t" r="r" b="b"/>
              <a:pathLst>
                <a:path w="1183004" h="838200">
                  <a:moveTo>
                    <a:pt x="0" y="419100"/>
                  </a:moveTo>
                  <a:lnTo>
                    <a:pt x="2707" y="378728"/>
                  </a:lnTo>
                  <a:lnTo>
                    <a:pt x="10664" y="339445"/>
                  </a:lnTo>
                  <a:lnTo>
                    <a:pt x="23622" y="301424"/>
                  </a:lnTo>
                  <a:lnTo>
                    <a:pt x="41334" y="264842"/>
                  </a:lnTo>
                  <a:lnTo>
                    <a:pt x="63551" y="229874"/>
                  </a:lnTo>
                  <a:lnTo>
                    <a:pt x="90026" y="196696"/>
                  </a:lnTo>
                  <a:lnTo>
                    <a:pt x="120510" y="165482"/>
                  </a:lnTo>
                  <a:lnTo>
                    <a:pt x="154756" y="136409"/>
                  </a:lnTo>
                  <a:lnTo>
                    <a:pt x="192515" y="109651"/>
                  </a:lnTo>
                  <a:lnTo>
                    <a:pt x="233539" y="85384"/>
                  </a:lnTo>
                  <a:lnTo>
                    <a:pt x="277581" y="63783"/>
                  </a:lnTo>
                  <a:lnTo>
                    <a:pt x="324393" y="45025"/>
                  </a:lnTo>
                  <a:lnTo>
                    <a:pt x="373726" y="29283"/>
                  </a:lnTo>
                  <a:lnTo>
                    <a:pt x="425332" y="16735"/>
                  </a:lnTo>
                  <a:lnTo>
                    <a:pt x="478964" y="7554"/>
                  </a:lnTo>
                  <a:lnTo>
                    <a:pt x="534373" y="1917"/>
                  </a:lnTo>
                  <a:lnTo>
                    <a:pt x="591312" y="0"/>
                  </a:lnTo>
                  <a:lnTo>
                    <a:pt x="648250" y="1917"/>
                  </a:lnTo>
                  <a:lnTo>
                    <a:pt x="703659" y="7554"/>
                  </a:lnTo>
                  <a:lnTo>
                    <a:pt x="757291" y="16735"/>
                  </a:lnTo>
                  <a:lnTo>
                    <a:pt x="808897" y="29283"/>
                  </a:lnTo>
                  <a:lnTo>
                    <a:pt x="858230" y="45025"/>
                  </a:lnTo>
                  <a:lnTo>
                    <a:pt x="905042" y="63783"/>
                  </a:lnTo>
                  <a:lnTo>
                    <a:pt x="949084" y="85384"/>
                  </a:lnTo>
                  <a:lnTo>
                    <a:pt x="990108" y="109651"/>
                  </a:lnTo>
                  <a:lnTo>
                    <a:pt x="1027867" y="136409"/>
                  </a:lnTo>
                  <a:lnTo>
                    <a:pt x="1062113" y="165482"/>
                  </a:lnTo>
                  <a:lnTo>
                    <a:pt x="1092597" y="196696"/>
                  </a:lnTo>
                  <a:lnTo>
                    <a:pt x="1119072" y="229874"/>
                  </a:lnTo>
                  <a:lnTo>
                    <a:pt x="1141289" y="264842"/>
                  </a:lnTo>
                  <a:lnTo>
                    <a:pt x="1159001" y="301424"/>
                  </a:lnTo>
                  <a:lnTo>
                    <a:pt x="1171959" y="339445"/>
                  </a:lnTo>
                  <a:lnTo>
                    <a:pt x="1179916" y="378728"/>
                  </a:lnTo>
                  <a:lnTo>
                    <a:pt x="1182624" y="419100"/>
                  </a:lnTo>
                  <a:lnTo>
                    <a:pt x="1179916" y="459471"/>
                  </a:lnTo>
                  <a:lnTo>
                    <a:pt x="1171959" y="498754"/>
                  </a:lnTo>
                  <a:lnTo>
                    <a:pt x="1159001" y="536775"/>
                  </a:lnTo>
                  <a:lnTo>
                    <a:pt x="1141289" y="573357"/>
                  </a:lnTo>
                  <a:lnTo>
                    <a:pt x="1119072" y="608325"/>
                  </a:lnTo>
                  <a:lnTo>
                    <a:pt x="1092597" y="641503"/>
                  </a:lnTo>
                  <a:lnTo>
                    <a:pt x="1062113" y="672717"/>
                  </a:lnTo>
                  <a:lnTo>
                    <a:pt x="1027867" y="701790"/>
                  </a:lnTo>
                  <a:lnTo>
                    <a:pt x="990108" y="728548"/>
                  </a:lnTo>
                  <a:lnTo>
                    <a:pt x="949084" y="752815"/>
                  </a:lnTo>
                  <a:lnTo>
                    <a:pt x="905042" y="774416"/>
                  </a:lnTo>
                  <a:lnTo>
                    <a:pt x="858230" y="793174"/>
                  </a:lnTo>
                  <a:lnTo>
                    <a:pt x="808897" y="808916"/>
                  </a:lnTo>
                  <a:lnTo>
                    <a:pt x="757291" y="821464"/>
                  </a:lnTo>
                  <a:lnTo>
                    <a:pt x="703659" y="830645"/>
                  </a:lnTo>
                  <a:lnTo>
                    <a:pt x="648250" y="836282"/>
                  </a:lnTo>
                  <a:lnTo>
                    <a:pt x="591312" y="838200"/>
                  </a:lnTo>
                  <a:lnTo>
                    <a:pt x="534373" y="836282"/>
                  </a:lnTo>
                  <a:lnTo>
                    <a:pt x="478964" y="830645"/>
                  </a:lnTo>
                  <a:lnTo>
                    <a:pt x="425332" y="821464"/>
                  </a:lnTo>
                  <a:lnTo>
                    <a:pt x="373726" y="808916"/>
                  </a:lnTo>
                  <a:lnTo>
                    <a:pt x="324393" y="793174"/>
                  </a:lnTo>
                  <a:lnTo>
                    <a:pt x="277581" y="774416"/>
                  </a:lnTo>
                  <a:lnTo>
                    <a:pt x="233539" y="752815"/>
                  </a:lnTo>
                  <a:lnTo>
                    <a:pt x="192515" y="728548"/>
                  </a:lnTo>
                  <a:lnTo>
                    <a:pt x="154756" y="701790"/>
                  </a:lnTo>
                  <a:lnTo>
                    <a:pt x="120510" y="672717"/>
                  </a:lnTo>
                  <a:lnTo>
                    <a:pt x="90026" y="641503"/>
                  </a:lnTo>
                  <a:lnTo>
                    <a:pt x="63551" y="608325"/>
                  </a:lnTo>
                  <a:lnTo>
                    <a:pt x="41334" y="573357"/>
                  </a:lnTo>
                  <a:lnTo>
                    <a:pt x="23622" y="536775"/>
                  </a:lnTo>
                  <a:lnTo>
                    <a:pt x="10664" y="498754"/>
                  </a:lnTo>
                  <a:lnTo>
                    <a:pt x="2707" y="459471"/>
                  </a:lnTo>
                  <a:lnTo>
                    <a:pt x="0" y="419100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8752331" y="3704844"/>
            <a:ext cx="1600200" cy="95440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91440" marR="215900">
              <a:lnSpc>
                <a:spcPct val="100000"/>
              </a:lnSpc>
              <a:spcBef>
                <a:spcPts val="275"/>
              </a:spcBef>
            </a:pP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technique </a:t>
            </a:r>
            <a:r>
              <a:rPr sz="1400" dirty="0">
                <a:latin typeface="Calibri"/>
                <a:cs typeface="Calibri"/>
              </a:rPr>
              <a:t>selected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(view </a:t>
            </a:r>
            <a:r>
              <a:rPr sz="1400" dirty="0">
                <a:latin typeface="Calibri"/>
                <a:cs typeface="Calibri"/>
              </a:rPr>
              <a:t>selected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matches </a:t>
            </a:r>
            <a:r>
              <a:rPr sz="1400" dirty="0">
                <a:latin typeface="Calibri"/>
                <a:cs typeface="Calibri"/>
              </a:rPr>
              <a:t>view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performed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4267200" y="2414016"/>
            <a:ext cx="4487545" cy="3724910"/>
            <a:chOff x="4267200" y="2414016"/>
            <a:chExt cx="4487545" cy="3724910"/>
          </a:xfrm>
        </p:grpSpPr>
        <p:sp>
          <p:nvSpPr>
            <p:cNvPr id="22" name="object 22"/>
            <p:cNvSpPr/>
            <p:nvPr/>
          </p:nvSpPr>
          <p:spPr>
            <a:xfrm>
              <a:off x="7696200" y="2517648"/>
              <a:ext cx="1058545" cy="1666239"/>
            </a:xfrm>
            <a:custGeom>
              <a:avLst/>
              <a:gdLst/>
              <a:ahLst/>
              <a:cxnLst/>
              <a:rect l="l" t="t" r="r" b="b"/>
              <a:pathLst>
                <a:path w="1058545" h="1666239">
                  <a:moveTo>
                    <a:pt x="46156" y="61006"/>
                  </a:moveTo>
                  <a:lnTo>
                    <a:pt x="35418" y="67826"/>
                  </a:lnTo>
                  <a:lnTo>
                    <a:pt x="1047623" y="1665858"/>
                  </a:lnTo>
                  <a:lnTo>
                    <a:pt x="1058418" y="1659127"/>
                  </a:lnTo>
                  <a:lnTo>
                    <a:pt x="46156" y="61006"/>
                  </a:lnTo>
                  <a:close/>
                </a:path>
                <a:path w="1058545" h="1666239">
                  <a:moveTo>
                    <a:pt x="0" y="0"/>
                  </a:moveTo>
                  <a:lnTo>
                    <a:pt x="8636" y="84835"/>
                  </a:lnTo>
                  <a:lnTo>
                    <a:pt x="35418" y="67826"/>
                  </a:lnTo>
                  <a:lnTo>
                    <a:pt x="28575" y="57022"/>
                  </a:lnTo>
                  <a:lnTo>
                    <a:pt x="39370" y="50291"/>
                  </a:lnTo>
                  <a:lnTo>
                    <a:pt x="63026" y="50291"/>
                  </a:lnTo>
                  <a:lnTo>
                    <a:pt x="73025" y="43941"/>
                  </a:lnTo>
                  <a:lnTo>
                    <a:pt x="0" y="0"/>
                  </a:lnTo>
                  <a:close/>
                </a:path>
                <a:path w="1058545" h="1666239">
                  <a:moveTo>
                    <a:pt x="39370" y="50291"/>
                  </a:moveTo>
                  <a:lnTo>
                    <a:pt x="28575" y="57022"/>
                  </a:lnTo>
                  <a:lnTo>
                    <a:pt x="35418" y="67826"/>
                  </a:lnTo>
                  <a:lnTo>
                    <a:pt x="46156" y="61006"/>
                  </a:lnTo>
                  <a:lnTo>
                    <a:pt x="39370" y="50291"/>
                  </a:lnTo>
                  <a:close/>
                </a:path>
                <a:path w="1058545" h="1666239">
                  <a:moveTo>
                    <a:pt x="63026" y="50291"/>
                  </a:moveTo>
                  <a:lnTo>
                    <a:pt x="39370" y="50291"/>
                  </a:lnTo>
                  <a:lnTo>
                    <a:pt x="46156" y="61006"/>
                  </a:lnTo>
                  <a:lnTo>
                    <a:pt x="63026" y="5029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95032" y="2414016"/>
              <a:ext cx="207264" cy="20726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4666488" y="4172966"/>
              <a:ext cx="4087495" cy="1795780"/>
            </a:xfrm>
            <a:custGeom>
              <a:avLst/>
              <a:gdLst/>
              <a:ahLst/>
              <a:cxnLst/>
              <a:rect l="l" t="t" r="r" b="b"/>
              <a:pathLst>
                <a:path w="4087495" h="1795779">
                  <a:moveTo>
                    <a:pt x="54610" y="1725675"/>
                  </a:moveTo>
                  <a:lnTo>
                    <a:pt x="0" y="1791080"/>
                  </a:lnTo>
                  <a:lnTo>
                    <a:pt x="85089" y="1795398"/>
                  </a:lnTo>
                  <a:lnTo>
                    <a:pt x="74596" y="1771395"/>
                  </a:lnTo>
                  <a:lnTo>
                    <a:pt x="60706" y="1771395"/>
                  </a:lnTo>
                  <a:lnTo>
                    <a:pt x="55625" y="1759838"/>
                  </a:lnTo>
                  <a:lnTo>
                    <a:pt x="67311" y="1754731"/>
                  </a:lnTo>
                  <a:lnTo>
                    <a:pt x="54610" y="1725675"/>
                  </a:lnTo>
                  <a:close/>
                </a:path>
                <a:path w="4087495" h="1795779">
                  <a:moveTo>
                    <a:pt x="67311" y="1754731"/>
                  </a:moveTo>
                  <a:lnTo>
                    <a:pt x="55625" y="1759838"/>
                  </a:lnTo>
                  <a:lnTo>
                    <a:pt x="60706" y="1771395"/>
                  </a:lnTo>
                  <a:lnTo>
                    <a:pt x="72368" y="1766298"/>
                  </a:lnTo>
                  <a:lnTo>
                    <a:pt x="67311" y="1754731"/>
                  </a:lnTo>
                  <a:close/>
                </a:path>
                <a:path w="4087495" h="1795779">
                  <a:moveTo>
                    <a:pt x="72368" y="1766298"/>
                  </a:moveTo>
                  <a:lnTo>
                    <a:pt x="60706" y="1771395"/>
                  </a:lnTo>
                  <a:lnTo>
                    <a:pt x="74596" y="1771395"/>
                  </a:lnTo>
                  <a:lnTo>
                    <a:pt x="72368" y="1766298"/>
                  </a:lnTo>
                  <a:close/>
                </a:path>
                <a:path w="4087495" h="1795779">
                  <a:moveTo>
                    <a:pt x="4082034" y="0"/>
                  </a:moveTo>
                  <a:lnTo>
                    <a:pt x="67311" y="1754731"/>
                  </a:lnTo>
                  <a:lnTo>
                    <a:pt x="72368" y="1766298"/>
                  </a:lnTo>
                  <a:lnTo>
                    <a:pt x="4086987" y="11683"/>
                  </a:lnTo>
                  <a:lnTo>
                    <a:pt x="408203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273295" y="5797423"/>
              <a:ext cx="393700" cy="335280"/>
            </a:xfrm>
            <a:custGeom>
              <a:avLst/>
              <a:gdLst/>
              <a:ahLst/>
              <a:cxnLst/>
              <a:rect l="l" t="t" r="r" b="b"/>
              <a:pathLst>
                <a:path w="393700" h="335279">
                  <a:moveTo>
                    <a:pt x="196596" y="0"/>
                  </a:moveTo>
                  <a:lnTo>
                    <a:pt x="144330" y="5978"/>
                  </a:lnTo>
                  <a:lnTo>
                    <a:pt x="97366" y="22855"/>
                  </a:lnTo>
                  <a:lnTo>
                    <a:pt x="57578" y="49037"/>
                  </a:lnTo>
                  <a:lnTo>
                    <a:pt x="26839" y="82935"/>
                  </a:lnTo>
                  <a:lnTo>
                    <a:pt x="7022" y="122957"/>
                  </a:lnTo>
                  <a:lnTo>
                    <a:pt x="0" y="167512"/>
                  </a:lnTo>
                  <a:lnTo>
                    <a:pt x="7022" y="212068"/>
                  </a:lnTo>
                  <a:lnTo>
                    <a:pt x="26839" y="252090"/>
                  </a:lnTo>
                  <a:lnTo>
                    <a:pt x="57578" y="285988"/>
                  </a:lnTo>
                  <a:lnTo>
                    <a:pt x="97366" y="312170"/>
                  </a:lnTo>
                  <a:lnTo>
                    <a:pt x="144330" y="329047"/>
                  </a:lnTo>
                  <a:lnTo>
                    <a:pt x="196596" y="335025"/>
                  </a:lnTo>
                  <a:lnTo>
                    <a:pt x="248861" y="329047"/>
                  </a:lnTo>
                  <a:lnTo>
                    <a:pt x="295825" y="312170"/>
                  </a:lnTo>
                  <a:lnTo>
                    <a:pt x="335613" y="285988"/>
                  </a:lnTo>
                  <a:lnTo>
                    <a:pt x="366352" y="252090"/>
                  </a:lnTo>
                  <a:lnTo>
                    <a:pt x="386169" y="212068"/>
                  </a:lnTo>
                  <a:lnTo>
                    <a:pt x="393192" y="167512"/>
                  </a:lnTo>
                  <a:lnTo>
                    <a:pt x="386169" y="122957"/>
                  </a:lnTo>
                  <a:lnTo>
                    <a:pt x="366352" y="82935"/>
                  </a:lnTo>
                  <a:lnTo>
                    <a:pt x="335613" y="49037"/>
                  </a:lnTo>
                  <a:lnTo>
                    <a:pt x="295825" y="22855"/>
                  </a:lnTo>
                  <a:lnTo>
                    <a:pt x="248861" y="5978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273295" y="5797423"/>
              <a:ext cx="393700" cy="335280"/>
            </a:xfrm>
            <a:custGeom>
              <a:avLst/>
              <a:gdLst/>
              <a:ahLst/>
              <a:cxnLst/>
              <a:rect l="l" t="t" r="r" b="b"/>
              <a:pathLst>
                <a:path w="393700" h="335279">
                  <a:moveTo>
                    <a:pt x="0" y="167512"/>
                  </a:moveTo>
                  <a:lnTo>
                    <a:pt x="7022" y="122957"/>
                  </a:lnTo>
                  <a:lnTo>
                    <a:pt x="26839" y="82935"/>
                  </a:lnTo>
                  <a:lnTo>
                    <a:pt x="57578" y="49037"/>
                  </a:lnTo>
                  <a:lnTo>
                    <a:pt x="97366" y="22855"/>
                  </a:lnTo>
                  <a:lnTo>
                    <a:pt x="144330" y="5978"/>
                  </a:lnTo>
                  <a:lnTo>
                    <a:pt x="196596" y="0"/>
                  </a:lnTo>
                  <a:lnTo>
                    <a:pt x="248861" y="5978"/>
                  </a:lnTo>
                  <a:lnTo>
                    <a:pt x="295825" y="22855"/>
                  </a:lnTo>
                  <a:lnTo>
                    <a:pt x="335613" y="49037"/>
                  </a:lnTo>
                  <a:lnTo>
                    <a:pt x="366352" y="82935"/>
                  </a:lnTo>
                  <a:lnTo>
                    <a:pt x="386169" y="122957"/>
                  </a:lnTo>
                  <a:lnTo>
                    <a:pt x="393192" y="167512"/>
                  </a:lnTo>
                  <a:lnTo>
                    <a:pt x="386169" y="212068"/>
                  </a:lnTo>
                  <a:lnTo>
                    <a:pt x="366352" y="252090"/>
                  </a:lnTo>
                  <a:lnTo>
                    <a:pt x="335613" y="285988"/>
                  </a:lnTo>
                  <a:lnTo>
                    <a:pt x="295825" y="312170"/>
                  </a:lnTo>
                  <a:lnTo>
                    <a:pt x="248861" y="329047"/>
                  </a:lnTo>
                  <a:lnTo>
                    <a:pt x="196596" y="335025"/>
                  </a:lnTo>
                  <a:lnTo>
                    <a:pt x="144330" y="329047"/>
                  </a:lnTo>
                  <a:lnTo>
                    <a:pt x="97366" y="312170"/>
                  </a:lnTo>
                  <a:lnTo>
                    <a:pt x="57578" y="285988"/>
                  </a:lnTo>
                  <a:lnTo>
                    <a:pt x="26839" y="252090"/>
                  </a:lnTo>
                  <a:lnTo>
                    <a:pt x="7022" y="212068"/>
                  </a:lnTo>
                  <a:lnTo>
                    <a:pt x="0" y="167512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760347" y="959357"/>
            <a:ext cx="722503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b="1" i="1" dirty="0">
                <a:latin typeface="Calibri"/>
                <a:cs typeface="Calibri"/>
              </a:rPr>
              <a:t>*For</a:t>
            </a:r>
            <a:r>
              <a:rPr sz="1600" b="1" i="1" spc="-35" dirty="0">
                <a:latin typeface="Calibri"/>
                <a:cs typeface="Calibri"/>
              </a:rPr>
              <a:t> </a:t>
            </a:r>
            <a:r>
              <a:rPr sz="1600" b="1" i="1" dirty="0">
                <a:latin typeface="Calibri"/>
                <a:cs typeface="Calibri"/>
              </a:rPr>
              <a:t>full</a:t>
            </a:r>
            <a:r>
              <a:rPr sz="1600" b="1" i="1" spc="-30" dirty="0">
                <a:latin typeface="Calibri"/>
                <a:cs typeface="Calibri"/>
              </a:rPr>
              <a:t> </a:t>
            </a:r>
            <a:r>
              <a:rPr sz="1600" b="1" i="1" dirty="0">
                <a:latin typeface="Calibri"/>
                <a:cs typeface="Calibri"/>
              </a:rPr>
              <a:t>marks</a:t>
            </a:r>
            <a:r>
              <a:rPr sz="1600" b="1" i="1" spc="-45" dirty="0">
                <a:latin typeface="Calibri"/>
                <a:cs typeface="Calibri"/>
              </a:rPr>
              <a:t> </a:t>
            </a:r>
            <a:r>
              <a:rPr sz="1600" b="1" i="1" dirty="0">
                <a:latin typeface="Calibri"/>
                <a:cs typeface="Calibri"/>
              </a:rPr>
              <a:t>under</a:t>
            </a:r>
            <a:r>
              <a:rPr sz="1600" b="1" i="1" spc="-15" dirty="0">
                <a:latin typeface="Calibri"/>
                <a:cs typeface="Calibri"/>
              </a:rPr>
              <a:t> </a:t>
            </a:r>
            <a:r>
              <a:rPr sz="1600" b="1" i="1" dirty="0">
                <a:latin typeface="Calibri"/>
                <a:cs typeface="Calibri"/>
              </a:rPr>
              <a:t>the</a:t>
            </a:r>
            <a:r>
              <a:rPr sz="1600" b="1" i="1" spc="-35" dirty="0">
                <a:latin typeface="Calibri"/>
                <a:cs typeface="Calibri"/>
              </a:rPr>
              <a:t> </a:t>
            </a:r>
            <a:r>
              <a:rPr sz="1600" b="1" i="1" spc="-10" dirty="0">
                <a:latin typeface="Calibri"/>
                <a:cs typeface="Calibri"/>
              </a:rPr>
              <a:t>“console”</a:t>
            </a:r>
            <a:r>
              <a:rPr sz="1600" b="1" i="1" spc="-5" dirty="0">
                <a:latin typeface="Calibri"/>
                <a:cs typeface="Calibri"/>
              </a:rPr>
              <a:t> </a:t>
            </a:r>
            <a:r>
              <a:rPr sz="1600" b="1" i="1" spc="-10" dirty="0">
                <a:latin typeface="Calibri"/>
                <a:cs typeface="Calibri"/>
              </a:rPr>
              <a:t>criteria,</a:t>
            </a:r>
            <a:r>
              <a:rPr sz="1600" b="1" i="1" spc="-70" dirty="0">
                <a:latin typeface="Calibri"/>
                <a:cs typeface="Calibri"/>
              </a:rPr>
              <a:t> </a:t>
            </a:r>
            <a:r>
              <a:rPr sz="1600" b="1" i="1" dirty="0">
                <a:latin typeface="Calibri"/>
                <a:cs typeface="Calibri"/>
              </a:rPr>
              <a:t>the</a:t>
            </a:r>
            <a:r>
              <a:rPr sz="1600" b="1" i="1" spc="-20" dirty="0">
                <a:latin typeface="Calibri"/>
                <a:cs typeface="Calibri"/>
              </a:rPr>
              <a:t> </a:t>
            </a:r>
            <a:r>
              <a:rPr sz="1600" b="1" i="1" dirty="0">
                <a:latin typeface="Calibri"/>
                <a:cs typeface="Calibri"/>
              </a:rPr>
              <a:t>image</a:t>
            </a:r>
            <a:r>
              <a:rPr sz="1600" b="1" i="1" spc="-35" dirty="0">
                <a:latin typeface="Calibri"/>
                <a:cs typeface="Calibri"/>
              </a:rPr>
              <a:t> </a:t>
            </a:r>
            <a:r>
              <a:rPr sz="1600" b="1" i="1" dirty="0">
                <a:latin typeface="Calibri"/>
                <a:cs typeface="Calibri"/>
              </a:rPr>
              <a:t>must</a:t>
            </a:r>
            <a:r>
              <a:rPr sz="1600" b="1" i="1" spc="-45" dirty="0">
                <a:latin typeface="Calibri"/>
                <a:cs typeface="Calibri"/>
              </a:rPr>
              <a:t> </a:t>
            </a:r>
            <a:r>
              <a:rPr sz="1600" b="1" i="1" dirty="0">
                <a:latin typeface="Calibri"/>
                <a:cs typeface="Calibri"/>
              </a:rPr>
              <a:t>include</a:t>
            </a:r>
            <a:r>
              <a:rPr sz="1600" b="1" i="1" spc="5" dirty="0">
                <a:latin typeface="Calibri"/>
                <a:cs typeface="Calibri"/>
              </a:rPr>
              <a:t> </a:t>
            </a:r>
            <a:r>
              <a:rPr sz="1600" b="1" i="1" dirty="0">
                <a:latin typeface="Calibri"/>
                <a:cs typeface="Calibri"/>
              </a:rPr>
              <a:t>these</a:t>
            </a:r>
            <a:r>
              <a:rPr sz="1600" b="1" i="1" spc="-40" dirty="0">
                <a:latin typeface="Calibri"/>
                <a:cs typeface="Calibri"/>
              </a:rPr>
              <a:t> </a:t>
            </a:r>
            <a:r>
              <a:rPr sz="1600" b="1" i="1" dirty="0">
                <a:latin typeface="Calibri"/>
                <a:cs typeface="Calibri"/>
              </a:rPr>
              <a:t>four</a:t>
            </a:r>
            <a:r>
              <a:rPr sz="1600" b="1" i="1" spc="-35" dirty="0">
                <a:latin typeface="Calibri"/>
                <a:cs typeface="Calibri"/>
              </a:rPr>
              <a:t> </a:t>
            </a:r>
            <a:r>
              <a:rPr sz="1600" b="1" i="1" spc="-10" dirty="0">
                <a:latin typeface="Calibri"/>
                <a:cs typeface="Calibri"/>
              </a:rPr>
              <a:t>points: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48055" y="27889"/>
            <a:ext cx="7124065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AP</a:t>
            </a:r>
            <a:r>
              <a:rPr spc="-110" dirty="0"/>
              <a:t> </a:t>
            </a:r>
            <a:r>
              <a:rPr spc="-10" dirty="0"/>
              <a:t>Forearm</a:t>
            </a:r>
            <a:r>
              <a:rPr spc="-110" dirty="0"/>
              <a:t> </a:t>
            </a:r>
            <a:r>
              <a:rPr dirty="0"/>
              <a:t>–</a:t>
            </a:r>
            <a:r>
              <a:rPr spc="-125" dirty="0"/>
              <a:t> </a:t>
            </a:r>
            <a:r>
              <a:rPr spc="-10" dirty="0"/>
              <a:t>Equipment</a:t>
            </a:r>
            <a:r>
              <a:rPr spc="-45" dirty="0"/>
              <a:t> </a:t>
            </a:r>
            <a:r>
              <a:rPr spc="-10" dirty="0"/>
              <a:t>Setup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105911" y="1097280"/>
            <a:ext cx="5431790" cy="5212080"/>
            <a:chOff x="3105911" y="1097280"/>
            <a:chExt cx="5431790" cy="52120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05911" y="1097280"/>
              <a:ext cx="5431536" cy="357530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27647" y="4672583"/>
              <a:ext cx="1350263" cy="163677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62144" y="1203960"/>
              <a:ext cx="1676400" cy="1792224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3439667" y="5192267"/>
            <a:ext cx="2176780" cy="52451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92075" marR="338455">
              <a:lnSpc>
                <a:spcPct val="100000"/>
              </a:lnSpc>
              <a:spcBef>
                <a:spcPts val="285"/>
              </a:spcBef>
            </a:pPr>
            <a:r>
              <a:rPr sz="1400" dirty="0">
                <a:latin typeface="Calibri"/>
                <a:cs typeface="Calibri"/>
              </a:rPr>
              <a:t>All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locks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visualized,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with </a:t>
            </a: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“lights”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engaged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233673" y="3376929"/>
            <a:ext cx="4940300" cy="1809114"/>
            <a:chOff x="3233673" y="3376929"/>
            <a:chExt cx="4940300" cy="1809114"/>
          </a:xfrm>
        </p:grpSpPr>
        <p:sp>
          <p:nvSpPr>
            <p:cNvPr id="9" name="object 9"/>
            <p:cNvSpPr/>
            <p:nvPr/>
          </p:nvSpPr>
          <p:spPr>
            <a:xfrm>
              <a:off x="3916680" y="3947159"/>
              <a:ext cx="3150235" cy="1238885"/>
            </a:xfrm>
            <a:custGeom>
              <a:avLst/>
              <a:gdLst/>
              <a:ahLst/>
              <a:cxnLst/>
              <a:rect l="l" t="t" r="r" b="b"/>
              <a:pathLst>
                <a:path w="3150234" h="1238885">
                  <a:moveTo>
                    <a:pt x="3150108" y="97536"/>
                  </a:moveTo>
                  <a:lnTo>
                    <a:pt x="3065018" y="100584"/>
                  </a:lnTo>
                  <a:lnTo>
                    <a:pt x="3080207" y="128485"/>
                  </a:lnTo>
                  <a:lnTo>
                    <a:pt x="1071600" y="1224584"/>
                  </a:lnTo>
                  <a:lnTo>
                    <a:pt x="54838" y="53301"/>
                  </a:lnTo>
                  <a:lnTo>
                    <a:pt x="65735" y="43815"/>
                  </a:lnTo>
                  <a:lnTo>
                    <a:pt x="78740" y="32512"/>
                  </a:lnTo>
                  <a:lnTo>
                    <a:pt x="0" y="0"/>
                  </a:lnTo>
                  <a:lnTo>
                    <a:pt x="21209" y="82550"/>
                  </a:lnTo>
                  <a:lnTo>
                    <a:pt x="45186" y="61696"/>
                  </a:lnTo>
                  <a:lnTo>
                    <a:pt x="1065022" y="1236218"/>
                  </a:lnTo>
                  <a:lnTo>
                    <a:pt x="1069568" y="1232281"/>
                  </a:lnTo>
                  <a:lnTo>
                    <a:pt x="1072896" y="1238377"/>
                  </a:lnTo>
                  <a:lnTo>
                    <a:pt x="3086239" y="139573"/>
                  </a:lnTo>
                  <a:lnTo>
                    <a:pt x="3101467" y="167513"/>
                  </a:lnTo>
                  <a:lnTo>
                    <a:pt x="3132798" y="122428"/>
                  </a:lnTo>
                  <a:lnTo>
                    <a:pt x="3150108" y="9753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240023" y="3383279"/>
              <a:ext cx="792480" cy="661670"/>
            </a:xfrm>
            <a:custGeom>
              <a:avLst/>
              <a:gdLst/>
              <a:ahLst/>
              <a:cxnLst/>
              <a:rect l="l" t="t" r="r" b="b"/>
              <a:pathLst>
                <a:path w="792479" h="661670">
                  <a:moveTo>
                    <a:pt x="396113" y="0"/>
                  </a:moveTo>
                  <a:lnTo>
                    <a:pt x="342378" y="3019"/>
                  </a:lnTo>
                  <a:lnTo>
                    <a:pt x="290835" y="11814"/>
                  </a:lnTo>
                  <a:lnTo>
                    <a:pt x="241958" y="25991"/>
                  </a:lnTo>
                  <a:lnTo>
                    <a:pt x="196219" y="45155"/>
                  </a:lnTo>
                  <a:lnTo>
                    <a:pt x="154091" y="68912"/>
                  </a:lnTo>
                  <a:lnTo>
                    <a:pt x="116046" y="96869"/>
                  </a:lnTo>
                  <a:lnTo>
                    <a:pt x="82557" y="128630"/>
                  </a:lnTo>
                  <a:lnTo>
                    <a:pt x="54097" y="163801"/>
                  </a:lnTo>
                  <a:lnTo>
                    <a:pt x="31138" y="201989"/>
                  </a:lnTo>
                  <a:lnTo>
                    <a:pt x="14154" y="242799"/>
                  </a:lnTo>
                  <a:lnTo>
                    <a:pt x="3617" y="285836"/>
                  </a:lnTo>
                  <a:lnTo>
                    <a:pt x="0" y="330708"/>
                  </a:lnTo>
                  <a:lnTo>
                    <a:pt x="3617" y="375579"/>
                  </a:lnTo>
                  <a:lnTo>
                    <a:pt x="14154" y="418616"/>
                  </a:lnTo>
                  <a:lnTo>
                    <a:pt x="31138" y="459426"/>
                  </a:lnTo>
                  <a:lnTo>
                    <a:pt x="54097" y="497614"/>
                  </a:lnTo>
                  <a:lnTo>
                    <a:pt x="82557" y="532785"/>
                  </a:lnTo>
                  <a:lnTo>
                    <a:pt x="116046" y="564546"/>
                  </a:lnTo>
                  <a:lnTo>
                    <a:pt x="154091" y="592503"/>
                  </a:lnTo>
                  <a:lnTo>
                    <a:pt x="196219" y="616260"/>
                  </a:lnTo>
                  <a:lnTo>
                    <a:pt x="241958" y="635424"/>
                  </a:lnTo>
                  <a:lnTo>
                    <a:pt x="290835" y="649601"/>
                  </a:lnTo>
                  <a:lnTo>
                    <a:pt x="342378" y="658396"/>
                  </a:lnTo>
                  <a:lnTo>
                    <a:pt x="396113" y="661416"/>
                  </a:lnTo>
                  <a:lnTo>
                    <a:pt x="449903" y="658396"/>
                  </a:lnTo>
                  <a:lnTo>
                    <a:pt x="501487" y="649601"/>
                  </a:lnTo>
                  <a:lnTo>
                    <a:pt x="550394" y="635424"/>
                  </a:lnTo>
                  <a:lnTo>
                    <a:pt x="596152" y="616260"/>
                  </a:lnTo>
                  <a:lnTo>
                    <a:pt x="638290" y="592503"/>
                  </a:lnTo>
                  <a:lnTo>
                    <a:pt x="676338" y="564546"/>
                  </a:lnTo>
                  <a:lnTo>
                    <a:pt x="709825" y="532785"/>
                  </a:lnTo>
                  <a:lnTo>
                    <a:pt x="738279" y="497614"/>
                  </a:lnTo>
                  <a:lnTo>
                    <a:pt x="761230" y="459426"/>
                  </a:lnTo>
                  <a:lnTo>
                    <a:pt x="778206" y="418616"/>
                  </a:lnTo>
                  <a:lnTo>
                    <a:pt x="788737" y="375579"/>
                  </a:lnTo>
                  <a:lnTo>
                    <a:pt x="792353" y="330708"/>
                  </a:lnTo>
                  <a:lnTo>
                    <a:pt x="788737" y="285836"/>
                  </a:lnTo>
                  <a:lnTo>
                    <a:pt x="778206" y="242799"/>
                  </a:lnTo>
                  <a:lnTo>
                    <a:pt x="761230" y="201989"/>
                  </a:lnTo>
                  <a:lnTo>
                    <a:pt x="738279" y="163801"/>
                  </a:lnTo>
                  <a:lnTo>
                    <a:pt x="709825" y="128630"/>
                  </a:lnTo>
                  <a:lnTo>
                    <a:pt x="676338" y="96869"/>
                  </a:lnTo>
                  <a:lnTo>
                    <a:pt x="638290" y="68912"/>
                  </a:lnTo>
                  <a:lnTo>
                    <a:pt x="596152" y="45155"/>
                  </a:lnTo>
                  <a:lnTo>
                    <a:pt x="550394" y="25991"/>
                  </a:lnTo>
                  <a:lnTo>
                    <a:pt x="501487" y="11814"/>
                  </a:lnTo>
                  <a:lnTo>
                    <a:pt x="449903" y="3019"/>
                  </a:lnTo>
                  <a:lnTo>
                    <a:pt x="396113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240023" y="3383279"/>
              <a:ext cx="792480" cy="661670"/>
            </a:xfrm>
            <a:custGeom>
              <a:avLst/>
              <a:gdLst/>
              <a:ahLst/>
              <a:cxnLst/>
              <a:rect l="l" t="t" r="r" b="b"/>
              <a:pathLst>
                <a:path w="792479" h="661670">
                  <a:moveTo>
                    <a:pt x="0" y="330708"/>
                  </a:moveTo>
                  <a:lnTo>
                    <a:pt x="3617" y="285836"/>
                  </a:lnTo>
                  <a:lnTo>
                    <a:pt x="14154" y="242799"/>
                  </a:lnTo>
                  <a:lnTo>
                    <a:pt x="31138" y="201989"/>
                  </a:lnTo>
                  <a:lnTo>
                    <a:pt x="54097" y="163801"/>
                  </a:lnTo>
                  <a:lnTo>
                    <a:pt x="82557" y="128630"/>
                  </a:lnTo>
                  <a:lnTo>
                    <a:pt x="116046" y="96869"/>
                  </a:lnTo>
                  <a:lnTo>
                    <a:pt x="154091" y="68912"/>
                  </a:lnTo>
                  <a:lnTo>
                    <a:pt x="196219" y="45155"/>
                  </a:lnTo>
                  <a:lnTo>
                    <a:pt x="241958" y="25991"/>
                  </a:lnTo>
                  <a:lnTo>
                    <a:pt x="290835" y="11814"/>
                  </a:lnTo>
                  <a:lnTo>
                    <a:pt x="342378" y="3019"/>
                  </a:lnTo>
                  <a:lnTo>
                    <a:pt x="396113" y="0"/>
                  </a:lnTo>
                  <a:lnTo>
                    <a:pt x="449903" y="3019"/>
                  </a:lnTo>
                  <a:lnTo>
                    <a:pt x="501487" y="11814"/>
                  </a:lnTo>
                  <a:lnTo>
                    <a:pt x="550394" y="25991"/>
                  </a:lnTo>
                  <a:lnTo>
                    <a:pt x="596152" y="45155"/>
                  </a:lnTo>
                  <a:lnTo>
                    <a:pt x="638290" y="68912"/>
                  </a:lnTo>
                  <a:lnTo>
                    <a:pt x="676338" y="96869"/>
                  </a:lnTo>
                  <a:lnTo>
                    <a:pt x="709825" y="128630"/>
                  </a:lnTo>
                  <a:lnTo>
                    <a:pt x="738279" y="163801"/>
                  </a:lnTo>
                  <a:lnTo>
                    <a:pt x="761230" y="201989"/>
                  </a:lnTo>
                  <a:lnTo>
                    <a:pt x="778206" y="242799"/>
                  </a:lnTo>
                  <a:lnTo>
                    <a:pt x="788737" y="285836"/>
                  </a:lnTo>
                  <a:lnTo>
                    <a:pt x="792353" y="330708"/>
                  </a:lnTo>
                  <a:lnTo>
                    <a:pt x="788737" y="375579"/>
                  </a:lnTo>
                  <a:lnTo>
                    <a:pt x="778206" y="418616"/>
                  </a:lnTo>
                  <a:lnTo>
                    <a:pt x="761230" y="459426"/>
                  </a:lnTo>
                  <a:lnTo>
                    <a:pt x="738279" y="497614"/>
                  </a:lnTo>
                  <a:lnTo>
                    <a:pt x="709825" y="532785"/>
                  </a:lnTo>
                  <a:lnTo>
                    <a:pt x="676338" y="564546"/>
                  </a:lnTo>
                  <a:lnTo>
                    <a:pt x="638290" y="592503"/>
                  </a:lnTo>
                  <a:lnTo>
                    <a:pt x="596152" y="616260"/>
                  </a:lnTo>
                  <a:lnTo>
                    <a:pt x="550394" y="635424"/>
                  </a:lnTo>
                  <a:lnTo>
                    <a:pt x="501487" y="649601"/>
                  </a:lnTo>
                  <a:lnTo>
                    <a:pt x="449903" y="658396"/>
                  </a:lnTo>
                  <a:lnTo>
                    <a:pt x="396113" y="661416"/>
                  </a:lnTo>
                  <a:lnTo>
                    <a:pt x="342378" y="658396"/>
                  </a:lnTo>
                  <a:lnTo>
                    <a:pt x="290835" y="649601"/>
                  </a:lnTo>
                  <a:lnTo>
                    <a:pt x="241958" y="635424"/>
                  </a:lnTo>
                  <a:lnTo>
                    <a:pt x="196219" y="616260"/>
                  </a:lnTo>
                  <a:lnTo>
                    <a:pt x="154091" y="592503"/>
                  </a:lnTo>
                  <a:lnTo>
                    <a:pt x="116046" y="564546"/>
                  </a:lnTo>
                  <a:lnTo>
                    <a:pt x="82557" y="532785"/>
                  </a:lnTo>
                  <a:lnTo>
                    <a:pt x="54097" y="497614"/>
                  </a:lnTo>
                  <a:lnTo>
                    <a:pt x="31138" y="459426"/>
                  </a:lnTo>
                  <a:lnTo>
                    <a:pt x="14154" y="418616"/>
                  </a:lnTo>
                  <a:lnTo>
                    <a:pt x="3617" y="375579"/>
                  </a:lnTo>
                  <a:lnTo>
                    <a:pt x="0" y="330708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053931" y="3434556"/>
              <a:ext cx="1113790" cy="724535"/>
            </a:xfrm>
            <a:custGeom>
              <a:avLst/>
              <a:gdLst/>
              <a:ahLst/>
              <a:cxnLst/>
              <a:rect l="l" t="t" r="r" b="b"/>
              <a:pathLst>
                <a:path w="1113790" h="724535">
                  <a:moveTo>
                    <a:pt x="856073" y="0"/>
                  </a:moveTo>
                  <a:lnTo>
                    <a:pt x="809694" y="645"/>
                  </a:lnTo>
                  <a:lnTo>
                    <a:pt x="760911" y="4612"/>
                  </a:lnTo>
                  <a:lnTo>
                    <a:pt x="710056" y="11907"/>
                  </a:lnTo>
                  <a:lnTo>
                    <a:pt x="657465" y="22538"/>
                  </a:lnTo>
                  <a:lnTo>
                    <a:pt x="603470" y="36514"/>
                  </a:lnTo>
                  <a:lnTo>
                    <a:pt x="548405" y="53841"/>
                  </a:lnTo>
                  <a:lnTo>
                    <a:pt x="492604" y="74528"/>
                  </a:lnTo>
                  <a:lnTo>
                    <a:pt x="436401" y="98583"/>
                  </a:lnTo>
                  <a:lnTo>
                    <a:pt x="381442" y="125379"/>
                  </a:lnTo>
                  <a:lnTo>
                    <a:pt x="329291" y="154064"/>
                  </a:lnTo>
                  <a:lnTo>
                    <a:pt x="280161" y="184382"/>
                  </a:lnTo>
                  <a:lnTo>
                    <a:pt x="234265" y="216078"/>
                  </a:lnTo>
                  <a:lnTo>
                    <a:pt x="191816" y="248894"/>
                  </a:lnTo>
                  <a:lnTo>
                    <a:pt x="153027" y="282575"/>
                  </a:lnTo>
                  <a:lnTo>
                    <a:pt x="118110" y="316864"/>
                  </a:lnTo>
                  <a:lnTo>
                    <a:pt x="87278" y="351504"/>
                  </a:lnTo>
                  <a:lnTo>
                    <a:pt x="60745" y="386239"/>
                  </a:lnTo>
                  <a:lnTo>
                    <a:pt x="38723" y="420814"/>
                  </a:lnTo>
                  <a:lnTo>
                    <a:pt x="21424" y="454970"/>
                  </a:lnTo>
                  <a:lnTo>
                    <a:pt x="1850" y="521006"/>
                  </a:lnTo>
                  <a:lnTo>
                    <a:pt x="0" y="552373"/>
                  </a:lnTo>
                  <a:lnTo>
                    <a:pt x="3724" y="582296"/>
                  </a:lnTo>
                  <a:lnTo>
                    <a:pt x="29532" y="637753"/>
                  </a:lnTo>
                  <a:lnTo>
                    <a:pt x="78972" y="681084"/>
                  </a:lnTo>
                  <a:lnTo>
                    <a:pt x="148177" y="709510"/>
                  </a:lnTo>
                  <a:lnTo>
                    <a:pt x="189178" y="718109"/>
                  </a:lnTo>
                  <a:lnTo>
                    <a:pt x="233904" y="722952"/>
                  </a:lnTo>
                  <a:lnTo>
                    <a:pt x="281950" y="724031"/>
                  </a:lnTo>
                  <a:lnTo>
                    <a:pt x="332912" y="721336"/>
                  </a:lnTo>
                  <a:lnTo>
                    <a:pt x="386382" y="714858"/>
                  </a:lnTo>
                  <a:lnTo>
                    <a:pt x="441957" y="704586"/>
                  </a:lnTo>
                  <a:lnTo>
                    <a:pt x="499231" y="690512"/>
                  </a:lnTo>
                  <a:lnTo>
                    <a:pt x="557798" y="672626"/>
                  </a:lnTo>
                  <a:lnTo>
                    <a:pt x="617254" y="650918"/>
                  </a:lnTo>
                  <a:lnTo>
                    <a:pt x="677193" y="625379"/>
                  </a:lnTo>
                  <a:lnTo>
                    <a:pt x="732153" y="598603"/>
                  </a:lnTo>
                  <a:lnTo>
                    <a:pt x="784304" y="569930"/>
                  </a:lnTo>
                  <a:lnTo>
                    <a:pt x="833435" y="539616"/>
                  </a:lnTo>
                  <a:lnTo>
                    <a:pt x="879332" y="507920"/>
                  </a:lnTo>
                  <a:lnTo>
                    <a:pt x="921783" y="475099"/>
                  </a:lnTo>
                  <a:lnTo>
                    <a:pt x="960575" y="441410"/>
                  </a:lnTo>
                  <a:lnTo>
                    <a:pt x="995495" y="407111"/>
                  </a:lnTo>
                  <a:lnTo>
                    <a:pt x="1026332" y="372459"/>
                  </a:lnTo>
                  <a:lnTo>
                    <a:pt x="1052872" y="337712"/>
                  </a:lnTo>
                  <a:lnTo>
                    <a:pt x="1074903" y="303127"/>
                  </a:lnTo>
                  <a:lnTo>
                    <a:pt x="1092212" y="268961"/>
                  </a:lnTo>
                  <a:lnTo>
                    <a:pt x="1111813" y="202920"/>
                  </a:lnTo>
                  <a:lnTo>
                    <a:pt x="1113680" y="171559"/>
                  </a:lnTo>
                  <a:lnTo>
                    <a:pt x="1109975" y="141647"/>
                  </a:lnTo>
                  <a:lnTo>
                    <a:pt x="1085358" y="87803"/>
                  </a:lnTo>
                  <a:lnTo>
                    <a:pt x="1040215" y="46308"/>
                  </a:lnTo>
                  <a:lnTo>
                    <a:pt x="977443" y="17909"/>
                  </a:lnTo>
                  <a:lnTo>
                    <a:pt x="940281" y="8639"/>
                  </a:lnTo>
                  <a:lnTo>
                    <a:pt x="899713" y="2667"/>
                  </a:lnTo>
                  <a:lnTo>
                    <a:pt x="856073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053931" y="3434556"/>
              <a:ext cx="1113790" cy="724535"/>
            </a:xfrm>
            <a:custGeom>
              <a:avLst/>
              <a:gdLst/>
              <a:ahLst/>
              <a:cxnLst/>
              <a:rect l="l" t="t" r="r" b="b"/>
              <a:pathLst>
                <a:path w="1113790" h="724535">
                  <a:moveTo>
                    <a:pt x="13237" y="610520"/>
                  </a:moveTo>
                  <a:lnTo>
                    <a:pt x="3724" y="582296"/>
                  </a:lnTo>
                  <a:lnTo>
                    <a:pt x="0" y="552373"/>
                  </a:lnTo>
                  <a:lnTo>
                    <a:pt x="1850" y="521006"/>
                  </a:lnTo>
                  <a:lnTo>
                    <a:pt x="21424" y="454970"/>
                  </a:lnTo>
                  <a:lnTo>
                    <a:pt x="38723" y="420814"/>
                  </a:lnTo>
                  <a:lnTo>
                    <a:pt x="60745" y="386239"/>
                  </a:lnTo>
                  <a:lnTo>
                    <a:pt x="87278" y="351504"/>
                  </a:lnTo>
                  <a:lnTo>
                    <a:pt x="118110" y="316864"/>
                  </a:lnTo>
                  <a:lnTo>
                    <a:pt x="153027" y="282575"/>
                  </a:lnTo>
                  <a:lnTo>
                    <a:pt x="191816" y="248894"/>
                  </a:lnTo>
                  <a:lnTo>
                    <a:pt x="234265" y="216078"/>
                  </a:lnTo>
                  <a:lnTo>
                    <a:pt x="280161" y="184382"/>
                  </a:lnTo>
                  <a:lnTo>
                    <a:pt x="329291" y="154064"/>
                  </a:lnTo>
                  <a:lnTo>
                    <a:pt x="381442" y="125379"/>
                  </a:lnTo>
                  <a:lnTo>
                    <a:pt x="436401" y="98583"/>
                  </a:lnTo>
                  <a:lnTo>
                    <a:pt x="492604" y="74528"/>
                  </a:lnTo>
                  <a:lnTo>
                    <a:pt x="548405" y="53841"/>
                  </a:lnTo>
                  <a:lnTo>
                    <a:pt x="603470" y="36514"/>
                  </a:lnTo>
                  <a:lnTo>
                    <a:pt x="657465" y="22538"/>
                  </a:lnTo>
                  <a:lnTo>
                    <a:pt x="710056" y="11907"/>
                  </a:lnTo>
                  <a:lnTo>
                    <a:pt x="760911" y="4612"/>
                  </a:lnTo>
                  <a:lnTo>
                    <a:pt x="809694" y="645"/>
                  </a:lnTo>
                  <a:lnTo>
                    <a:pt x="856073" y="0"/>
                  </a:lnTo>
                  <a:lnTo>
                    <a:pt x="899713" y="2667"/>
                  </a:lnTo>
                  <a:lnTo>
                    <a:pt x="940281" y="8639"/>
                  </a:lnTo>
                  <a:lnTo>
                    <a:pt x="977443" y="17909"/>
                  </a:lnTo>
                  <a:lnTo>
                    <a:pt x="1040215" y="46308"/>
                  </a:lnTo>
                  <a:lnTo>
                    <a:pt x="1085358" y="87803"/>
                  </a:lnTo>
                  <a:lnTo>
                    <a:pt x="1109975" y="141647"/>
                  </a:lnTo>
                  <a:lnTo>
                    <a:pt x="1113680" y="171559"/>
                  </a:lnTo>
                  <a:lnTo>
                    <a:pt x="1111813" y="202920"/>
                  </a:lnTo>
                  <a:lnTo>
                    <a:pt x="1092212" y="268961"/>
                  </a:lnTo>
                  <a:lnTo>
                    <a:pt x="1074903" y="303127"/>
                  </a:lnTo>
                  <a:lnTo>
                    <a:pt x="1052872" y="337712"/>
                  </a:lnTo>
                  <a:lnTo>
                    <a:pt x="1026332" y="372459"/>
                  </a:lnTo>
                  <a:lnTo>
                    <a:pt x="995495" y="407111"/>
                  </a:lnTo>
                  <a:lnTo>
                    <a:pt x="960575" y="441410"/>
                  </a:lnTo>
                  <a:lnTo>
                    <a:pt x="921783" y="475099"/>
                  </a:lnTo>
                  <a:lnTo>
                    <a:pt x="879332" y="507920"/>
                  </a:lnTo>
                  <a:lnTo>
                    <a:pt x="833435" y="539616"/>
                  </a:lnTo>
                  <a:lnTo>
                    <a:pt x="784304" y="569930"/>
                  </a:lnTo>
                  <a:lnTo>
                    <a:pt x="732153" y="598603"/>
                  </a:lnTo>
                  <a:lnTo>
                    <a:pt x="677193" y="625379"/>
                  </a:lnTo>
                  <a:lnTo>
                    <a:pt x="617254" y="650918"/>
                  </a:lnTo>
                  <a:lnTo>
                    <a:pt x="557798" y="672626"/>
                  </a:lnTo>
                  <a:lnTo>
                    <a:pt x="499231" y="690512"/>
                  </a:lnTo>
                  <a:lnTo>
                    <a:pt x="441957" y="704586"/>
                  </a:lnTo>
                  <a:lnTo>
                    <a:pt x="386382" y="714858"/>
                  </a:lnTo>
                  <a:lnTo>
                    <a:pt x="332912" y="721336"/>
                  </a:lnTo>
                  <a:lnTo>
                    <a:pt x="281950" y="724031"/>
                  </a:lnTo>
                  <a:lnTo>
                    <a:pt x="233904" y="722952"/>
                  </a:lnTo>
                  <a:lnTo>
                    <a:pt x="189178" y="718109"/>
                  </a:lnTo>
                  <a:lnTo>
                    <a:pt x="148177" y="709510"/>
                  </a:lnTo>
                  <a:lnTo>
                    <a:pt x="111307" y="697165"/>
                  </a:lnTo>
                  <a:lnTo>
                    <a:pt x="51579" y="661277"/>
                  </a:lnTo>
                  <a:lnTo>
                    <a:pt x="13237" y="610520"/>
                  </a:lnTo>
                  <a:close/>
                </a:path>
              </a:pathLst>
            </a:custGeom>
            <a:ln w="12700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7844028" y="5701284"/>
            <a:ext cx="2310765" cy="521334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2710" marR="136525">
              <a:lnSpc>
                <a:spcPct val="100000"/>
              </a:lnSpc>
              <a:spcBef>
                <a:spcPts val="280"/>
              </a:spcBef>
            </a:pPr>
            <a:r>
              <a:rPr sz="1400" dirty="0">
                <a:latin typeface="Calibri"/>
                <a:cs typeface="Calibri"/>
              </a:rPr>
              <a:t>Manual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measuring</a:t>
            </a:r>
            <a:r>
              <a:rPr sz="1400" dirty="0">
                <a:latin typeface="Calibri"/>
                <a:cs typeface="Calibri"/>
              </a:rPr>
              <a:t> tape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with </a:t>
            </a: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SID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displayed</a:t>
            </a:r>
            <a:endParaRPr sz="1400" dirty="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4593335" y="1234947"/>
            <a:ext cx="3255645" cy="4469765"/>
            <a:chOff x="4593335" y="1234947"/>
            <a:chExt cx="3255645" cy="4469765"/>
          </a:xfrm>
        </p:grpSpPr>
        <p:sp>
          <p:nvSpPr>
            <p:cNvPr id="16" name="object 16"/>
            <p:cNvSpPr/>
            <p:nvPr/>
          </p:nvSpPr>
          <p:spPr>
            <a:xfrm>
              <a:off x="7339583" y="5352351"/>
              <a:ext cx="509270" cy="352425"/>
            </a:xfrm>
            <a:custGeom>
              <a:avLst/>
              <a:gdLst/>
              <a:ahLst/>
              <a:cxnLst/>
              <a:rect l="l" t="t" r="r" b="b"/>
              <a:pathLst>
                <a:path w="509270" h="352425">
                  <a:moveTo>
                    <a:pt x="66422" y="37755"/>
                  </a:moveTo>
                  <a:lnTo>
                    <a:pt x="59265" y="48226"/>
                  </a:lnTo>
                  <a:lnTo>
                    <a:pt x="501903" y="352044"/>
                  </a:lnTo>
                  <a:lnTo>
                    <a:pt x="509142" y="341630"/>
                  </a:lnTo>
                  <a:lnTo>
                    <a:pt x="66422" y="37755"/>
                  </a:lnTo>
                  <a:close/>
                </a:path>
                <a:path w="509270" h="352425">
                  <a:moveTo>
                    <a:pt x="0" y="0"/>
                  </a:moveTo>
                  <a:lnTo>
                    <a:pt x="41274" y="74549"/>
                  </a:lnTo>
                  <a:lnTo>
                    <a:pt x="59265" y="48226"/>
                  </a:lnTo>
                  <a:lnTo>
                    <a:pt x="48767" y="41021"/>
                  </a:lnTo>
                  <a:lnTo>
                    <a:pt x="56006" y="30607"/>
                  </a:lnTo>
                  <a:lnTo>
                    <a:pt x="71307" y="30607"/>
                  </a:lnTo>
                  <a:lnTo>
                    <a:pt x="84327" y="11557"/>
                  </a:lnTo>
                  <a:lnTo>
                    <a:pt x="0" y="0"/>
                  </a:lnTo>
                  <a:close/>
                </a:path>
                <a:path w="509270" h="352425">
                  <a:moveTo>
                    <a:pt x="56006" y="30607"/>
                  </a:moveTo>
                  <a:lnTo>
                    <a:pt x="48767" y="41021"/>
                  </a:lnTo>
                  <a:lnTo>
                    <a:pt x="59265" y="48226"/>
                  </a:lnTo>
                  <a:lnTo>
                    <a:pt x="66422" y="37755"/>
                  </a:lnTo>
                  <a:lnTo>
                    <a:pt x="56006" y="30607"/>
                  </a:lnTo>
                  <a:close/>
                </a:path>
                <a:path w="509270" h="352425">
                  <a:moveTo>
                    <a:pt x="71307" y="30607"/>
                  </a:moveTo>
                  <a:lnTo>
                    <a:pt x="56006" y="30607"/>
                  </a:lnTo>
                  <a:lnTo>
                    <a:pt x="66422" y="37755"/>
                  </a:lnTo>
                  <a:lnTo>
                    <a:pt x="71307" y="306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787895" y="4870703"/>
              <a:ext cx="649605" cy="524510"/>
            </a:xfrm>
            <a:custGeom>
              <a:avLst/>
              <a:gdLst/>
              <a:ahLst/>
              <a:cxnLst/>
              <a:rect l="l" t="t" r="r" b="b"/>
              <a:pathLst>
                <a:path w="649604" h="524510">
                  <a:moveTo>
                    <a:pt x="324612" y="0"/>
                  </a:moveTo>
                  <a:lnTo>
                    <a:pt x="271947" y="3433"/>
                  </a:lnTo>
                  <a:lnTo>
                    <a:pt x="221991" y="13374"/>
                  </a:lnTo>
                  <a:lnTo>
                    <a:pt x="175413" y="29280"/>
                  </a:lnTo>
                  <a:lnTo>
                    <a:pt x="132880" y="50608"/>
                  </a:lnTo>
                  <a:lnTo>
                    <a:pt x="95059" y="76819"/>
                  </a:lnTo>
                  <a:lnTo>
                    <a:pt x="62618" y="107368"/>
                  </a:lnTo>
                  <a:lnTo>
                    <a:pt x="36223" y="141716"/>
                  </a:lnTo>
                  <a:lnTo>
                    <a:pt x="16544" y="179319"/>
                  </a:lnTo>
                  <a:lnTo>
                    <a:pt x="4247" y="219637"/>
                  </a:lnTo>
                  <a:lnTo>
                    <a:pt x="0" y="262128"/>
                  </a:lnTo>
                  <a:lnTo>
                    <a:pt x="4247" y="304618"/>
                  </a:lnTo>
                  <a:lnTo>
                    <a:pt x="16544" y="344936"/>
                  </a:lnTo>
                  <a:lnTo>
                    <a:pt x="36223" y="382539"/>
                  </a:lnTo>
                  <a:lnTo>
                    <a:pt x="62618" y="416887"/>
                  </a:lnTo>
                  <a:lnTo>
                    <a:pt x="95059" y="447436"/>
                  </a:lnTo>
                  <a:lnTo>
                    <a:pt x="132880" y="473647"/>
                  </a:lnTo>
                  <a:lnTo>
                    <a:pt x="175413" y="494975"/>
                  </a:lnTo>
                  <a:lnTo>
                    <a:pt x="221991" y="510881"/>
                  </a:lnTo>
                  <a:lnTo>
                    <a:pt x="271947" y="520822"/>
                  </a:lnTo>
                  <a:lnTo>
                    <a:pt x="324612" y="524256"/>
                  </a:lnTo>
                  <a:lnTo>
                    <a:pt x="377276" y="520822"/>
                  </a:lnTo>
                  <a:lnTo>
                    <a:pt x="427232" y="510881"/>
                  </a:lnTo>
                  <a:lnTo>
                    <a:pt x="473810" y="494975"/>
                  </a:lnTo>
                  <a:lnTo>
                    <a:pt x="516343" y="473647"/>
                  </a:lnTo>
                  <a:lnTo>
                    <a:pt x="554164" y="447436"/>
                  </a:lnTo>
                  <a:lnTo>
                    <a:pt x="586605" y="416887"/>
                  </a:lnTo>
                  <a:lnTo>
                    <a:pt x="613000" y="382539"/>
                  </a:lnTo>
                  <a:lnTo>
                    <a:pt x="632679" y="344936"/>
                  </a:lnTo>
                  <a:lnTo>
                    <a:pt x="644976" y="304618"/>
                  </a:lnTo>
                  <a:lnTo>
                    <a:pt x="649224" y="262128"/>
                  </a:lnTo>
                  <a:lnTo>
                    <a:pt x="644976" y="219637"/>
                  </a:lnTo>
                  <a:lnTo>
                    <a:pt x="632679" y="179319"/>
                  </a:lnTo>
                  <a:lnTo>
                    <a:pt x="613000" y="141716"/>
                  </a:lnTo>
                  <a:lnTo>
                    <a:pt x="586605" y="107368"/>
                  </a:lnTo>
                  <a:lnTo>
                    <a:pt x="554164" y="76819"/>
                  </a:lnTo>
                  <a:lnTo>
                    <a:pt x="516343" y="50608"/>
                  </a:lnTo>
                  <a:lnTo>
                    <a:pt x="473810" y="29280"/>
                  </a:lnTo>
                  <a:lnTo>
                    <a:pt x="427232" y="13374"/>
                  </a:lnTo>
                  <a:lnTo>
                    <a:pt x="377276" y="3433"/>
                  </a:lnTo>
                  <a:lnTo>
                    <a:pt x="324612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787895" y="4870703"/>
              <a:ext cx="649605" cy="524510"/>
            </a:xfrm>
            <a:custGeom>
              <a:avLst/>
              <a:gdLst/>
              <a:ahLst/>
              <a:cxnLst/>
              <a:rect l="l" t="t" r="r" b="b"/>
              <a:pathLst>
                <a:path w="649604" h="524510">
                  <a:moveTo>
                    <a:pt x="0" y="262128"/>
                  </a:moveTo>
                  <a:lnTo>
                    <a:pt x="4247" y="219637"/>
                  </a:lnTo>
                  <a:lnTo>
                    <a:pt x="16544" y="179319"/>
                  </a:lnTo>
                  <a:lnTo>
                    <a:pt x="36223" y="141716"/>
                  </a:lnTo>
                  <a:lnTo>
                    <a:pt x="62618" y="107368"/>
                  </a:lnTo>
                  <a:lnTo>
                    <a:pt x="95059" y="76819"/>
                  </a:lnTo>
                  <a:lnTo>
                    <a:pt x="132880" y="50608"/>
                  </a:lnTo>
                  <a:lnTo>
                    <a:pt x="175413" y="29280"/>
                  </a:lnTo>
                  <a:lnTo>
                    <a:pt x="221991" y="13374"/>
                  </a:lnTo>
                  <a:lnTo>
                    <a:pt x="271947" y="3433"/>
                  </a:lnTo>
                  <a:lnTo>
                    <a:pt x="324612" y="0"/>
                  </a:lnTo>
                  <a:lnTo>
                    <a:pt x="377276" y="3433"/>
                  </a:lnTo>
                  <a:lnTo>
                    <a:pt x="427232" y="13374"/>
                  </a:lnTo>
                  <a:lnTo>
                    <a:pt x="473810" y="29280"/>
                  </a:lnTo>
                  <a:lnTo>
                    <a:pt x="516343" y="50608"/>
                  </a:lnTo>
                  <a:lnTo>
                    <a:pt x="554164" y="76819"/>
                  </a:lnTo>
                  <a:lnTo>
                    <a:pt x="586605" y="107368"/>
                  </a:lnTo>
                  <a:lnTo>
                    <a:pt x="613000" y="141716"/>
                  </a:lnTo>
                  <a:lnTo>
                    <a:pt x="632679" y="179319"/>
                  </a:lnTo>
                  <a:lnTo>
                    <a:pt x="644976" y="219637"/>
                  </a:lnTo>
                  <a:lnTo>
                    <a:pt x="649224" y="262128"/>
                  </a:lnTo>
                  <a:lnTo>
                    <a:pt x="644976" y="304618"/>
                  </a:lnTo>
                  <a:lnTo>
                    <a:pt x="632679" y="344936"/>
                  </a:lnTo>
                  <a:lnTo>
                    <a:pt x="613000" y="382539"/>
                  </a:lnTo>
                  <a:lnTo>
                    <a:pt x="586605" y="416887"/>
                  </a:lnTo>
                  <a:lnTo>
                    <a:pt x="554164" y="447436"/>
                  </a:lnTo>
                  <a:lnTo>
                    <a:pt x="516343" y="473647"/>
                  </a:lnTo>
                  <a:lnTo>
                    <a:pt x="473810" y="494975"/>
                  </a:lnTo>
                  <a:lnTo>
                    <a:pt x="427232" y="510881"/>
                  </a:lnTo>
                  <a:lnTo>
                    <a:pt x="377276" y="520822"/>
                  </a:lnTo>
                  <a:lnTo>
                    <a:pt x="324612" y="524256"/>
                  </a:lnTo>
                  <a:lnTo>
                    <a:pt x="271947" y="520822"/>
                  </a:lnTo>
                  <a:lnTo>
                    <a:pt x="221991" y="510881"/>
                  </a:lnTo>
                  <a:lnTo>
                    <a:pt x="175413" y="494975"/>
                  </a:lnTo>
                  <a:lnTo>
                    <a:pt x="132880" y="473647"/>
                  </a:lnTo>
                  <a:lnTo>
                    <a:pt x="95059" y="447436"/>
                  </a:lnTo>
                  <a:lnTo>
                    <a:pt x="62618" y="416887"/>
                  </a:lnTo>
                  <a:lnTo>
                    <a:pt x="36223" y="382539"/>
                  </a:lnTo>
                  <a:lnTo>
                    <a:pt x="16544" y="344936"/>
                  </a:lnTo>
                  <a:lnTo>
                    <a:pt x="4247" y="304618"/>
                  </a:lnTo>
                  <a:lnTo>
                    <a:pt x="0" y="262128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593335" y="1234947"/>
              <a:ext cx="367665" cy="200660"/>
            </a:xfrm>
            <a:custGeom>
              <a:avLst/>
              <a:gdLst/>
              <a:ahLst/>
              <a:cxnLst/>
              <a:rect l="l" t="t" r="r" b="b"/>
              <a:pathLst>
                <a:path w="367664" h="200659">
                  <a:moveTo>
                    <a:pt x="297407" y="170283"/>
                  </a:moveTo>
                  <a:lnTo>
                    <a:pt x="282448" y="198247"/>
                  </a:lnTo>
                  <a:lnTo>
                    <a:pt x="367665" y="200533"/>
                  </a:lnTo>
                  <a:lnTo>
                    <a:pt x="350458" y="176276"/>
                  </a:lnTo>
                  <a:lnTo>
                    <a:pt x="308610" y="176276"/>
                  </a:lnTo>
                  <a:lnTo>
                    <a:pt x="297407" y="170283"/>
                  </a:lnTo>
                  <a:close/>
                </a:path>
                <a:path w="367664" h="200659">
                  <a:moveTo>
                    <a:pt x="303385" y="159109"/>
                  </a:moveTo>
                  <a:lnTo>
                    <a:pt x="297407" y="170283"/>
                  </a:lnTo>
                  <a:lnTo>
                    <a:pt x="308610" y="176276"/>
                  </a:lnTo>
                  <a:lnTo>
                    <a:pt x="314579" y="165100"/>
                  </a:lnTo>
                  <a:lnTo>
                    <a:pt x="303385" y="159109"/>
                  </a:lnTo>
                  <a:close/>
                </a:path>
                <a:path w="367664" h="200659">
                  <a:moveTo>
                    <a:pt x="318389" y="131064"/>
                  </a:moveTo>
                  <a:lnTo>
                    <a:pt x="303385" y="159109"/>
                  </a:lnTo>
                  <a:lnTo>
                    <a:pt x="314579" y="165100"/>
                  </a:lnTo>
                  <a:lnTo>
                    <a:pt x="308610" y="176276"/>
                  </a:lnTo>
                  <a:lnTo>
                    <a:pt x="350458" y="176276"/>
                  </a:lnTo>
                  <a:lnTo>
                    <a:pt x="318389" y="131064"/>
                  </a:lnTo>
                  <a:close/>
                </a:path>
                <a:path w="367664" h="200659">
                  <a:moveTo>
                    <a:pt x="6096" y="0"/>
                  </a:moveTo>
                  <a:lnTo>
                    <a:pt x="0" y="11176"/>
                  </a:lnTo>
                  <a:lnTo>
                    <a:pt x="297407" y="170283"/>
                  </a:lnTo>
                  <a:lnTo>
                    <a:pt x="303385" y="159109"/>
                  </a:lnTo>
                  <a:lnTo>
                    <a:pt x="609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962143" y="1280159"/>
              <a:ext cx="847725" cy="307975"/>
            </a:xfrm>
            <a:custGeom>
              <a:avLst/>
              <a:gdLst/>
              <a:ahLst/>
              <a:cxnLst/>
              <a:rect l="l" t="t" r="r" b="b"/>
              <a:pathLst>
                <a:path w="847725" h="307975">
                  <a:moveTo>
                    <a:pt x="423672" y="0"/>
                  </a:moveTo>
                  <a:lnTo>
                    <a:pt x="354963" y="2015"/>
                  </a:lnTo>
                  <a:lnTo>
                    <a:pt x="289779" y="7851"/>
                  </a:lnTo>
                  <a:lnTo>
                    <a:pt x="228993" y="17189"/>
                  </a:lnTo>
                  <a:lnTo>
                    <a:pt x="173479" y="29711"/>
                  </a:lnTo>
                  <a:lnTo>
                    <a:pt x="124110" y="45100"/>
                  </a:lnTo>
                  <a:lnTo>
                    <a:pt x="81759" y="63038"/>
                  </a:lnTo>
                  <a:lnTo>
                    <a:pt x="47299" y="83207"/>
                  </a:lnTo>
                  <a:lnTo>
                    <a:pt x="5546" y="128968"/>
                  </a:lnTo>
                  <a:lnTo>
                    <a:pt x="0" y="153924"/>
                  </a:lnTo>
                  <a:lnTo>
                    <a:pt x="5546" y="178879"/>
                  </a:lnTo>
                  <a:lnTo>
                    <a:pt x="47299" y="224640"/>
                  </a:lnTo>
                  <a:lnTo>
                    <a:pt x="81759" y="244809"/>
                  </a:lnTo>
                  <a:lnTo>
                    <a:pt x="124110" y="262747"/>
                  </a:lnTo>
                  <a:lnTo>
                    <a:pt x="173479" y="278136"/>
                  </a:lnTo>
                  <a:lnTo>
                    <a:pt x="228993" y="290658"/>
                  </a:lnTo>
                  <a:lnTo>
                    <a:pt x="289779" y="299996"/>
                  </a:lnTo>
                  <a:lnTo>
                    <a:pt x="354963" y="305832"/>
                  </a:lnTo>
                  <a:lnTo>
                    <a:pt x="423672" y="307848"/>
                  </a:lnTo>
                  <a:lnTo>
                    <a:pt x="492380" y="305832"/>
                  </a:lnTo>
                  <a:lnTo>
                    <a:pt x="557564" y="299996"/>
                  </a:lnTo>
                  <a:lnTo>
                    <a:pt x="618350" y="290658"/>
                  </a:lnTo>
                  <a:lnTo>
                    <a:pt x="673864" y="278136"/>
                  </a:lnTo>
                  <a:lnTo>
                    <a:pt x="723233" y="262747"/>
                  </a:lnTo>
                  <a:lnTo>
                    <a:pt x="765584" y="244809"/>
                  </a:lnTo>
                  <a:lnTo>
                    <a:pt x="800044" y="224640"/>
                  </a:lnTo>
                  <a:lnTo>
                    <a:pt x="841797" y="178879"/>
                  </a:lnTo>
                  <a:lnTo>
                    <a:pt x="847344" y="153924"/>
                  </a:lnTo>
                  <a:lnTo>
                    <a:pt x="841797" y="128968"/>
                  </a:lnTo>
                  <a:lnTo>
                    <a:pt x="800044" y="83207"/>
                  </a:lnTo>
                  <a:lnTo>
                    <a:pt x="765584" y="63038"/>
                  </a:lnTo>
                  <a:lnTo>
                    <a:pt x="723233" y="45100"/>
                  </a:lnTo>
                  <a:lnTo>
                    <a:pt x="673864" y="29711"/>
                  </a:lnTo>
                  <a:lnTo>
                    <a:pt x="618350" y="17189"/>
                  </a:lnTo>
                  <a:lnTo>
                    <a:pt x="557564" y="7851"/>
                  </a:lnTo>
                  <a:lnTo>
                    <a:pt x="492380" y="2015"/>
                  </a:lnTo>
                  <a:lnTo>
                    <a:pt x="423672" y="0"/>
                  </a:lnTo>
                  <a:close/>
                </a:path>
              </a:pathLst>
            </a:custGeom>
            <a:solidFill>
              <a:srgbClr val="F1B8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962143" y="1280159"/>
              <a:ext cx="847725" cy="307975"/>
            </a:xfrm>
            <a:custGeom>
              <a:avLst/>
              <a:gdLst/>
              <a:ahLst/>
              <a:cxnLst/>
              <a:rect l="l" t="t" r="r" b="b"/>
              <a:pathLst>
                <a:path w="847725" h="307975">
                  <a:moveTo>
                    <a:pt x="0" y="153924"/>
                  </a:moveTo>
                  <a:lnTo>
                    <a:pt x="21604" y="105290"/>
                  </a:lnTo>
                  <a:lnTo>
                    <a:pt x="81759" y="63038"/>
                  </a:lnTo>
                  <a:lnTo>
                    <a:pt x="124110" y="45100"/>
                  </a:lnTo>
                  <a:lnTo>
                    <a:pt x="173479" y="29711"/>
                  </a:lnTo>
                  <a:lnTo>
                    <a:pt x="228993" y="17189"/>
                  </a:lnTo>
                  <a:lnTo>
                    <a:pt x="289779" y="7851"/>
                  </a:lnTo>
                  <a:lnTo>
                    <a:pt x="354963" y="2015"/>
                  </a:lnTo>
                  <a:lnTo>
                    <a:pt x="423672" y="0"/>
                  </a:lnTo>
                  <a:lnTo>
                    <a:pt x="492380" y="2015"/>
                  </a:lnTo>
                  <a:lnTo>
                    <a:pt x="557564" y="7851"/>
                  </a:lnTo>
                  <a:lnTo>
                    <a:pt x="618350" y="17189"/>
                  </a:lnTo>
                  <a:lnTo>
                    <a:pt x="673864" y="29711"/>
                  </a:lnTo>
                  <a:lnTo>
                    <a:pt x="723233" y="45100"/>
                  </a:lnTo>
                  <a:lnTo>
                    <a:pt x="765584" y="63038"/>
                  </a:lnTo>
                  <a:lnTo>
                    <a:pt x="800044" y="83207"/>
                  </a:lnTo>
                  <a:lnTo>
                    <a:pt x="841797" y="128968"/>
                  </a:lnTo>
                  <a:lnTo>
                    <a:pt x="847344" y="153924"/>
                  </a:lnTo>
                  <a:lnTo>
                    <a:pt x="841797" y="178879"/>
                  </a:lnTo>
                  <a:lnTo>
                    <a:pt x="800044" y="224640"/>
                  </a:lnTo>
                  <a:lnTo>
                    <a:pt x="765584" y="244809"/>
                  </a:lnTo>
                  <a:lnTo>
                    <a:pt x="723233" y="262747"/>
                  </a:lnTo>
                  <a:lnTo>
                    <a:pt x="673864" y="278136"/>
                  </a:lnTo>
                  <a:lnTo>
                    <a:pt x="618350" y="290658"/>
                  </a:lnTo>
                  <a:lnTo>
                    <a:pt x="557564" y="299996"/>
                  </a:lnTo>
                  <a:lnTo>
                    <a:pt x="492380" y="305832"/>
                  </a:lnTo>
                  <a:lnTo>
                    <a:pt x="423672" y="307848"/>
                  </a:lnTo>
                  <a:lnTo>
                    <a:pt x="354963" y="305832"/>
                  </a:lnTo>
                  <a:lnTo>
                    <a:pt x="289779" y="299996"/>
                  </a:lnTo>
                  <a:lnTo>
                    <a:pt x="228993" y="290658"/>
                  </a:lnTo>
                  <a:lnTo>
                    <a:pt x="173479" y="278136"/>
                  </a:lnTo>
                  <a:lnTo>
                    <a:pt x="124110" y="262747"/>
                  </a:lnTo>
                  <a:lnTo>
                    <a:pt x="81759" y="244809"/>
                  </a:lnTo>
                  <a:lnTo>
                    <a:pt x="47299" y="224640"/>
                  </a:lnTo>
                  <a:lnTo>
                    <a:pt x="5546" y="178879"/>
                  </a:lnTo>
                  <a:lnTo>
                    <a:pt x="0" y="153924"/>
                  </a:lnTo>
                  <a:close/>
                </a:path>
              </a:pathLst>
            </a:custGeom>
            <a:ln w="12192">
              <a:solidFill>
                <a:srgbClr val="F1B8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1903476" y="3025139"/>
            <a:ext cx="1000125" cy="521334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89535" marR="187960">
              <a:lnSpc>
                <a:spcPct val="100000"/>
              </a:lnSpc>
              <a:spcBef>
                <a:spcPts val="275"/>
              </a:spcBef>
            </a:pP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IR </a:t>
            </a:r>
            <a:r>
              <a:rPr sz="1400" spc="-10" dirty="0">
                <a:latin typeface="Calibri"/>
                <a:cs typeface="Calibri"/>
              </a:rPr>
              <a:t>selected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2899029" y="2108961"/>
            <a:ext cx="1889760" cy="1183005"/>
            <a:chOff x="2899029" y="2108961"/>
            <a:chExt cx="1889760" cy="1183005"/>
          </a:xfrm>
        </p:grpSpPr>
        <p:sp>
          <p:nvSpPr>
            <p:cNvPr id="24" name="object 24"/>
            <p:cNvSpPr/>
            <p:nvPr/>
          </p:nvSpPr>
          <p:spPr>
            <a:xfrm>
              <a:off x="2899029" y="2630296"/>
              <a:ext cx="1446530" cy="661670"/>
            </a:xfrm>
            <a:custGeom>
              <a:avLst/>
              <a:gdLst/>
              <a:ahLst/>
              <a:cxnLst/>
              <a:rect l="l" t="t" r="r" b="b"/>
              <a:pathLst>
                <a:path w="1446529" h="661670">
                  <a:moveTo>
                    <a:pt x="1373939" y="28752"/>
                  </a:moveTo>
                  <a:lnTo>
                    <a:pt x="0" y="649858"/>
                  </a:lnTo>
                  <a:lnTo>
                    <a:pt x="5333" y="661542"/>
                  </a:lnTo>
                  <a:lnTo>
                    <a:pt x="1379211" y="40407"/>
                  </a:lnTo>
                  <a:lnTo>
                    <a:pt x="1373939" y="28752"/>
                  </a:lnTo>
                  <a:close/>
                </a:path>
                <a:path w="1446529" h="661670">
                  <a:moveTo>
                    <a:pt x="1429524" y="23494"/>
                  </a:moveTo>
                  <a:lnTo>
                    <a:pt x="1385570" y="23494"/>
                  </a:lnTo>
                  <a:lnTo>
                    <a:pt x="1390777" y="35178"/>
                  </a:lnTo>
                  <a:lnTo>
                    <a:pt x="1379211" y="40407"/>
                  </a:lnTo>
                  <a:lnTo>
                    <a:pt x="1392300" y="69341"/>
                  </a:lnTo>
                  <a:lnTo>
                    <a:pt x="1429524" y="23494"/>
                  </a:lnTo>
                  <a:close/>
                </a:path>
                <a:path w="1446529" h="661670">
                  <a:moveTo>
                    <a:pt x="1385570" y="23494"/>
                  </a:moveTo>
                  <a:lnTo>
                    <a:pt x="1373939" y="28752"/>
                  </a:lnTo>
                  <a:lnTo>
                    <a:pt x="1379211" y="40407"/>
                  </a:lnTo>
                  <a:lnTo>
                    <a:pt x="1390777" y="35178"/>
                  </a:lnTo>
                  <a:lnTo>
                    <a:pt x="1385570" y="23494"/>
                  </a:lnTo>
                  <a:close/>
                </a:path>
                <a:path w="1446529" h="661670">
                  <a:moveTo>
                    <a:pt x="1360931" y="0"/>
                  </a:moveTo>
                  <a:lnTo>
                    <a:pt x="1373939" y="28752"/>
                  </a:lnTo>
                  <a:lnTo>
                    <a:pt x="1385570" y="23494"/>
                  </a:lnTo>
                  <a:lnTo>
                    <a:pt x="1429524" y="23494"/>
                  </a:lnTo>
                  <a:lnTo>
                    <a:pt x="1446021" y="3174"/>
                  </a:lnTo>
                  <a:lnTo>
                    <a:pt x="13609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270248" y="2115311"/>
              <a:ext cx="512445" cy="607060"/>
            </a:xfrm>
            <a:custGeom>
              <a:avLst/>
              <a:gdLst/>
              <a:ahLst/>
              <a:cxnLst/>
              <a:rect l="l" t="t" r="r" b="b"/>
              <a:pathLst>
                <a:path w="512445" h="607060">
                  <a:moveTo>
                    <a:pt x="256032" y="0"/>
                  </a:moveTo>
                  <a:lnTo>
                    <a:pt x="214514" y="3968"/>
                  </a:lnTo>
                  <a:lnTo>
                    <a:pt x="175125" y="15459"/>
                  </a:lnTo>
                  <a:lnTo>
                    <a:pt x="138393" y="33847"/>
                  </a:lnTo>
                  <a:lnTo>
                    <a:pt x="104845" y="58509"/>
                  </a:lnTo>
                  <a:lnTo>
                    <a:pt x="75009" y="88820"/>
                  </a:lnTo>
                  <a:lnTo>
                    <a:pt x="49414" y="124157"/>
                  </a:lnTo>
                  <a:lnTo>
                    <a:pt x="28587" y="163895"/>
                  </a:lnTo>
                  <a:lnTo>
                    <a:pt x="13057" y="207410"/>
                  </a:lnTo>
                  <a:lnTo>
                    <a:pt x="3352" y="254078"/>
                  </a:lnTo>
                  <a:lnTo>
                    <a:pt x="0" y="303275"/>
                  </a:lnTo>
                  <a:lnTo>
                    <a:pt x="3352" y="352473"/>
                  </a:lnTo>
                  <a:lnTo>
                    <a:pt x="13057" y="399141"/>
                  </a:lnTo>
                  <a:lnTo>
                    <a:pt x="28587" y="442656"/>
                  </a:lnTo>
                  <a:lnTo>
                    <a:pt x="49414" y="482394"/>
                  </a:lnTo>
                  <a:lnTo>
                    <a:pt x="75009" y="517731"/>
                  </a:lnTo>
                  <a:lnTo>
                    <a:pt x="104845" y="548042"/>
                  </a:lnTo>
                  <a:lnTo>
                    <a:pt x="138393" y="572704"/>
                  </a:lnTo>
                  <a:lnTo>
                    <a:pt x="175125" y="591092"/>
                  </a:lnTo>
                  <a:lnTo>
                    <a:pt x="214514" y="602583"/>
                  </a:lnTo>
                  <a:lnTo>
                    <a:pt x="256032" y="606551"/>
                  </a:lnTo>
                  <a:lnTo>
                    <a:pt x="297549" y="602583"/>
                  </a:lnTo>
                  <a:lnTo>
                    <a:pt x="336938" y="591092"/>
                  </a:lnTo>
                  <a:lnTo>
                    <a:pt x="373670" y="572704"/>
                  </a:lnTo>
                  <a:lnTo>
                    <a:pt x="407218" y="548042"/>
                  </a:lnTo>
                  <a:lnTo>
                    <a:pt x="437054" y="517731"/>
                  </a:lnTo>
                  <a:lnTo>
                    <a:pt x="462649" y="482394"/>
                  </a:lnTo>
                  <a:lnTo>
                    <a:pt x="483476" y="442656"/>
                  </a:lnTo>
                  <a:lnTo>
                    <a:pt x="499006" y="399141"/>
                  </a:lnTo>
                  <a:lnTo>
                    <a:pt x="508711" y="352473"/>
                  </a:lnTo>
                  <a:lnTo>
                    <a:pt x="512064" y="303275"/>
                  </a:lnTo>
                  <a:lnTo>
                    <a:pt x="508711" y="254078"/>
                  </a:lnTo>
                  <a:lnTo>
                    <a:pt x="499006" y="207410"/>
                  </a:lnTo>
                  <a:lnTo>
                    <a:pt x="483476" y="163895"/>
                  </a:lnTo>
                  <a:lnTo>
                    <a:pt x="462649" y="124157"/>
                  </a:lnTo>
                  <a:lnTo>
                    <a:pt x="437054" y="88820"/>
                  </a:lnTo>
                  <a:lnTo>
                    <a:pt x="407218" y="58509"/>
                  </a:lnTo>
                  <a:lnTo>
                    <a:pt x="373670" y="33847"/>
                  </a:lnTo>
                  <a:lnTo>
                    <a:pt x="336938" y="15459"/>
                  </a:lnTo>
                  <a:lnTo>
                    <a:pt x="297549" y="3968"/>
                  </a:lnTo>
                  <a:lnTo>
                    <a:pt x="256032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270248" y="2115311"/>
              <a:ext cx="512445" cy="607060"/>
            </a:xfrm>
            <a:custGeom>
              <a:avLst/>
              <a:gdLst/>
              <a:ahLst/>
              <a:cxnLst/>
              <a:rect l="l" t="t" r="r" b="b"/>
              <a:pathLst>
                <a:path w="512445" h="607060">
                  <a:moveTo>
                    <a:pt x="0" y="303275"/>
                  </a:moveTo>
                  <a:lnTo>
                    <a:pt x="3352" y="254078"/>
                  </a:lnTo>
                  <a:lnTo>
                    <a:pt x="13057" y="207410"/>
                  </a:lnTo>
                  <a:lnTo>
                    <a:pt x="28587" y="163895"/>
                  </a:lnTo>
                  <a:lnTo>
                    <a:pt x="49414" y="124157"/>
                  </a:lnTo>
                  <a:lnTo>
                    <a:pt x="75009" y="88820"/>
                  </a:lnTo>
                  <a:lnTo>
                    <a:pt x="104845" y="58509"/>
                  </a:lnTo>
                  <a:lnTo>
                    <a:pt x="138393" y="33847"/>
                  </a:lnTo>
                  <a:lnTo>
                    <a:pt x="175125" y="15459"/>
                  </a:lnTo>
                  <a:lnTo>
                    <a:pt x="214514" y="3968"/>
                  </a:lnTo>
                  <a:lnTo>
                    <a:pt x="256032" y="0"/>
                  </a:lnTo>
                  <a:lnTo>
                    <a:pt x="297549" y="3968"/>
                  </a:lnTo>
                  <a:lnTo>
                    <a:pt x="336938" y="15459"/>
                  </a:lnTo>
                  <a:lnTo>
                    <a:pt x="373670" y="33847"/>
                  </a:lnTo>
                  <a:lnTo>
                    <a:pt x="407218" y="58509"/>
                  </a:lnTo>
                  <a:lnTo>
                    <a:pt x="437054" y="88820"/>
                  </a:lnTo>
                  <a:lnTo>
                    <a:pt x="462649" y="124157"/>
                  </a:lnTo>
                  <a:lnTo>
                    <a:pt x="483476" y="163895"/>
                  </a:lnTo>
                  <a:lnTo>
                    <a:pt x="499006" y="207410"/>
                  </a:lnTo>
                  <a:lnTo>
                    <a:pt x="508711" y="254078"/>
                  </a:lnTo>
                  <a:lnTo>
                    <a:pt x="512064" y="303275"/>
                  </a:lnTo>
                  <a:lnTo>
                    <a:pt x="508711" y="352473"/>
                  </a:lnTo>
                  <a:lnTo>
                    <a:pt x="499006" y="399141"/>
                  </a:lnTo>
                  <a:lnTo>
                    <a:pt x="483476" y="442656"/>
                  </a:lnTo>
                  <a:lnTo>
                    <a:pt x="462649" y="482394"/>
                  </a:lnTo>
                  <a:lnTo>
                    <a:pt x="437054" y="517731"/>
                  </a:lnTo>
                  <a:lnTo>
                    <a:pt x="407218" y="548042"/>
                  </a:lnTo>
                  <a:lnTo>
                    <a:pt x="373670" y="572704"/>
                  </a:lnTo>
                  <a:lnTo>
                    <a:pt x="336938" y="591092"/>
                  </a:lnTo>
                  <a:lnTo>
                    <a:pt x="297549" y="602583"/>
                  </a:lnTo>
                  <a:lnTo>
                    <a:pt x="256032" y="606551"/>
                  </a:lnTo>
                  <a:lnTo>
                    <a:pt x="214514" y="602583"/>
                  </a:lnTo>
                  <a:lnTo>
                    <a:pt x="175125" y="591092"/>
                  </a:lnTo>
                  <a:lnTo>
                    <a:pt x="138393" y="572704"/>
                  </a:lnTo>
                  <a:lnTo>
                    <a:pt x="104845" y="548042"/>
                  </a:lnTo>
                  <a:lnTo>
                    <a:pt x="75009" y="517731"/>
                  </a:lnTo>
                  <a:lnTo>
                    <a:pt x="49414" y="482394"/>
                  </a:lnTo>
                  <a:lnTo>
                    <a:pt x="28587" y="442656"/>
                  </a:lnTo>
                  <a:lnTo>
                    <a:pt x="13057" y="399141"/>
                  </a:lnTo>
                  <a:lnTo>
                    <a:pt x="3352" y="352473"/>
                  </a:lnTo>
                  <a:lnTo>
                    <a:pt x="0" y="303275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8633459" y="2726435"/>
            <a:ext cx="1603375" cy="52451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90"/>
              </a:spcBef>
            </a:pP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tube</a:t>
            </a:r>
            <a:r>
              <a:rPr sz="1400" spc="-20" dirty="0">
                <a:latin typeface="Calibri"/>
                <a:cs typeface="Calibri"/>
              </a:rPr>
              <a:t> angle</a:t>
            </a:r>
            <a:endParaRPr sz="1400">
              <a:latin typeface="Calibri"/>
              <a:cs typeface="Calibri"/>
            </a:endParaRPr>
          </a:p>
          <a:p>
            <a:pPr marL="92075">
              <a:lnSpc>
                <a:spcPct val="100000"/>
              </a:lnSpc>
            </a:pPr>
            <a:r>
              <a:rPr sz="1400" spc="-10" dirty="0">
                <a:latin typeface="Calibri"/>
                <a:cs typeface="Calibri"/>
              </a:rPr>
              <a:t>displayed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2327148" y="964691"/>
            <a:ext cx="7404100" cy="2720975"/>
            <a:chOff x="2327148" y="964691"/>
            <a:chExt cx="7404100" cy="2720975"/>
          </a:xfrm>
        </p:grpSpPr>
        <p:sp>
          <p:nvSpPr>
            <p:cNvPr id="29" name="object 29"/>
            <p:cNvSpPr/>
            <p:nvPr/>
          </p:nvSpPr>
          <p:spPr>
            <a:xfrm>
              <a:off x="6108192" y="2929000"/>
              <a:ext cx="2520950" cy="521970"/>
            </a:xfrm>
            <a:custGeom>
              <a:avLst/>
              <a:gdLst/>
              <a:ahLst/>
              <a:cxnLst/>
              <a:rect l="l" t="t" r="r" b="b"/>
              <a:pathLst>
                <a:path w="2520950" h="521970">
                  <a:moveTo>
                    <a:pt x="67436" y="446659"/>
                  </a:moveTo>
                  <a:lnTo>
                    <a:pt x="0" y="498729"/>
                  </a:lnTo>
                  <a:lnTo>
                    <a:pt x="82041" y="521462"/>
                  </a:lnTo>
                  <a:lnTo>
                    <a:pt x="76413" y="492633"/>
                  </a:lnTo>
                  <a:lnTo>
                    <a:pt x="63499" y="492633"/>
                  </a:lnTo>
                  <a:lnTo>
                    <a:pt x="61086" y="480314"/>
                  </a:lnTo>
                  <a:lnTo>
                    <a:pt x="73532" y="477881"/>
                  </a:lnTo>
                  <a:lnTo>
                    <a:pt x="67436" y="446659"/>
                  </a:lnTo>
                  <a:close/>
                </a:path>
                <a:path w="2520950" h="521970">
                  <a:moveTo>
                    <a:pt x="73532" y="477881"/>
                  </a:moveTo>
                  <a:lnTo>
                    <a:pt x="61086" y="480314"/>
                  </a:lnTo>
                  <a:lnTo>
                    <a:pt x="63499" y="492633"/>
                  </a:lnTo>
                  <a:lnTo>
                    <a:pt x="75938" y="490202"/>
                  </a:lnTo>
                  <a:lnTo>
                    <a:pt x="73532" y="477881"/>
                  </a:lnTo>
                  <a:close/>
                </a:path>
                <a:path w="2520950" h="521970">
                  <a:moveTo>
                    <a:pt x="75938" y="490202"/>
                  </a:moveTo>
                  <a:lnTo>
                    <a:pt x="63499" y="492633"/>
                  </a:lnTo>
                  <a:lnTo>
                    <a:pt x="76413" y="492633"/>
                  </a:lnTo>
                  <a:lnTo>
                    <a:pt x="75938" y="490202"/>
                  </a:lnTo>
                  <a:close/>
                </a:path>
                <a:path w="2520950" h="521970">
                  <a:moveTo>
                    <a:pt x="2518155" y="0"/>
                  </a:moveTo>
                  <a:lnTo>
                    <a:pt x="73532" y="477881"/>
                  </a:lnTo>
                  <a:lnTo>
                    <a:pt x="75938" y="490202"/>
                  </a:lnTo>
                  <a:lnTo>
                    <a:pt x="2520568" y="12445"/>
                  </a:lnTo>
                  <a:lnTo>
                    <a:pt x="251815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458968" y="3249168"/>
              <a:ext cx="649605" cy="429895"/>
            </a:xfrm>
            <a:custGeom>
              <a:avLst/>
              <a:gdLst/>
              <a:ahLst/>
              <a:cxnLst/>
              <a:rect l="l" t="t" r="r" b="b"/>
              <a:pathLst>
                <a:path w="649604" h="429895">
                  <a:moveTo>
                    <a:pt x="324612" y="0"/>
                  </a:moveTo>
                  <a:lnTo>
                    <a:pt x="266250" y="3464"/>
                  </a:lnTo>
                  <a:lnTo>
                    <a:pt x="211325" y="13450"/>
                  </a:lnTo>
                  <a:lnTo>
                    <a:pt x="160753" y="29351"/>
                  </a:lnTo>
                  <a:lnTo>
                    <a:pt x="115449" y="50557"/>
                  </a:lnTo>
                  <a:lnTo>
                    <a:pt x="76329" y="76461"/>
                  </a:lnTo>
                  <a:lnTo>
                    <a:pt x="44308" y="106454"/>
                  </a:lnTo>
                  <a:lnTo>
                    <a:pt x="20303" y="139927"/>
                  </a:lnTo>
                  <a:lnTo>
                    <a:pt x="5228" y="176273"/>
                  </a:lnTo>
                  <a:lnTo>
                    <a:pt x="0" y="214884"/>
                  </a:lnTo>
                  <a:lnTo>
                    <a:pt x="5228" y="253494"/>
                  </a:lnTo>
                  <a:lnTo>
                    <a:pt x="20303" y="289840"/>
                  </a:lnTo>
                  <a:lnTo>
                    <a:pt x="44308" y="323313"/>
                  </a:lnTo>
                  <a:lnTo>
                    <a:pt x="76329" y="353306"/>
                  </a:lnTo>
                  <a:lnTo>
                    <a:pt x="115449" y="379210"/>
                  </a:lnTo>
                  <a:lnTo>
                    <a:pt x="160753" y="400416"/>
                  </a:lnTo>
                  <a:lnTo>
                    <a:pt x="211325" y="416317"/>
                  </a:lnTo>
                  <a:lnTo>
                    <a:pt x="266250" y="426303"/>
                  </a:lnTo>
                  <a:lnTo>
                    <a:pt x="324612" y="429768"/>
                  </a:lnTo>
                  <a:lnTo>
                    <a:pt x="382973" y="426303"/>
                  </a:lnTo>
                  <a:lnTo>
                    <a:pt x="437898" y="416317"/>
                  </a:lnTo>
                  <a:lnTo>
                    <a:pt x="488470" y="400416"/>
                  </a:lnTo>
                  <a:lnTo>
                    <a:pt x="533774" y="379210"/>
                  </a:lnTo>
                  <a:lnTo>
                    <a:pt x="572894" y="353306"/>
                  </a:lnTo>
                  <a:lnTo>
                    <a:pt x="604915" y="323313"/>
                  </a:lnTo>
                  <a:lnTo>
                    <a:pt x="628920" y="289840"/>
                  </a:lnTo>
                  <a:lnTo>
                    <a:pt x="643995" y="253494"/>
                  </a:lnTo>
                  <a:lnTo>
                    <a:pt x="649224" y="214884"/>
                  </a:lnTo>
                  <a:lnTo>
                    <a:pt x="643995" y="176273"/>
                  </a:lnTo>
                  <a:lnTo>
                    <a:pt x="628920" y="139927"/>
                  </a:lnTo>
                  <a:lnTo>
                    <a:pt x="604915" y="106454"/>
                  </a:lnTo>
                  <a:lnTo>
                    <a:pt x="572894" y="76461"/>
                  </a:lnTo>
                  <a:lnTo>
                    <a:pt x="533774" y="50557"/>
                  </a:lnTo>
                  <a:lnTo>
                    <a:pt x="488470" y="29351"/>
                  </a:lnTo>
                  <a:lnTo>
                    <a:pt x="437898" y="13450"/>
                  </a:lnTo>
                  <a:lnTo>
                    <a:pt x="382973" y="3464"/>
                  </a:lnTo>
                  <a:lnTo>
                    <a:pt x="324612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458968" y="3249168"/>
              <a:ext cx="649605" cy="429895"/>
            </a:xfrm>
            <a:custGeom>
              <a:avLst/>
              <a:gdLst/>
              <a:ahLst/>
              <a:cxnLst/>
              <a:rect l="l" t="t" r="r" b="b"/>
              <a:pathLst>
                <a:path w="649604" h="429895">
                  <a:moveTo>
                    <a:pt x="0" y="214884"/>
                  </a:moveTo>
                  <a:lnTo>
                    <a:pt x="5228" y="176273"/>
                  </a:lnTo>
                  <a:lnTo>
                    <a:pt x="20303" y="139927"/>
                  </a:lnTo>
                  <a:lnTo>
                    <a:pt x="44308" y="106454"/>
                  </a:lnTo>
                  <a:lnTo>
                    <a:pt x="76329" y="76461"/>
                  </a:lnTo>
                  <a:lnTo>
                    <a:pt x="115449" y="50557"/>
                  </a:lnTo>
                  <a:lnTo>
                    <a:pt x="160753" y="29351"/>
                  </a:lnTo>
                  <a:lnTo>
                    <a:pt x="211325" y="13450"/>
                  </a:lnTo>
                  <a:lnTo>
                    <a:pt x="266250" y="3464"/>
                  </a:lnTo>
                  <a:lnTo>
                    <a:pt x="324612" y="0"/>
                  </a:lnTo>
                  <a:lnTo>
                    <a:pt x="382973" y="3464"/>
                  </a:lnTo>
                  <a:lnTo>
                    <a:pt x="437898" y="13450"/>
                  </a:lnTo>
                  <a:lnTo>
                    <a:pt x="488470" y="29351"/>
                  </a:lnTo>
                  <a:lnTo>
                    <a:pt x="533774" y="50557"/>
                  </a:lnTo>
                  <a:lnTo>
                    <a:pt x="572894" y="76461"/>
                  </a:lnTo>
                  <a:lnTo>
                    <a:pt x="604915" y="106454"/>
                  </a:lnTo>
                  <a:lnTo>
                    <a:pt x="628920" y="139927"/>
                  </a:lnTo>
                  <a:lnTo>
                    <a:pt x="643995" y="176273"/>
                  </a:lnTo>
                  <a:lnTo>
                    <a:pt x="649224" y="214884"/>
                  </a:lnTo>
                  <a:lnTo>
                    <a:pt x="643995" y="253494"/>
                  </a:lnTo>
                  <a:lnTo>
                    <a:pt x="628920" y="289840"/>
                  </a:lnTo>
                  <a:lnTo>
                    <a:pt x="604915" y="323313"/>
                  </a:lnTo>
                  <a:lnTo>
                    <a:pt x="572894" y="353306"/>
                  </a:lnTo>
                  <a:lnTo>
                    <a:pt x="533774" y="379210"/>
                  </a:lnTo>
                  <a:lnTo>
                    <a:pt x="488470" y="400416"/>
                  </a:lnTo>
                  <a:lnTo>
                    <a:pt x="437898" y="416317"/>
                  </a:lnTo>
                  <a:lnTo>
                    <a:pt x="382973" y="426303"/>
                  </a:lnTo>
                  <a:lnTo>
                    <a:pt x="324612" y="429768"/>
                  </a:lnTo>
                  <a:lnTo>
                    <a:pt x="266250" y="426303"/>
                  </a:lnTo>
                  <a:lnTo>
                    <a:pt x="211325" y="416317"/>
                  </a:lnTo>
                  <a:lnTo>
                    <a:pt x="160753" y="400416"/>
                  </a:lnTo>
                  <a:lnTo>
                    <a:pt x="115449" y="379210"/>
                  </a:lnTo>
                  <a:lnTo>
                    <a:pt x="76329" y="353306"/>
                  </a:lnTo>
                  <a:lnTo>
                    <a:pt x="44308" y="323313"/>
                  </a:lnTo>
                  <a:lnTo>
                    <a:pt x="20303" y="289840"/>
                  </a:lnTo>
                  <a:lnTo>
                    <a:pt x="5228" y="253494"/>
                  </a:lnTo>
                  <a:lnTo>
                    <a:pt x="0" y="214884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2327148" y="964691"/>
              <a:ext cx="7404100" cy="277495"/>
            </a:xfrm>
            <a:custGeom>
              <a:avLst/>
              <a:gdLst/>
              <a:ahLst/>
              <a:cxnLst/>
              <a:rect l="l" t="t" r="r" b="b"/>
              <a:pathLst>
                <a:path w="7404100" h="277494">
                  <a:moveTo>
                    <a:pt x="7403592" y="0"/>
                  </a:moveTo>
                  <a:lnTo>
                    <a:pt x="0" y="0"/>
                  </a:lnTo>
                  <a:lnTo>
                    <a:pt x="0" y="277367"/>
                  </a:lnTo>
                  <a:lnTo>
                    <a:pt x="7403592" y="277367"/>
                  </a:lnTo>
                  <a:lnTo>
                    <a:pt x="74035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2327148" y="964691"/>
            <a:ext cx="7404100" cy="27749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80"/>
              </a:spcBef>
            </a:pPr>
            <a:r>
              <a:rPr sz="1200" i="1" dirty="0">
                <a:latin typeface="Calibri"/>
                <a:cs typeface="Calibri"/>
              </a:rPr>
              <a:t>Note: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SID</a:t>
            </a:r>
            <a:r>
              <a:rPr sz="1200" i="1" spc="-4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readout</a:t>
            </a:r>
            <a:r>
              <a:rPr sz="1200" i="1" spc="-7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incorrect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on</a:t>
            </a:r>
            <a:r>
              <a:rPr sz="1200" i="1" spc="-4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Tube;</a:t>
            </a:r>
            <a:r>
              <a:rPr sz="1200" i="1" spc="-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however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full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marks</a:t>
            </a:r>
            <a:r>
              <a:rPr sz="1200" i="1" spc="-5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awarded</a:t>
            </a:r>
            <a:r>
              <a:rPr sz="1200" i="1" spc="-4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for</a:t>
            </a:r>
            <a:r>
              <a:rPr sz="1200" i="1" spc="-3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including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measuring</a:t>
            </a:r>
            <a:r>
              <a:rPr sz="1200" i="1" spc="-4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tape</a:t>
            </a:r>
            <a:r>
              <a:rPr sz="1200" i="1" spc="-4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SID</a:t>
            </a:r>
            <a:r>
              <a:rPr sz="1200" i="1" spc="-4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display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475732" y="2354579"/>
            <a:ext cx="1000125" cy="521334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90170" marR="163195">
              <a:lnSpc>
                <a:spcPct val="100000"/>
              </a:lnSpc>
              <a:spcBef>
                <a:spcPts val="270"/>
              </a:spcBef>
            </a:pPr>
            <a:r>
              <a:rPr sz="1400" dirty="0">
                <a:latin typeface="Calibri"/>
                <a:cs typeface="Calibri"/>
              </a:rPr>
              <a:t>Set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AP </a:t>
            </a:r>
            <a:r>
              <a:rPr sz="1400" spc="-10" dirty="0">
                <a:latin typeface="Calibri"/>
                <a:cs typeface="Calibri"/>
              </a:rPr>
              <a:t>projection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4986528" y="2161158"/>
            <a:ext cx="492759" cy="456565"/>
            <a:chOff x="4986528" y="2161158"/>
            <a:chExt cx="492759" cy="456565"/>
          </a:xfrm>
        </p:grpSpPr>
        <p:sp>
          <p:nvSpPr>
            <p:cNvPr id="36" name="object 36"/>
            <p:cNvSpPr/>
            <p:nvPr/>
          </p:nvSpPr>
          <p:spPr>
            <a:xfrm>
              <a:off x="4992624" y="2167254"/>
              <a:ext cx="393700" cy="335280"/>
            </a:xfrm>
            <a:custGeom>
              <a:avLst/>
              <a:gdLst/>
              <a:ahLst/>
              <a:cxnLst/>
              <a:rect l="l" t="t" r="r" b="b"/>
              <a:pathLst>
                <a:path w="393700" h="335280">
                  <a:moveTo>
                    <a:pt x="196596" y="0"/>
                  </a:moveTo>
                  <a:lnTo>
                    <a:pt x="144330" y="5978"/>
                  </a:lnTo>
                  <a:lnTo>
                    <a:pt x="97366" y="22855"/>
                  </a:lnTo>
                  <a:lnTo>
                    <a:pt x="57578" y="49037"/>
                  </a:lnTo>
                  <a:lnTo>
                    <a:pt x="26839" y="82935"/>
                  </a:lnTo>
                  <a:lnTo>
                    <a:pt x="7022" y="122957"/>
                  </a:lnTo>
                  <a:lnTo>
                    <a:pt x="0" y="167512"/>
                  </a:lnTo>
                  <a:lnTo>
                    <a:pt x="7022" y="212068"/>
                  </a:lnTo>
                  <a:lnTo>
                    <a:pt x="26839" y="252090"/>
                  </a:lnTo>
                  <a:lnTo>
                    <a:pt x="57578" y="285988"/>
                  </a:lnTo>
                  <a:lnTo>
                    <a:pt x="97366" y="312170"/>
                  </a:lnTo>
                  <a:lnTo>
                    <a:pt x="144330" y="329047"/>
                  </a:lnTo>
                  <a:lnTo>
                    <a:pt x="196596" y="335025"/>
                  </a:lnTo>
                  <a:lnTo>
                    <a:pt x="248861" y="329047"/>
                  </a:lnTo>
                  <a:lnTo>
                    <a:pt x="295825" y="312170"/>
                  </a:lnTo>
                  <a:lnTo>
                    <a:pt x="335613" y="285988"/>
                  </a:lnTo>
                  <a:lnTo>
                    <a:pt x="366352" y="252090"/>
                  </a:lnTo>
                  <a:lnTo>
                    <a:pt x="386169" y="212068"/>
                  </a:lnTo>
                  <a:lnTo>
                    <a:pt x="393192" y="167512"/>
                  </a:lnTo>
                  <a:lnTo>
                    <a:pt x="386169" y="122957"/>
                  </a:lnTo>
                  <a:lnTo>
                    <a:pt x="366352" y="82935"/>
                  </a:lnTo>
                  <a:lnTo>
                    <a:pt x="335613" y="49037"/>
                  </a:lnTo>
                  <a:lnTo>
                    <a:pt x="295825" y="22855"/>
                  </a:lnTo>
                  <a:lnTo>
                    <a:pt x="248861" y="5978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4992624" y="2167254"/>
              <a:ext cx="393700" cy="335280"/>
            </a:xfrm>
            <a:custGeom>
              <a:avLst/>
              <a:gdLst/>
              <a:ahLst/>
              <a:cxnLst/>
              <a:rect l="l" t="t" r="r" b="b"/>
              <a:pathLst>
                <a:path w="393700" h="335280">
                  <a:moveTo>
                    <a:pt x="0" y="167512"/>
                  </a:moveTo>
                  <a:lnTo>
                    <a:pt x="7022" y="122957"/>
                  </a:lnTo>
                  <a:lnTo>
                    <a:pt x="26839" y="82935"/>
                  </a:lnTo>
                  <a:lnTo>
                    <a:pt x="57578" y="49037"/>
                  </a:lnTo>
                  <a:lnTo>
                    <a:pt x="97366" y="22855"/>
                  </a:lnTo>
                  <a:lnTo>
                    <a:pt x="144330" y="5978"/>
                  </a:lnTo>
                  <a:lnTo>
                    <a:pt x="196596" y="0"/>
                  </a:lnTo>
                  <a:lnTo>
                    <a:pt x="248861" y="5978"/>
                  </a:lnTo>
                  <a:lnTo>
                    <a:pt x="295825" y="22855"/>
                  </a:lnTo>
                  <a:lnTo>
                    <a:pt x="335613" y="49037"/>
                  </a:lnTo>
                  <a:lnTo>
                    <a:pt x="366352" y="82935"/>
                  </a:lnTo>
                  <a:lnTo>
                    <a:pt x="386169" y="122957"/>
                  </a:lnTo>
                  <a:lnTo>
                    <a:pt x="393192" y="167512"/>
                  </a:lnTo>
                  <a:lnTo>
                    <a:pt x="386169" y="212068"/>
                  </a:lnTo>
                  <a:lnTo>
                    <a:pt x="366352" y="252090"/>
                  </a:lnTo>
                  <a:lnTo>
                    <a:pt x="335613" y="285988"/>
                  </a:lnTo>
                  <a:lnTo>
                    <a:pt x="295825" y="312170"/>
                  </a:lnTo>
                  <a:lnTo>
                    <a:pt x="248861" y="329047"/>
                  </a:lnTo>
                  <a:lnTo>
                    <a:pt x="196596" y="335025"/>
                  </a:lnTo>
                  <a:lnTo>
                    <a:pt x="144330" y="329047"/>
                  </a:lnTo>
                  <a:lnTo>
                    <a:pt x="97366" y="312170"/>
                  </a:lnTo>
                  <a:lnTo>
                    <a:pt x="57578" y="285988"/>
                  </a:lnTo>
                  <a:lnTo>
                    <a:pt x="26839" y="252090"/>
                  </a:lnTo>
                  <a:lnTo>
                    <a:pt x="7022" y="212068"/>
                  </a:lnTo>
                  <a:lnTo>
                    <a:pt x="0" y="167512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27904" y="2453766"/>
              <a:ext cx="151130" cy="16370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AP</a:t>
            </a:r>
            <a:r>
              <a:rPr spc="-95" dirty="0"/>
              <a:t> </a:t>
            </a:r>
            <a:r>
              <a:rPr dirty="0"/>
              <a:t>Forearm</a:t>
            </a:r>
            <a:r>
              <a:rPr spc="-90" dirty="0"/>
              <a:t> </a:t>
            </a:r>
            <a:r>
              <a:rPr dirty="0"/>
              <a:t>-</a:t>
            </a:r>
            <a:r>
              <a:rPr spc="-100" dirty="0"/>
              <a:t> </a:t>
            </a:r>
            <a:r>
              <a:rPr spc="-10" dirty="0"/>
              <a:t>Positioning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632204" y="1188719"/>
            <a:ext cx="8566785" cy="4767580"/>
            <a:chOff x="1632204" y="1188719"/>
            <a:chExt cx="8566785" cy="476758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65960" y="1188719"/>
              <a:ext cx="3575303" cy="476707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17919" y="1712976"/>
              <a:ext cx="3980687" cy="390753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632204" y="1623059"/>
              <a:ext cx="3148965" cy="307975"/>
            </a:xfrm>
            <a:custGeom>
              <a:avLst/>
              <a:gdLst/>
              <a:ahLst/>
              <a:cxnLst/>
              <a:rect l="l" t="t" r="r" b="b"/>
              <a:pathLst>
                <a:path w="3148965" h="307975">
                  <a:moveTo>
                    <a:pt x="3148584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48584" y="307848"/>
                  </a:lnTo>
                  <a:lnTo>
                    <a:pt x="31485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632204" y="1623060"/>
            <a:ext cx="3148965" cy="30797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6194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84"/>
              </a:spcBef>
            </a:pP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IR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orientation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and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placement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057145" y="1928622"/>
            <a:ext cx="161925" cy="977900"/>
          </a:xfrm>
          <a:custGeom>
            <a:avLst/>
            <a:gdLst/>
            <a:ahLst/>
            <a:cxnLst/>
            <a:rect l="l" t="t" r="r" b="b"/>
            <a:pathLst>
              <a:path w="161925" h="977900">
                <a:moveTo>
                  <a:pt x="117355" y="902920"/>
                </a:moveTo>
                <a:lnTo>
                  <a:pt x="85979" y="907034"/>
                </a:lnTo>
                <a:lnTo>
                  <a:pt x="133604" y="977646"/>
                </a:lnTo>
                <a:lnTo>
                  <a:pt x="155153" y="915543"/>
                </a:lnTo>
                <a:lnTo>
                  <a:pt x="118998" y="915543"/>
                </a:lnTo>
                <a:lnTo>
                  <a:pt x="117355" y="902920"/>
                </a:lnTo>
                <a:close/>
              </a:path>
              <a:path w="161925" h="977900">
                <a:moveTo>
                  <a:pt x="130053" y="901256"/>
                </a:moveTo>
                <a:lnTo>
                  <a:pt x="117355" y="902920"/>
                </a:lnTo>
                <a:lnTo>
                  <a:pt x="118998" y="915543"/>
                </a:lnTo>
                <a:lnTo>
                  <a:pt x="131699" y="913891"/>
                </a:lnTo>
                <a:lnTo>
                  <a:pt x="130053" y="901256"/>
                </a:lnTo>
                <a:close/>
              </a:path>
              <a:path w="161925" h="977900">
                <a:moveTo>
                  <a:pt x="161544" y="897128"/>
                </a:moveTo>
                <a:lnTo>
                  <a:pt x="130053" y="901256"/>
                </a:lnTo>
                <a:lnTo>
                  <a:pt x="131699" y="913891"/>
                </a:lnTo>
                <a:lnTo>
                  <a:pt x="118998" y="915543"/>
                </a:lnTo>
                <a:lnTo>
                  <a:pt x="155153" y="915543"/>
                </a:lnTo>
                <a:lnTo>
                  <a:pt x="161544" y="897128"/>
                </a:lnTo>
                <a:close/>
              </a:path>
              <a:path w="161925" h="977900">
                <a:moveTo>
                  <a:pt x="12700" y="0"/>
                </a:moveTo>
                <a:lnTo>
                  <a:pt x="0" y="1524"/>
                </a:lnTo>
                <a:lnTo>
                  <a:pt x="117355" y="902920"/>
                </a:lnTo>
                <a:lnTo>
                  <a:pt x="130053" y="901256"/>
                </a:lnTo>
                <a:lnTo>
                  <a:pt x="127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752331" y="1184147"/>
            <a:ext cx="1811020" cy="30797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80"/>
              </a:spcBef>
            </a:pP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IR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size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used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3742690" y="1485011"/>
            <a:ext cx="6792595" cy="4454525"/>
            <a:chOff x="3742690" y="1485011"/>
            <a:chExt cx="6792595" cy="4454525"/>
          </a:xfrm>
        </p:grpSpPr>
        <p:sp>
          <p:nvSpPr>
            <p:cNvPr id="12" name="object 12"/>
            <p:cNvSpPr/>
            <p:nvPr/>
          </p:nvSpPr>
          <p:spPr>
            <a:xfrm>
              <a:off x="8967216" y="1485011"/>
              <a:ext cx="613410" cy="369570"/>
            </a:xfrm>
            <a:custGeom>
              <a:avLst/>
              <a:gdLst/>
              <a:ahLst/>
              <a:cxnLst/>
              <a:rect l="l" t="t" r="r" b="b"/>
              <a:pathLst>
                <a:path w="613409" h="369569">
                  <a:moveTo>
                    <a:pt x="45847" y="297434"/>
                  </a:moveTo>
                  <a:lnTo>
                    <a:pt x="0" y="369189"/>
                  </a:lnTo>
                  <a:lnTo>
                    <a:pt x="84963" y="362966"/>
                  </a:lnTo>
                  <a:lnTo>
                    <a:pt x="72530" y="342138"/>
                  </a:lnTo>
                  <a:lnTo>
                    <a:pt x="57785" y="342138"/>
                  </a:lnTo>
                  <a:lnTo>
                    <a:pt x="51435" y="331216"/>
                  </a:lnTo>
                  <a:lnTo>
                    <a:pt x="62182" y="324800"/>
                  </a:lnTo>
                  <a:lnTo>
                    <a:pt x="45847" y="297434"/>
                  </a:lnTo>
                  <a:close/>
                </a:path>
                <a:path w="613409" h="369569">
                  <a:moveTo>
                    <a:pt x="62182" y="324800"/>
                  </a:moveTo>
                  <a:lnTo>
                    <a:pt x="51435" y="331216"/>
                  </a:lnTo>
                  <a:lnTo>
                    <a:pt x="57785" y="342138"/>
                  </a:lnTo>
                  <a:lnTo>
                    <a:pt x="68658" y="335650"/>
                  </a:lnTo>
                  <a:lnTo>
                    <a:pt x="62182" y="324800"/>
                  </a:lnTo>
                  <a:close/>
                </a:path>
                <a:path w="613409" h="369569">
                  <a:moveTo>
                    <a:pt x="68658" y="335650"/>
                  </a:moveTo>
                  <a:lnTo>
                    <a:pt x="57785" y="342138"/>
                  </a:lnTo>
                  <a:lnTo>
                    <a:pt x="72530" y="342138"/>
                  </a:lnTo>
                  <a:lnTo>
                    <a:pt x="68658" y="335650"/>
                  </a:lnTo>
                  <a:close/>
                </a:path>
                <a:path w="613409" h="369569">
                  <a:moveTo>
                    <a:pt x="606298" y="0"/>
                  </a:moveTo>
                  <a:lnTo>
                    <a:pt x="62182" y="324800"/>
                  </a:lnTo>
                  <a:lnTo>
                    <a:pt x="68658" y="335650"/>
                  </a:lnTo>
                  <a:lnTo>
                    <a:pt x="612902" y="10921"/>
                  </a:lnTo>
                  <a:lnTo>
                    <a:pt x="60629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897111" y="3471671"/>
              <a:ext cx="544830" cy="1943735"/>
            </a:xfrm>
            <a:custGeom>
              <a:avLst/>
              <a:gdLst/>
              <a:ahLst/>
              <a:cxnLst/>
              <a:rect l="l" t="t" r="r" b="b"/>
              <a:pathLst>
                <a:path w="544829" h="1943735">
                  <a:moveTo>
                    <a:pt x="501911" y="71949"/>
                  </a:moveTo>
                  <a:lnTo>
                    <a:pt x="0" y="1939925"/>
                  </a:lnTo>
                  <a:lnTo>
                    <a:pt x="12192" y="1943227"/>
                  </a:lnTo>
                  <a:lnTo>
                    <a:pt x="514231" y="75247"/>
                  </a:lnTo>
                  <a:lnTo>
                    <a:pt x="501911" y="71949"/>
                  </a:lnTo>
                  <a:close/>
                </a:path>
                <a:path w="544829" h="1943735">
                  <a:moveTo>
                    <a:pt x="539982" y="59689"/>
                  </a:moveTo>
                  <a:lnTo>
                    <a:pt x="505206" y="59689"/>
                  </a:lnTo>
                  <a:lnTo>
                    <a:pt x="517525" y="62991"/>
                  </a:lnTo>
                  <a:lnTo>
                    <a:pt x="514231" y="75247"/>
                  </a:lnTo>
                  <a:lnTo>
                    <a:pt x="544830" y="83438"/>
                  </a:lnTo>
                  <a:lnTo>
                    <a:pt x="539982" y="59689"/>
                  </a:lnTo>
                  <a:close/>
                </a:path>
                <a:path w="544829" h="1943735">
                  <a:moveTo>
                    <a:pt x="505206" y="59689"/>
                  </a:moveTo>
                  <a:lnTo>
                    <a:pt x="501911" y="71949"/>
                  </a:lnTo>
                  <a:lnTo>
                    <a:pt x="514231" y="75247"/>
                  </a:lnTo>
                  <a:lnTo>
                    <a:pt x="517525" y="62991"/>
                  </a:lnTo>
                  <a:lnTo>
                    <a:pt x="505206" y="59689"/>
                  </a:lnTo>
                  <a:close/>
                </a:path>
                <a:path w="544829" h="1943735">
                  <a:moveTo>
                    <a:pt x="527799" y="0"/>
                  </a:moveTo>
                  <a:lnTo>
                    <a:pt x="471297" y="63753"/>
                  </a:lnTo>
                  <a:lnTo>
                    <a:pt x="501911" y="71949"/>
                  </a:lnTo>
                  <a:lnTo>
                    <a:pt x="505206" y="59689"/>
                  </a:lnTo>
                  <a:lnTo>
                    <a:pt x="539982" y="59689"/>
                  </a:lnTo>
                  <a:lnTo>
                    <a:pt x="527799" y="0"/>
                  </a:lnTo>
                  <a:close/>
                </a:path>
              </a:pathLst>
            </a:custGeom>
            <a:solidFill>
              <a:srgbClr val="FF00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742690" y="2825495"/>
              <a:ext cx="1222375" cy="2488565"/>
            </a:xfrm>
            <a:custGeom>
              <a:avLst/>
              <a:gdLst/>
              <a:ahLst/>
              <a:cxnLst/>
              <a:rect l="l" t="t" r="r" b="b"/>
              <a:pathLst>
                <a:path w="1222375" h="2488565">
                  <a:moveTo>
                    <a:pt x="1221867" y="1716024"/>
                  </a:moveTo>
                  <a:lnTo>
                    <a:pt x="1137031" y="1724533"/>
                  </a:lnTo>
                  <a:lnTo>
                    <a:pt x="1153972" y="1751380"/>
                  </a:lnTo>
                  <a:lnTo>
                    <a:pt x="14630" y="2470251"/>
                  </a:lnTo>
                  <a:lnTo>
                    <a:pt x="326136" y="76390"/>
                  </a:lnTo>
                  <a:lnTo>
                    <a:pt x="357632" y="80518"/>
                  </a:lnTo>
                  <a:lnTo>
                    <a:pt x="351231" y="62103"/>
                  </a:lnTo>
                  <a:lnTo>
                    <a:pt x="329692" y="0"/>
                  </a:lnTo>
                  <a:lnTo>
                    <a:pt x="282067" y="70612"/>
                  </a:lnTo>
                  <a:lnTo>
                    <a:pt x="313563" y="74752"/>
                  </a:lnTo>
                  <a:lnTo>
                    <a:pt x="0" y="2483485"/>
                  </a:lnTo>
                  <a:lnTo>
                    <a:pt x="7226" y="2484437"/>
                  </a:lnTo>
                  <a:lnTo>
                    <a:pt x="9779" y="2488438"/>
                  </a:lnTo>
                  <a:lnTo>
                    <a:pt x="1160741" y="1762112"/>
                  </a:lnTo>
                  <a:lnTo>
                    <a:pt x="1177671" y="1788922"/>
                  </a:lnTo>
                  <a:lnTo>
                    <a:pt x="1204531" y="1744599"/>
                  </a:lnTo>
                  <a:lnTo>
                    <a:pt x="1221867" y="1716024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826252" y="5414771"/>
              <a:ext cx="4709160" cy="524510"/>
            </a:xfrm>
            <a:custGeom>
              <a:avLst/>
              <a:gdLst/>
              <a:ahLst/>
              <a:cxnLst/>
              <a:rect l="l" t="t" r="r" b="b"/>
              <a:pathLst>
                <a:path w="4709159" h="524510">
                  <a:moveTo>
                    <a:pt x="4709033" y="0"/>
                  </a:moveTo>
                  <a:lnTo>
                    <a:pt x="0" y="0"/>
                  </a:lnTo>
                  <a:lnTo>
                    <a:pt x="0" y="524255"/>
                  </a:lnTo>
                  <a:lnTo>
                    <a:pt x="4709033" y="524255"/>
                  </a:lnTo>
                  <a:lnTo>
                    <a:pt x="47090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5826252" y="5414771"/>
            <a:ext cx="4709160" cy="524510"/>
          </a:xfrm>
          <a:prstGeom prst="rect">
            <a:avLst/>
          </a:prstGeom>
          <a:ln w="9144">
            <a:solidFill>
              <a:srgbClr val="FF00FF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90"/>
              </a:spcBef>
            </a:pPr>
            <a:r>
              <a:rPr sz="1400" dirty="0">
                <a:latin typeface="Calibri"/>
                <a:cs typeface="Calibri"/>
              </a:rPr>
              <a:t>Correctly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positioned</a:t>
            </a:r>
            <a:r>
              <a:rPr sz="1400" spc="-10" dirty="0">
                <a:latin typeface="Calibri"/>
                <a:cs typeface="Calibri"/>
              </a:rPr>
              <a:t> patient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-8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part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ordered</a:t>
            </a:r>
            <a:endParaRPr sz="14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(aka.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required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correct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AP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position)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680972" y="5311140"/>
            <a:ext cx="2737485" cy="954405"/>
          </a:xfrm>
          <a:custGeom>
            <a:avLst/>
            <a:gdLst/>
            <a:ahLst/>
            <a:cxnLst/>
            <a:rect l="l" t="t" r="r" b="b"/>
            <a:pathLst>
              <a:path w="2737485" h="954404">
                <a:moveTo>
                  <a:pt x="2737104" y="0"/>
                </a:moveTo>
                <a:lnTo>
                  <a:pt x="0" y="0"/>
                </a:lnTo>
                <a:lnTo>
                  <a:pt x="0" y="954024"/>
                </a:lnTo>
                <a:lnTo>
                  <a:pt x="2737104" y="954024"/>
                </a:lnTo>
                <a:lnTo>
                  <a:pt x="273710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680972" y="5311140"/>
            <a:ext cx="2737485" cy="954405"/>
          </a:xfrm>
          <a:prstGeom prst="rect">
            <a:avLst/>
          </a:prstGeom>
          <a:ln w="9144">
            <a:solidFill>
              <a:srgbClr val="FFFF00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90805" marR="96520">
              <a:lnSpc>
                <a:spcPct val="100000"/>
              </a:lnSpc>
              <a:spcBef>
                <a:spcPts val="290"/>
              </a:spcBef>
            </a:pPr>
            <a:r>
              <a:rPr sz="1400" dirty="0">
                <a:latin typeface="Calibri"/>
                <a:cs typeface="Calibri"/>
              </a:rPr>
              <a:t>Correctly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positioned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patient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for</a:t>
            </a:r>
            <a:r>
              <a:rPr sz="1400" spc="50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view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selected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(entire upper </a:t>
            </a:r>
            <a:r>
              <a:rPr sz="1400" dirty="0">
                <a:latin typeface="Calibri"/>
                <a:cs typeface="Calibri"/>
              </a:rPr>
              <a:t>limb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same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horizontal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plane,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legs </a:t>
            </a:r>
            <a:r>
              <a:rPr sz="1400" dirty="0">
                <a:latin typeface="Calibri"/>
                <a:cs typeface="Calibri"/>
              </a:rPr>
              <a:t>NOT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under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cassette)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5483161" y="4212145"/>
            <a:ext cx="2701290" cy="534035"/>
            <a:chOff x="5483161" y="4212145"/>
            <a:chExt cx="2701290" cy="534035"/>
          </a:xfrm>
        </p:grpSpPr>
        <p:sp>
          <p:nvSpPr>
            <p:cNvPr id="20" name="object 20"/>
            <p:cNvSpPr/>
            <p:nvPr/>
          </p:nvSpPr>
          <p:spPr>
            <a:xfrm>
              <a:off x="5487923" y="4216908"/>
              <a:ext cx="2691765" cy="524510"/>
            </a:xfrm>
            <a:custGeom>
              <a:avLst/>
              <a:gdLst/>
              <a:ahLst/>
              <a:cxnLst/>
              <a:rect l="l" t="t" r="r" b="b"/>
              <a:pathLst>
                <a:path w="2691765" h="524510">
                  <a:moveTo>
                    <a:pt x="2691384" y="0"/>
                  </a:moveTo>
                  <a:lnTo>
                    <a:pt x="0" y="0"/>
                  </a:lnTo>
                  <a:lnTo>
                    <a:pt x="0" y="524256"/>
                  </a:lnTo>
                  <a:lnTo>
                    <a:pt x="2691384" y="524256"/>
                  </a:lnTo>
                  <a:lnTo>
                    <a:pt x="26913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487923" y="4216908"/>
              <a:ext cx="2691765" cy="524510"/>
            </a:xfrm>
            <a:custGeom>
              <a:avLst/>
              <a:gdLst/>
              <a:ahLst/>
              <a:cxnLst/>
              <a:rect l="l" t="t" r="r" b="b"/>
              <a:pathLst>
                <a:path w="2691765" h="524510">
                  <a:moveTo>
                    <a:pt x="0" y="524256"/>
                  </a:moveTo>
                  <a:lnTo>
                    <a:pt x="2691384" y="524256"/>
                  </a:lnTo>
                  <a:lnTo>
                    <a:pt x="2691384" y="0"/>
                  </a:lnTo>
                  <a:lnTo>
                    <a:pt x="0" y="0"/>
                  </a:lnTo>
                  <a:lnTo>
                    <a:pt x="0" y="524256"/>
                  </a:lnTo>
                  <a:close/>
                </a:path>
              </a:pathLst>
            </a:custGeom>
            <a:ln w="9144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567553" y="4241419"/>
            <a:ext cx="2502535" cy="4514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1400" spc="-10" dirty="0">
                <a:latin typeface="Calibri"/>
                <a:cs typeface="Calibri"/>
              </a:rPr>
              <a:t>Required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appropriately centered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IR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451347" y="2022348"/>
            <a:ext cx="2774315" cy="2208530"/>
            <a:chOff x="5451347" y="2022348"/>
            <a:chExt cx="2774315" cy="2208530"/>
          </a:xfrm>
        </p:grpSpPr>
        <p:sp>
          <p:nvSpPr>
            <p:cNvPr id="24" name="object 24"/>
            <p:cNvSpPr/>
            <p:nvPr/>
          </p:nvSpPr>
          <p:spPr>
            <a:xfrm>
              <a:off x="7930260" y="4011168"/>
              <a:ext cx="295910" cy="219710"/>
            </a:xfrm>
            <a:custGeom>
              <a:avLst/>
              <a:gdLst/>
              <a:ahLst/>
              <a:cxnLst/>
              <a:rect l="l" t="t" r="r" b="b"/>
              <a:pathLst>
                <a:path w="295909" h="219710">
                  <a:moveTo>
                    <a:pt x="230188" y="39891"/>
                  </a:moveTo>
                  <a:lnTo>
                    <a:pt x="0" y="208914"/>
                  </a:lnTo>
                  <a:lnTo>
                    <a:pt x="7493" y="219201"/>
                  </a:lnTo>
                  <a:lnTo>
                    <a:pt x="237773" y="50232"/>
                  </a:lnTo>
                  <a:lnTo>
                    <a:pt x="230188" y="39891"/>
                  </a:lnTo>
                  <a:close/>
                </a:path>
                <a:path w="295909" h="219710">
                  <a:moveTo>
                    <a:pt x="278802" y="32384"/>
                  </a:moveTo>
                  <a:lnTo>
                    <a:pt x="240411" y="32384"/>
                  </a:lnTo>
                  <a:lnTo>
                    <a:pt x="247904" y="42798"/>
                  </a:lnTo>
                  <a:lnTo>
                    <a:pt x="237773" y="50232"/>
                  </a:lnTo>
                  <a:lnTo>
                    <a:pt x="256540" y="75818"/>
                  </a:lnTo>
                  <a:lnTo>
                    <a:pt x="278802" y="32384"/>
                  </a:lnTo>
                  <a:close/>
                </a:path>
                <a:path w="295909" h="219710">
                  <a:moveTo>
                    <a:pt x="240411" y="32384"/>
                  </a:moveTo>
                  <a:lnTo>
                    <a:pt x="230188" y="39891"/>
                  </a:lnTo>
                  <a:lnTo>
                    <a:pt x="237773" y="50232"/>
                  </a:lnTo>
                  <a:lnTo>
                    <a:pt x="247904" y="42798"/>
                  </a:lnTo>
                  <a:lnTo>
                    <a:pt x="240411" y="32384"/>
                  </a:lnTo>
                  <a:close/>
                </a:path>
                <a:path w="295909" h="219710">
                  <a:moveTo>
                    <a:pt x="295402" y="0"/>
                  </a:moveTo>
                  <a:lnTo>
                    <a:pt x="211455" y="14350"/>
                  </a:lnTo>
                  <a:lnTo>
                    <a:pt x="230188" y="39891"/>
                  </a:lnTo>
                  <a:lnTo>
                    <a:pt x="240411" y="32384"/>
                  </a:lnTo>
                  <a:lnTo>
                    <a:pt x="278802" y="32384"/>
                  </a:lnTo>
                  <a:lnTo>
                    <a:pt x="295402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451347" y="2022348"/>
              <a:ext cx="1880870" cy="524510"/>
            </a:xfrm>
            <a:custGeom>
              <a:avLst/>
              <a:gdLst/>
              <a:ahLst/>
              <a:cxnLst/>
              <a:rect l="l" t="t" r="r" b="b"/>
              <a:pathLst>
                <a:path w="1880870" h="524510">
                  <a:moveTo>
                    <a:pt x="1880616" y="0"/>
                  </a:moveTo>
                  <a:lnTo>
                    <a:pt x="0" y="0"/>
                  </a:lnTo>
                  <a:lnTo>
                    <a:pt x="0" y="524255"/>
                  </a:lnTo>
                  <a:lnTo>
                    <a:pt x="1880616" y="524255"/>
                  </a:lnTo>
                  <a:lnTo>
                    <a:pt x="1880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5451347" y="2022348"/>
            <a:ext cx="1880870" cy="682238"/>
          </a:xfrm>
          <a:prstGeom prst="rect">
            <a:avLst/>
          </a:prstGeom>
          <a:ln w="9144">
            <a:solidFill>
              <a:srgbClr val="00FF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0805" marR="241935">
              <a:lnSpc>
                <a:spcPct val="100000"/>
              </a:lnSpc>
              <a:spcBef>
                <a:spcPts val="280"/>
              </a:spcBef>
            </a:pPr>
            <a:r>
              <a:rPr sz="1400" spc="-10" dirty="0">
                <a:latin typeface="Calibri"/>
                <a:cs typeface="Calibri"/>
              </a:rPr>
              <a:t>Marker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follows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lang="en-US" sz="1400" spc="-10" dirty="0" smtClean="0">
                <a:latin typeface="Calibri"/>
                <a:cs typeface="Calibri"/>
              </a:rPr>
              <a:t>Edenbrook</a:t>
            </a:r>
            <a:r>
              <a:rPr sz="1400" spc="-10" dirty="0" smtClean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Marker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rules</a:t>
            </a:r>
            <a:endParaRPr sz="1400" dirty="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3835908" y="986027"/>
            <a:ext cx="3629025" cy="2160270"/>
            <a:chOff x="3835908" y="986027"/>
            <a:chExt cx="3629025" cy="2160270"/>
          </a:xfrm>
        </p:grpSpPr>
        <p:sp>
          <p:nvSpPr>
            <p:cNvPr id="28" name="object 28"/>
            <p:cNvSpPr/>
            <p:nvPr/>
          </p:nvSpPr>
          <p:spPr>
            <a:xfrm>
              <a:off x="7105650" y="2541650"/>
              <a:ext cx="212725" cy="334645"/>
            </a:xfrm>
            <a:custGeom>
              <a:avLst/>
              <a:gdLst/>
              <a:ahLst/>
              <a:cxnLst/>
              <a:rect l="l" t="t" r="r" b="b"/>
              <a:pathLst>
                <a:path w="212725" h="334644">
                  <a:moveTo>
                    <a:pt x="166869" y="273092"/>
                  </a:moveTo>
                  <a:lnTo>
                    <a:pt x="139954" y="289941"/>
                  </a:lnTo>
                  <a:lnTo>
                    <a:pt x="212725" y="334391"/>
                  </a:lnTo>
                  <a:lnTo>
                    <a:pt x="207806" y="283845"/>
                  </a:lnTo>
                  <a:lnTo>
                    <a:pt x="173609" y="283845"/>
                  </a:lnTo>
                  <a:lnTo>
                    <a:pt x="166869" y="273092"/>
                  </a:lnTo>
                  <a:close/>
                </a:path>
                <a:path w="212725" h="334644">
                  <a:moveTo>
                    <a:pt x="177651" y="266343"/>
                  </a:moveTo>
                  <a:lnTo>
                    <a:pt x="166869" y="273092"/>
                  </a:lnTo>
                  <a:lnTo>
                    <a:pt x="173609" y="283845"/>
                  </a:lnTo>
                  <a:lnTo>
                    <a:pt x="184404" y="277114"/>
                  </a:lnTo>
                  <a:lnTo>
                    <a:pt x="177651" y="266343"/>
                  </a:lnTo>
                  <a:close/>
                </a:path>
                <a:path w="212725" h="334644">
                  <a:moveTo>
                    <a:pt x="204470" y="249554"/>
                  </a:moveTo>
                  <a:lnTo>
                    <a:pt x="177651" y="266343"/>
                  </a:lnTo>
                  <a:lnTo>
                    <a:pt x="184404" y="277114"/>
                  </a:lnTo>
                  <a:lnTo>
                    <a:pt x="173609" y="283845"/>
                  </a:lnTo>
                  <a:lnTo>
                    <a:pt x="207806" y="283845"/>
                  </a:lnTo>
                  <a:lnTo>
                    <a:pt x="204470" y="249554"/>
                  </a:lnTo>
                  <a:close/>
                </a:path>
                <a:path w="212725" h="334644">
                  <a:moveTo>
                    <a:pt x="10668" y="0"/>
                  </a:moveTo>
                  <a:lnTo>
                    <a:pt x="0" y="6857"/>
                  </a:lnTo>
                  <a:lnTo>
                    <a:pt x="166869" y="273092"/>
                  </a:lnTo>
                  <a:lnTo>
                    <a:pt x="177651" y="266343"/>
                  </a:lnTo>
                  <a:lnTo>
                    <a:pt x="10668" y="0"/>
                  </a:lnTo>
                  <a:close/>
                </a:path>
              </a:pathLst>
            </a:custGeom>
            <a:solidFill>
              <a:srgbClr val="00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159752" y="2883407"/>
              <a:ext cx="299085" cy="256540"/>
            </a:xfrm>
            <a:custGeom>
              <a:avLst/>
              <a:gdLst/>
              <a:ahLst/>
              <a:cxnLst/>
              <a:rect l="l" t="t" r="r" b="b"/>
              <a:pathLst>
                <a:path w="299084" h="256539">
                  <a:moveTo>
                    <a:pt x="149352" y="0"/>
                  </a:moveTo>
                  <a:lnTo>
                    <a:pt x="102168" y="6522"/>
                  </a:lnTo>
                  <a:lnTo>
                    <a:pt x="61173" y="24688"/>
                  </a:lnTo>
                  <a:lnTo>
                    <a:pt x="28834" y="52395"/>
                  </a:lnTo>
                  <a:lnTo>
                    <a:pt x="7620" y="87538"/>
                  </a:lnTo>
                  <a:lnTo>
                    <a:pt x="0" y="128015"/>
                  </a:lnTo>
                  <a:lnTo>
                    <a:pt x="7619" y="168493"/>
                  </a:lnTo>
                  <a:lnTo>
                    <a:pt x="28834" y="203636"/>
                  </a:lnTo>
                  <a:lnTo>
                    <a:pt x="61173" y="231343"/>
                  </a:lnTo>
                  <a:lnTo>
                    <a:pt x="102168" y="249509"/>
                  </a:lnTo>
                  <a:lnTo>
                    <a:pt x="149352" y="256031"/>
                  </a:lnTo>
                  <a:lnTo>
                    <a:pt x="196535" y="249509"/>
                  </a:lnTo>
                  <a:lnTo>
                    <a:pt x="237530" y="231343"/>
                  </a:lnTo>
                  <a:lnTo>
                    <a:pt x="269869" y="203636"/>
                  </a:lnTo>
                  <a:lnTo>
                    <a:pt x="291084" y="168493"/>
                  </a:lnTo>
                  <a:lnTo>
                    <a:pt x="298704" y="128015"/>
                  </a:lnTo>
                  <a:lnTo>
                    <a:pt x="291084" y="87538"/>
                  </a:lnTo>
                  <a:lnTo>
                    <a:pt x="269869" y="52395"/>
                  </a:lnTo>
                  <a:lnTo>
                    <a:pt x="237530" y="24688"/>
                  </a:lnTo>
                  <a:lnTo>
                    <a:pt x="196535" y="6522"/>
                  </a:lnTo>
                  <a:lnTo>
                    <a:pt x="149352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159752" y="2883407"/>
              <a:ext cx="299085" cy="256540"/>
            </a:xfrm>
            <a:custGeom>
              <a:avLst/>
              <a:gdLst/>
              <a:ahLst/>
              <a:cxnLst/>
              <a:rect l="l" t="t" r="r" b="b"/>
              <a:pathLst>
                <a:path w="299084" h="256539">
                  <a:moveTo>
                    <a:pt x="0" y="128015"/>
                  </a:moveTo>
                  <a:lnTo>
                    <a:pt x="7620" y="87538"/>
                  </a:lnTo>
                  <a:lnTo>
                    <a:pt x="28834" y="52395"/>
                  </a:lnTo>
                  <a:lnTo>
                    <a:pt x="61173" y="24688"/>
                  </a:lnTo>
                  <a:lnTo>
                    <a:pt x="102168" y="6522"/>
                  </a:lnTo>
                  <a:lnTo>
                    <a:pt x="149352" y="0"/>
                  </a:lnTo>
                  <a:lnTo>
                    <a:pt x="196535" y="6522"/>
                  </a:lnTo>
                  <a:lnTo>
                    <a:pt x="237530" y="24688"/>
                  </a:lnTo>
                  <a:lnTo>
                    <a:pt x="269869" y="52395"/>
                  </a:lnTo>
                  <a:lnTo>
                    <a:pt x="291084" y="87538"/>
                  </a:lnTo>
                  <a:lnTo>
                    <a:pt x="298704" y="128015"/>
                  </a:lnTo>
                  <a:lnTo>
                    <a:pt x="291084" y="168493"/>
                  </a:lnTo>
                  <a:lnTo>
                    <a:pt x="269869" y="203636"/>
                  </a:lnTo>
                  <a:lnTo>
                    <a:pt x="237530" y="231343"/>
                  </a:lnTo>
                  <a:lnTo>
                    <a:pt x="196535" y="249509"/>
                  </a:lnTo>
                  <a:lnTo>
                    <a:pt x="149352" y="256031"/>
                  </a:lnTo>
                  <a:lnTo>
                    <a:pt x="102168" y="249509"/>
                  </a:lnTo>
                  <a:lnTo>
                    <a:pt x="61173" y="231343"/>
                  </a:lnTo>
                  <a:lnTo>
                    <a:pt x="28834" y="203636"/>
                  </a:lnTo>
                  <a:lnTo>
                    <a:pt x="7619" y="168493"/>
                  </a:lnTo>
                  <a:lnTo>
                    <a:pt x="0" y="128015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3835908" y="986027"/>
              <a:ext cx="2588260" cy="307975"/>
            </a:xfrm>
            <a:custGeom>
              <a:avLst/>
              <a:gdLst/>
              <a:ahLst/>
              <a:cxnLst/>
              <a:rect l="l" t="t" r="r" b="b"/>
              <a:pathLst>
                <a:path w="2588260" h="307975">
                  <a:moveTo>
                    <a:pt x="2587752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2587752" y="307848"/>
                  </a:lnTo>
                  <a:lnTo>
                    <a:pt x="25877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3835908" y="986027"/>
            <a:ext cx="2588260" cy="307975"/>
          </a:xfrm>
          <a:prstGeom prst="rect">
            <a:avLst/>
          </a:prstGeom>
          <a:ln w="9144">
            <a:solidFill>
              <a:srgbClr val="FF99FF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75"/>
              </a:spcBef>
            </a:pPr>
            <a:r>
              <a:rPr sz="1400" spc="-10" dirty="0">
                <a:latin typeface="Calibri"/>
                <a:cs typeface="Calibri"/>
              </a:rPr>
              <a:t>Patient </a:t>
            </a:r>
            <a:r>
              <a:rPr sz="1400" dirty="0">
                <a:latin typeface="Calibri"/>
                <a:cs typeface="Calibri"/>
              </a:rPr>
              <a:t>was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shielded</a:t>
            </a:r>
            <a:r>
              <a:rPr sz="1400" spc="-10" dirty="0">
                <a:latin typeface="Calibri"/>
                <a:cs typeface="Calibri"/>
              </a:rPr>
              <a:t> properly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5145913" y="1291463"/>
            <a:ext cx="5219065" cy="1848485"/>
            <a:chOff x="5145913" y="1291463"/>
            <a:chExt cx="5219065" cy="1848485"/>
          </a:xfrm>
        </p:grpSpPr>
        <p:sp>
          <p:nvSpPr>
            <p:cNvPr id="34" name="object 34"/>
            <p:cNvSpPr/>
            <p:nvPr/>
          </p:nvSpPr>
          <p:spPr>
            <a:xfrm>
              <a:off x="5145913" y="1291463"/>
              <a:ext cx="305435" cy="1848485"/>
            </a:xfrm>
            <a:custGeom>
              <a:avLst/>
              <a:gdLst/>
              <a:ahLst/>
              <a:cxnLst/>
              <a:rect l="l" t="t" r="r" b="b"/>
              <a:pathLst>
                <a:path w="305435" h="1848485">
                  <a:moveTo>
                    <a:pt x="0" y="1767458"/>
                  </a:moveTo>
                  <a:lnTo>
                    <a:pt x="26542" y="1848358"/>
                  </a:lnTo>
                  <a:lnTo>
                    <a:pt x="69724" y="1786508"/>
                  </a:lnTo>
                  <a:lnTo>
                    <a:pt x="42036" y="1786508"/>
                  </a:lnTo>
                  <a:lnTo>
                    <a:pt x="29590" y="1784604"/>
                  </a:lnTo>
                  <a:lnTo>
                    <a:pt x="31436" y="1772071"/>
                  </a:lnTo>
                  <a:lnTo>
                    <a:pt x="0" y="1767458"/>
                  </a:lnTo>
                  <a:close/>
                </a:path>
                <a:path w="305435" h="1848485">
                  <a:moveTo>
                    <a:pt x="31436" y="1772071"/>
                  </a:moveTo>
                  <a:lnTo>
                    <a:pt x="29590" y="1784604"/>
                  </a:lnTo>
                  <a:lnTo>
                    <a:pt x="42036" y="1786508"/>
                  </a:lnTo>
                  <a:lnTo>
                    <a:pt x="43894" y="1773898"/>
                  </a:lnTo>
                  <a:lnTo>
                    <a:pt x="31436" y="1772071"/>
                  </a:lnTo>
                  <a:close/>
                </a:path>
                <a:path w="305435" h="1848485">
                  <a:moveTo>
                    <a:pt x="43894" y="1773898"/>
                  </a:moveTo>
                  <a:lnTo>
                    <a:pt x="42036" y="1786508"/>
                  </a:lnTo>
                  <a:lnTo>
                    <a:pt x="69724" y="1786508"/>
                  </a:lnTo>
                  <a:lnTo>
                    <a:pt x="75310" y="1778508"/>
                  </a:lnTo>
                  <a:lnTo>
                    <a:pt x="43894" y="1773898"/>
                  </a:lnTo>
                  <a:close/>
                </a:path>
                <a:path w="305435" h="1848485">
                  <a:moveTo>
                    <a:pt x="292353" y="0"/>
                  </a:moveTo>
                  <a:lnTo>
                    <a:pt x="31436" y="1772071"/>
                  </a:lnTo>
                  <a:lnTo>
                    <a:pt x="43894" y="1773898"/>
                  </a:lnTo>
                  <a:lnTo>
                    <a:pt x="304926" y="1777"/>
                  </a:lnTo>
                  <a:lnTo>
                    <a:pt x="292353" y="0"/>
                  </a:lnTo>
                  <a:close/>
                </a:path>
              </a:pathLst>
            </a:custGeom>
            <a:solidFill>
              <a:srgbClr val="FF99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484108" y="2327148"/>
              <a:ext cx="1880870" cy="307975"/>
            </a:xfrm>
            <a:custGeom>
              <a:avLst/>
              <a:gdLst/>
              <a:ahLst/>
              <a:cxnLst/>
              <a:rect l="l" t="t" r="r" b="b"/>
              <a:pathLst>
                <a:path w="1880870" h="307975">
                  <a:moveTo>
                    <a:pt x="1880616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1880616" y="307848"/>
                  </a:lnTo>
                  <a:lnTo>
                    <a:pt x="1880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8484107" y="2327148"/>
            <a:ext cx="1880870" cy="307975"/>
          </a:xfrm>
          <a:prstGeom prst="rect">
            <a:avLst/>
          </a:prstGeom>
          <a:ln w="9144">
            <a:solidFill>
              <a:srgbClr val="FF0000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275"/>
              </a:spcBef>
            </a:pP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CR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centering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6685788" y="1071372"/>
            <a:ext cx="2451735" cy="2237105"/>
            <a:chOff x="6685788" y="1071372"/>
            <a:chExt cx="2451735" cy="2237105"/>
          </a:xfrm>
        </p:grpSpPr>
        <p:sp>
          <p:nvSpPr>
            <p:cNvPr id="38" name="object 38"/>
            <p:cNvSpPr/>
            <p:nvPr/>
          </p:nvSpPr>
          <p:spPr>
            <a:xfrm>
              <a:off x="8177784" y="2631313"/>
              <a:ext cx="960119" cy="677545"/>
            </a:xfrm>
            <a:custGeom>
              <a:avLst/>
              <a:gdLst/>
              <a:ahLst/>
              <a:cxnLst/>
              <a:rect l="l" t="t" r="r" b="b"/>
              <a:pathLst>
                <a:path w="960120" h="677545">
                  <a:moveTo>
                    <a:pt x="40386" y="602107"/>
                  </a:moveTo>
                  <a:lnTo>
                    <a:pt x="0" y="677037"/>
                  </a:lnTo>
                  <a:lnTo>
                    <a:pt x="84200" y="664464"/>
                  </a:lnTo>
                  <a:lnTo>
                    <a:pt x="71083" y="645795"/>
                  </a:lnTo>
                  <a:lnTo>
                    <a:pt x="55625" y="645795"/>
                  </a:lnTo>
                  <a:lnTo>
                    <a:pt x="48387" y="635381"/>
                  </a:lnTo>
                  <a:lnTo>
                    <a:pt x="58682" y="628145"/>
                  </a:lnTo>
                  <a:lnTo>
                    <a:pt x="40386" y="602107"/>
                  </a:lnTo>
                  <a:close/>
                </a:path>
                <a:path w="960120" h="677545">
                  <a:moveTo>
                    <a:pt x="58682" y="628145"/>
                  </a:moveTo>
                  <a:lnTo>
                    <a:pt x="48387" y="635381"/>
                  </a:lnTo>
                  <a:lnTo>
                    <a:pt x="55625" y="645795"/>
                  </a:lnTo>
                  <a:lnTo>
                    <a:pt x="65973" y="638523"/>
                  </a:lnTo>
                  <a:lnTo>
                    <a:pt x="58682" y="628145"/>
                  </a:lnTo>
                  <a:close/>
                </a:path>
                <a:path w="960120" h="677545">
                  <a:moveTo>
                    <a:pt x="65973" y="638523"/>
                  </a:moveTo>
                  <a:lnTo>
                    <a:pt x="55625" y="645795"/>
                  </a:lnTo>
                  <a:lnTo>
                    <a:pt x="71083" y="645795"/>
                  </a:lnTo>
                  <a:lnTo>
                    <a:pt x="65973" y="638523"/>
                  </a:lnTo>
                  <a:close/>
                </a:path>
                <a:path w="960120" h="677545">
                  <a:moveTo>
                    <a:pt x="952500" y="0"/>
                  </a:moveTo>
                  <a:lnTo>
                    <a:pt x="58682" y="628145"/>
                  </a:lnTo>
                  <a:lnTo>
                    <a:pt x="65973" y="638523"/>
                  </a:lnTo>
                  <a:lnTo>
                    <a:pt x="959738" y="10414"/>
                  </a:lnTo>
                  <a:lnTo>
                    <a:pt x="9525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6685788" y="1071372"/>
              <a:ext cx="1880870" cy="741045"/>
            </a:xfrm>
            <a:custGeom>
              <a:avLst/>
              <a:gdLst/>
              <a:ahLst/>
              <a:cxnLst/>
              <a:rect l="l" t="t" r="r" b="b"/>
              <a:pathLst>
                <a:path w="1880870" h="741044">
                  <a:moveTo>
                    <a:pt x="1880616" y="0"/>
                  </a:moveTo>
                  <a:lnTo>
                    <a:pt x="0" y="0"/>
                  </a:lnTo>
                  <a:lnTo>
                    <a:pt x="0" y="740663"/>
                  </a:lnTo>
                  <a:lnTo>
                    <a:pt x="1880616" y="740663"/>
                  </a:lnTo>
                  <a:lnTo>
                    <a:pt x="1880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6685788" y="1071372"/>
            <a:ext cx="1880870" cy="741045"/>
          </a:xfrm>
          <a:prstGeom prst="rect">
            <a:avLst/>
          </a:prstGeom>
          <a:ln w="9144">
            <a:solidFill>
              <a:srgbClr val="F1B8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2710" marR="113030">
              <a:lnSpc>
                <a:spcPct val="100000"/>
              </a:lnSpc>
              <a:spcBef>
                <a:spcPts val="280"/>
              </a:spcBef>
            </a:pPr>
            <a:r>
              <a:rPr sz="1400" spc="-10" dirty="0">
                <a:latin typeface="Calibri"/>
                <a:cs typeface="Calibri"/>
              </a:rPr>
              <a:t>Collimation </a:t>
            </a:r>
            <a:r>
              <a:rPr sz="1400" dirty="0">
                <a:latin typeface="Calibri"/>
                <a:cs typeface="Calibri"/>
              </a:rPr>
              <a:t>includes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all </a:t>
            </a:r>
            <a:r>
              <a:rPr sz="1400" spc="-10" dirty="0">
                <a:latin typeface="Calibri"/>
                <a:cs typeface="Calibri"/>
              </a:rPr>
              <a:t>required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(&amp;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shadow)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6275832" y="1809623"/>
            <a:ext cx="3804285" cy="3383279"/>
            <a:chOff x="6275832" y="1809623"/>
            <a:chExt cx="3804285" cy="3383279"/>
          </a:xfrm>
        </p:grpSpPr>
        <p:sp>
          <p:nvSpPr>
            <p:cNvPr id="42" name="object 42"/>
            <p:cNvSpPr/>
            <p:nvPr/>
          </p:nvSpPr>
          <p:spPr>
            <a:xfrm>
              <a:off x="7808849" y="1809623"/>
              <a:ext cx="191770" cy="1084580"/>
            </a:xfrm>
            <a:custGeom>
              <a:avLst/>
              <a:gdLst/>
              <a:ahLst/>
              <a:cxnLst/>
              <a:rect l="l" t="t" r="r" b="b"/>
              <a:pathLst>
                <a:path w="191770" h="1084580">
                  <a:moveTo>
                    <a:pt x="147627" y="1010082"/>
                  </a:moveTo>
                  <a:lnTo>
                    <a:pt x="116459" y="1014603"/>
                  </a:lnTo>
                  <a:lnTo>
                    <a:pt x="165100" y="1084453"/>
                  </a:lnTo>
                  <a:lnTo>
                    <a:pt x="185479" y="1022731"/>
                  </a:lnTo>
                  <a:lnTo>
                    <a:pt x="149479" y="1022731"/>
                  </a:lnTo>
                  <a:lnTo>
                    <a:pt x="147627" y="1010082"/>
                  </a:lnTo>
                  <a:close/>
                </a:path>
                <a:path w="191770" h="1084580">
                  <a:moveTo>
                    <a:pt x="160332" y="1008240"/>
                  </a:moveTo>
                  <a:lnTo>
                    <a:pt x="147627" y="1010082"/>
                  </a:lnTo>
                  <a:lnTo>
                    <a:pt x="149479" y="1022731"/>
                  </a:lnTo>
                  <a:lnTo>
                    <a:pt x="162179" y="1020826"/>
                  </a:lnTo>
                  <a:lnTo>
                    <a:pt x="160332" y="1008240"/>
                  </a:lnTo>
                  <a:close/>
                </a:path>
                <a:path w="191770" h="1084580">
                  <a:moveTo>
                    <a:pt x="191770" y="1003681"/>
                  </a:moveTo>
                  <a:lnTo>
                    <a:pt x="160332" y="1008240"/>
                  </a:lnTo>
                  <a:lnTo>
                    <a:pt x="162179" y="1020826"/>
                  </a:lnTo>
                  <a:lnTo>
                    <a:pt x="149479" y="1022731"/>
                  </a:lnTo>
                  <a:lnTo>
                    <a:pt x="185479" y="1022731"/>
                  </a:lnTo>
                  <a:lnTo>
                    <a:pt x="191770" y="1003681"/>
                  </a:lnTo>
                  <a:close/>
                </a:path>
                <a:path w="191770" h="1084580">
                  <a:moveTo>
                    <a:pt x="12446" y="0"/>
                  </a:moveTo>
                  <a:lnTo>
                    <a:pt x="0" y="1778"/>
                  </a:lnTo>
                  <a:lnTo>
                    <a:pt x="147627" y="1010082"/>
                  </a:lnTo>
                  <a:lnTo>
                    <a:pt x="160332" y="1008240"/>
                  </a:lnTo>
                  <a:lnTo>
                    <a:pt x="12446" y="0"/>
                  </a:lnTo>
                  <a:close/>
                </a:path>
              </a:pathLst>
            </a:custGeom>
            <a:solidFill>
              <a:srgbClr val="F1B8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6789166" y="2797302"/>
              <a:ext cx="2918460" cy="1198245"/>
            </a:xfrm>
            <a:custGeom>
              <a:avLst/>
              <a:gdLst/>
              <a:ahLst/>
              <a:cxnLst/>
              <a:rect l="l" t="t" r="r" b="b"/>
              <a:pathLst>
                <a:path w="2918459" h="1198245">
                  <a:moveTo>
                    <a:pt x="0" y="155955"/>
                  </a:moveTo>
                  <a:lnTo>
                    <a:pt x="2861437" y="0"/>
                  </a:lnTo>
                  <a:lnTo>
                    <a:pt x="2918206" y="1041907"/>
                  </a:lnTo>
                  <a:lnTo>
                    <a:pt x="56769" y="1197736"/>
                  </a:lnTo>
                  <a:lnTo>
                    <a:pt x="0" y="155955"/>
                  </a:lnTo>
                  <a:close/>
                </a:path>
              </a:pathLst>
            </a:custGeom>
            <a:ln w="12700">
              <a:solidFill>
                <a:srgbClr val="F1B8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8092439" y="1871472"/>
              <a:ext cx="244475" cy="3318510"/>
            </a:xfrm>
            <a:custGeom>
              <a:avLst/>
              <a:gdLst/>
              <a:ahLst/>
              <a:cxnLst/>
              <a:rect l="l" t="t" r="r" b="b"/>
              <a:pathLst>
                <a:path w="244475" h="3318510">
                  <a:moveTo>
                    <a:pt x="0" y="0"/>
                  </a:moveTo>
                  <a:lnTo>
                    <a:pt x="244475" y="3318383"/>
                  </a:lnTo>
                </a:path>
              </a:pathLst>
            </a:custGeom>
            <a:ln w="6096">
              <a:solidFill>
                <a:srgbClr val="00AFE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6278880" y="3218688"/>
              <a:ext cx="3797935" cy="145415"/>
            </a:xfrm>
            <a:custGeom>
              <a:avLst/>
              <a:gdLst/>
              <a:ahLst/>
              <a:cxnLst/>
              <a:rect l="l" t="t" r="r" b="b"/>
              <a:pathLst>
                <a:path w="3797934" h="145414">
                  <a:moveTo>
                    <a:pt x="0" y="145414"/>
                  </a:moveTo>
                  <a:lnTo>
                    <a:pt x="3797680" y="0"/>
                  </a:lnTo>
                </a:path>
              </a:pathLst>
            </a:custGeom>
            <a:ln w="6096">
              <a:solidFill>
                <a:srgbClr val="00AFE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7244" y="9855"/>
            <a:ext cx="8047990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Lateral</a:t>
            </a:r>
            <a:r>
              <a:rPr spc="-160" dirty="0"/>
              <a:t> </a:t>
            </a:r>
            <a:r>
              <a:rPr dirty="0"/>
              <a:t>Forearm</a:t>
            </a:r>
            <a:r>
              <a:rPr spc="-155" dirty="0"/>
              <a:t> </a:t>
            </a:r>
            <a:r>
              <a:rPr dirty="0"/>
              <a:t>–</a:t>
            </a:r>
            <a:r>
              <a:rPr spc="-190" dirty="0"/>
              <a:t> </a:t>
            </a:r>
            <a:r>
              <a:rPr spc="-10" dirty="0"/>
              <a:t>Equipment</a:t>
            </a:r>
            <a:r>
              <a:rPr spc="-135" dirty="0"/>
              <a:t> </a:t>
            </a:r>
            <a:r>
              <a:rPr spc="-10" dirty="0"/>
              <a:t>Setup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2825495" y="1082039"/>
            <a:ext cx="6541134" cy="5026660"/>
            <a:chOff x="2825495" y="1082039"/>
            <a:chExt cx="6541134" cy="50266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25495" y="1088135"/>
              <a:ext cx="6541008" cy="501396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181600" y="1088135"/>
              <a:ext cx="695325" cy="356870"/>
            </a:xfrm>
            <a:custGeom>
              <a:avLst/>
              <a:gdLst/>
              <a:ahLst/>
              <a:cxnLst/>
              <a:rect l="l" t="t" r="r" b="b"/>
              <a:pathLst>
                <a:path w="695325" h="356869">
                  <a:moveTo>
                    <a:pt x="347472" y="0"/>
                  </a:moveTo>
                  <a:lnTo>
                    <a:pt x="285015" y="2874"/>
                  </a:lnTo>
                  <a:lnTo>
                    <a:pt x="226230" y="11161"/>
                  </a:lnTo>
                  <a:lnTo>
                    <a:pt x="172099" y="24355"/>
                  </a:lnTo>
                  <a:lnTo>
                    <a:pt x="123602" y="41952"/>
                  </a:lnTo>
                  <a:lnTo>
                    <a:pt x="81723" y="63447"/>
                  </a:lnTo>
                  <a:lnTo>
                    <a:pt x="47441" y="88335"/>
                  </a:lnTo>
                  <a:lnTo>
                    <a:pt x="5598" y="146270"/>
                  </a:lnTo>
                  <a:lnTo>
                    <a:pt x="0" y="178308"/>
                  </a:lnTo>
                  <a:lnTo>
                    <a:pt x="5598" y="210345"/>
                  </a:lnTo>
                  <a:lnTo>
                    <a:pt x="47441" y="268280"/>
                  </a:lnTo>
                  <a:lnTo>
                    <a:pt x="81723" y="293168"/>
                  </a:lnTo>
                  <a:lnTo>
                    <a:pt x="123602" y="314663"/>
                  </a:lnTo>
                  <a:lnTo>
                    <a:pt x="172099" y="332260"/>
                  </a:lnTo>
                  <a:lnTo>
                    <a:pt x="226230" y="345454"/>
                  </a:lnTo>
                  <a:lnTo>
                    <a:pt x="285015" y="353741"/>
                  </a:lnTo>
                  <a:lnTo>
                    <a:pt x="347472" y="356616"/>
                  </a:lnTo>
                  <a:lnTo>
                    <a:pt x="409928" y="353741"/>
                  </a:lnTo>
                  <a:lnTo>
                    <a:pt x="468713" y="345454"/>
                  </a:lnTo>
                  <a:lnTo>
                    <a:pt x="522844" y="332260"/>
                  </a:lnTo>
                  <a:lnTo>
                    <a:pt x="571341" y="314663"/>
                  </a:lnTo>
                  <a:lnTo>
                    <a:pt x="613220" y="293168"/>
                  </a:lnTo>
                  <a:lnTo>
                    <a:pt x="647502" y="268280"/>
                  </a:lnTo>
                  <a:lnTo>
                    <a:pt x="689345" y="210345"/>
                  </a:lnTo>
                  <a:lnTo>
                    <a:pt x="694944" y="178308"/>
                  </a:lnTo>
                  <a:lnTo>
                    <a:pt x="689345" y="146270"/>
                  </a:lnTo>
                  <a:lnTo>
                    <a:pt x="647502" y="88335"/>
                  </a:lnTo>
                  <a:lnTo>
                    <a:pt x="613220" y="63447"/>
                  </a:lnTo>
                  <a:lnTo>
                    <a:pt x="571341" y="41952"/>
                  </a:lnTo>
                  <a:lnTo>
                    <a:pt x="522844" y="24355"/>
                  </a:lnTo>
                  <a:lnTo>
                    <a:pt x="468713" y="11161"/>
                  </a:lnTo>
                  <a:lnTo>
                    <a:pt x="409928" y="2874"/>
                  </a:lnTo>
                  <a:lnTo>
                    <a:pt x="347472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181600" y="1088135"/>
              <a:ext cx="695325" cy="356870"/>
            </a:xfrm>
            <a:custGeom>
              <a:avLst/>
              <a:gdLst/>
              <a:ahLst/>
              <a:cxnLst/>
              <a:rect l="l" t="t" r="r" b="b"/>
              <a:pathLst>
                <a:path w="695325" h="356869">
                  <a:moveTo>
                    <a:pt x="0" y="178308"/>
                  </a:moveTo>
                  <a:lnTo>
                    <a:pt x="21739" y="116111"/>
                  </a:lnTo>
                  <a:lnTo>
                    <a:pt x="81723" y="63447"/>
                  </a:lnTo>
                  <a:lnTo>
                    <a:pt x="123602" y="41952"/>
                  </a:lnTo>
                  <a:lnTo>
                    <a:pt x="172099" y="24355"/>
                  </a:lnTo>
                  <a:lnTo>
                    <a:pt x="226230" y="11161"/>
                  </a:lnTo>
                  <a:lnTo>
                    <a:pt x="285015" y="2874"/>
                  </a:lnTo>
                  <a:lnTo>
                    <a:pt x="347472" y="0"/>
                  </a:lnTo>
                  <a:lnTo>
                    <a:pt x="409928" y="2874"/>
                  </a:lnTo>
                  <a:lnTo>
                    <a:pt x="468713" y="11161"/>
                  </a:lnTo>
                  <a:lnTo>
                    <a:pt x="522844" y="24355"/>
                  </a:lnTo>
                  <a:lnTo>
                    <a:pt x="571341" y="41952"/>
                  </a:lnTo>
                  <a:lnTo>
                    <a:pt x="613220" y="63447"/>
                  </a:lnTo>
                  <a:lnTo>
                    <a:pt x="647502" y="88335"/>
                  </a:lnTo>
                  <a:lnTo>
                    <a:pt x="689345" y="146270"/>
                  </a:lnTo>
                  <a:lnTo>
                    <a:pt x="694944" y="178308"/>
                  </a:lnTo>
                  <a:lnTo>
                    <a:pt x="689345" y="210345"/>
                  </a:lnTo>
                  <a:lnTo>
                    <a:pt x="647502" y="268280"/>
                  </a:lnTo>
                  <a:lnTo>
                    <a:pt x="613220" y="293168"/>
                  </a:lnTo>
                  <a:lnTo>
                    <a:pt x="571341" y="314663"/>
                  </a:lnTo>
                  <a:lnTo>
                    <a:pt x="522844" y="332260"/>
                  </a:lnTo>
                  <a:lnTo>
                    <a:pt x="468713" y="345454"/>
                  </a:lnTo>
                  <a:lnTo>
                    <a:pt x="409928" y="353741"/>
                  </a:lnTo>
                  <a:lnTo>
                    <a:pt x="347472" y="356616"/>
                  </a:lnTo>
                  <a:lnTo>
                    <a:pt x="285015" y="353741"/>
                  </a:lnTo>
                  <a:lnTo>
                    <a:pt x="226230" y="345454"/>
                  </a:lnTo>
                  <a:lnTo>
                    <a:pt x="172099" y="332260"/>
                  </a:lnTo>
                  <a:lnTo>
                    <a:pt x="123602" y="314663"/>
                  </a:lnTo>
                  <a:lnTo>
                    <a:pt x="81723" y="293168"/>
                  </a:lnTo>
                  <a:lnTo>
                    <a:pt x="47441" y="268280"/>
                  </a:lnTo>
                  <a:lnTo>
                    <a:pt x="5598" y="210345"/>
                  </a:lnTo>
                  <a:lnTo>
                    <a:pt x="0" y="178308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537704" y="1200911"/>
              <a:ext cx="1210310" cy="856615"/>
            </a:xfrm>
            <a:custGeom>
              <a:avLst/>
              <a:gdLst/>
              <a:ahLst/>
              <a:cxnLst/>
              <a:rect l="l" t="t" r="r" b="b"/>
              <a:pathLst>
                <a:path w="1210309" h="856614">
                  <a:moveTo>
                    <a:pt x="605028" y="0"/>
                  </a:moveTo>
                  <a:lnTo>
                    <a:pt x="549959" y="1750"/>
                  </a:lnTo>
                  <a:lnTo>
                    <a:pt x="496276" y="6900"/>
                  </a:lnTo>
                  <a:lnTo>
                    <a:pt x="444191" y="15299"/>
                  </a:lnTo>
                  <a:lnTo>
                    <a:pt x="393918" y="26796"/>
                  </a:lnTo>
                  <a:lnTo>
                    <a:pt x="345671" y="41239"/>
                  </a:lnTo>
                  <a:lnTo>
                    <a:pt x="299663" y="58476"/>
                  </a:lnTo>
                  <a:lnTo>
                    <a:pt x="256108" y="78357"/>
                  </a:lnTo>
                  <a:lnTo>
                    <a:pt x="215220" y="100730"/>
                  </a:lnTo>
                  <a:lnTo>
                    <a:pt x="177212" y="125444"/>
                  </a:lnTo>
                  <a:lnTo>
                    <a:pt x="142298" y="152347"/>
                  </a:lnTo>
                  <a:lnTo>
                    <a:pt x="110691" y="181289"/>
                  </a:lnTo>
                  <a:lnTo>
                    <a:pt x="82606" y="212118"/>
                  </a:lnTo>
                  <a:lnTo>
                    <a:pt x="58255" y="244682"/>
                  </a:lnTo>
                  <a:lnTo>
                    <a:pt x="37853" y="278831"/>
                  </a:lnTo>
                  <a:lnTo>
                    <a:pt x="21612" y="314413"/>
                  </a:lnTo>
                  <a:lnTo>
                    <a:pt x="9748" y="351276"/>
                  </a:lnTo>
                  <a:lnTo>
                    <a:pt x="2472" y="389270"/>
                  </a:lnTo>
                  <a:lnTo>
                    <a:pt x="0" y="428244"/>
                  </a:lnTo>
                  <a:lnTo>
                    <a:pt x="2472" y="467217"/>
                  </a:lnTo>
                  <a:lnTo>
                    <a:pt x="9748" y="505211"/>
                  </a:lnTo>
                  <a:lnTo>
                    <a:pt x="21612" y="542074"/>
                  </a:lnTo>
                  <a:lnTo>
                    <a:pt x="37853" y="577656"/>
                  </a:lnTo>
                  <a:lnTo>
                    <a:pt x="58255" y="611805"/>
                  </a:lnTo>
                  <a:lnTo>
                    <a:pt x="82606" y="644369"/>
                  </a:lnTo>
                  <a:lnTo>
                    <a:pt x="110691" y="675198"/>
                  </a:lnTo>
                  <a:lnTo>
                    <a:pt x="142298" y="704140"/>
                  </a:lnTo>
                  <a:lnTo>
                    <a:pt x="177212" y="731043"/>
                  </a:lnTo>
                  <a:lnTo>
                    <a:pt x="215220" y="755757"/>
                  </a:lnTo>
                  <a:lnTo>
                    <a:pt x="256108" y="778130"/>
                  </a:lnTo>
                  <a:lnTo>
                    <a:pt x="299663" y="798011"/>
                  </a:lnTo>
                  <a:lnTo>
                    <a:pt x="345671" y="815248"/>
                  </a:lnTo>
                  <a:lnTo>
                    <a:pt x="393918" y="829691"/>
                  </a:lnTo>
                  <a:lnTo>
                    <a:pt x="444191" y="841188"/>
                  </a:lnTo>
                  <a:lnTo>
                    <a:pt x="496276" y="849587"/>
                  </a:lnTo>
                  <a:lnTo>
                    <a:pt x="549959" y="854737"/>
                  </a:lnTo>
                  <a:lnTo>
                    <a:pt x="605028" y="856488"/>
                  </a:lnTo>
                  <a:lnTo>
                    <a:pt x="660096" y="854737"/>
                  </a:lnTo>
                  <a:lnTo>
                    <a:pt x="713779" y="849587"/>
                  </a:lnTo>
                  <a:lnTo>
                    <a:pt x="765864" y="841188"/>
                  </a:lnTo>
                  <a:lnTo>
                    <a:pt x="816137" y="829691"/>
                  </a:lnTo>
                  <a:lnTo>
                    <a:pt x="864384" y="815248"/>
                  </a:lnTo>
                  <a:lnTo>
                    <a:pt x="910392" y="798011"/>
                  </a:lnTo>
                  <a:lnTo>
                    <a:pt x="953947" y="778130"/>
                  </a:lnTo>
                  <a:lnTo>
                    <a:pt x="994835" y="755757"/>
                  </a:lnTo>
                  <a:lnTo>
                    <a:pt x="1032843" y="731043"/>
                  </a:lnTo>
                  <a:lnTo>
                    <a:pt x="1067757" y="704140"/>
                  </a:lnTo>
                  <a:lnTo>
                    <a:pt x="1099364" y="675198"/>
                  </a:lnTo>
                  <a:lnTo>
                    <a:pt x="1127449" y="644369"/>
                  </a:lnTo>
                  <a:lnTo>
                    <a:pt x="1151800" y="611805"/>
                  </a:lnTo>
                  <a:lnTo>
                    <a:pt x="1172202" y="577656"/>
                  </a:lnTo>
                  <a:lnTo>
                    <a:pt x="1188443" y="542074"/>
                  </a:lnTo>
                  <a:lnTo>
                    <a:pt x="1200307" y="505211"/>
                  </a:lnTo>
                  <a:lnTo>
                    <a:pt x="1207583" y="467217"/>
                  </a:lnTo>
                  <a:lnTo>
                    <a:pt x="1210056" y="428244"/>
                  </a:lnTo>
                  <a:lnTo>
                    <a:pt x="1207583" y="389270"/>
                  </a:lnTo>
                  <a:lnTo>
                    <a:pt x="1200307" y="351276"/>
                  </a:lnTo>
                  <a:lnTo>
                    <a:pt x="1188443" y="314413"/>
                  </a:lnTo>
                  <a:lnTo>
                    <a:pt x="1172202" y="278831"/>
                  </a:lnTo>
                  <a:lnTo>
                    <a:pt x="1151800" y="244682"/>
                  </a:lnTo>
                  <a:lnTo>
                    <a:pt x="1127449" y="212118"/>
                  </a:lnTo>
                  <a:lnTo>
                    <a:pt x="1099364" y="181289"/>
                  </a:lnTo>
                  <a:lnTo>
                    <a:pt x="1067757" y="152347"/>
                  </a:lnTo>
                  <a:lnTo>
                    <a:pt x="1032843" y="125444"/>
                  </a:lnTo>
                  <a:lnTo>
                    <a:pt x="994835" y="100730"/>
                  </a:lnTo>
                  <a:lnTo>
                    <a:pt x="953947" y="78357"/>
                  </a:lnTo>
                  <a:lnTo>
                    <a:pt x="910392" y="58476"/>
                  </a:lnTo>
                  <a:lnTo>
                    <a:pt x="864384" y="41239"/>
                  </a:lnTo>
                  <a:lnTo>
                    <a:pt x="816137" y="26796"/>
                  </a:lnTo>
                  <a:lnTo>
                    <a:pt x="765864" y="15299"/>
                  </a:lnTo>
                  <a:lnTo>
                    <a:pt x="713779" y="6900"/>
                  </a:lnTo>
                  <a:lnTo>
                    <a:pt x="660096" y="1750"/>
                  </a:lnTo>
                  <a:lnTo>
                    <a:pt x="605028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537704" y="1200911"/>
              <a:ext cx="1210310" cy="856615"/>
            </a:xfrm>
            <a:custGeom>
              <a:avLst/>
              <a:gdLst/>
              <a:ahLst/>
              <a:cxnLst/>
              <a:rect l="l" t="t" r="r" b="b"/>
              <a:pathLst>
                <a:path w="1210309" h="856614">
                  <a:moveTo>
                    <a:pt x="0" y="428244"/>
                  </a:moveTo>
                  <a:lnTo>
                    <a:pt x="2472" y="389270"/>
                  </a:lnTo>
                  <a:lnTo>
                    <a:pt x="9748" y="351276"/>
                  </a:lnTo>
                  <a:lnTo>
                    <a:pt x="21612" y="314413"/>
                  </a:lnTo>
                  <a:lnTo>
                    <a:pt x="37853" y="278831"/>
                  </a:lnTo>
                  <a:lnTo>
                    <a:pt x="58255" y="244682"/>
                  </a:lnTo>
                  <a:lnTo>
                    <a:pt x="82606" y="212118"/>
                  </a:lnTo>
                  <a:lnTo>
                    <a:pt x="110691" y="181289"/>
                  </a:lnTo>
                  <a:lnTo>
                    <a:pt x="142298" y="152347"/>
                  </a:lnTo>
                  <a:lnTo>
                    <a:pt x="177212" y="125444"/>
                  </a:lnTo>
                  <a:lnTo>
                    <a:pt x="215220" y="100730"/>
                  </a:lnTo>
                  <a:lnTo>
                    <a:pt x="256108" y="78357"/>
                  </a:lnTo>
                  <a:lnTo>
                    <a:pt x="299663" y="58476"/>
                  </a:lnTo>
                  <a:lnTo>
                    <a:pt x="345671" y="41239"/>
                  </a:lnTo>
                  <a:lnTo>
                    <a:pt x="393918" y="26796"/>
                  </a:lnTo>
                  <a:lnTo>
                    <a:pt x="444191" y="15299"/>
                  </a:lnTo>
                  <a:lnTo>
                    <a:pt x="496276" y="6900"/>
                  </a:lnTo>
                  <a:lnTo>
                    <a:pt x="549959" y="1750"/>
                  </a:lnTo>
                  <a:lnTo>
                    <a:pt x="605028" y="0"/>
                  </a:lnTo>
                  <a:lnTo>
                    <a:pt x="660096" y="1750"/>
                  </a:lnTo>
                  <a:lnTo>
                    <a:pt x="713779" y="6900"/>
                  </a:lnTo>
                  <a:lnTo>
                    <a:pt x="765864" y="15299"/>
                  </a:lnTo>
                  <a:lnTo>
                    <a:pt x="816137" y="26796"/>
                  </a:lnTo>
                  <a:lnTo>
                    <a:pt x="864384" y="41239"/>
                  </a:lnTo>
                  <a:lnTo>
                    <a:pt x="910392" y="58476"/>
                  </a:lnTo>
                  <a:lnTo>
                    <a:pt x="953947" y="78357"/>
                  </a:lnTo>
                  <a:lnTo>
                    <a:pt x="994835" y="100730"/>
                  </a:lnTo>
                  <a:lnTo>
                    <a:pt x="1032843" y="125444"/>
                  </a:lnTo>
                  <a:lnTo>
                    <a:pt x="1067757" y="152347"/>
                  </a:lnTo>
                  <a:lnTo>
                    <a:pt x="1099364" y="181289"/>
                  </a:lnTo>
                  <a:lnTo>
                    <a:pt x="1127449" y="212118"/>
                  </a:lnTo>
                  <a:lnTo>
                    <a:pt x="1151800" y="244682"/>
                  </a:lnTo>
                  <a:lnTo>
                    <a:pt x="1172202" y="278831"/>
                  </a:lnTo>
                  <a:lnTo>
                    <a:pt x="1188443" y="314413"/>
                  </a:lnTo>
                  <a:lnTo>
                    <a:pt x="1200307" y="351276"/>
                  </a:lnTo>
                  <a:lnTo>
                    <a:pt x="1207583" y="389270"/>
                  </a:lnTo>
                  <a:lnTo>
                    <a:pt x="1210056" y="428244"/>
                  </a:lnTo>
                  <a:lnTo>
                    <a:pt x="1207583" y="467217"/>
                  </a:lnTo>
                  <a:lnTo>
                    <a:pt x="1200307" y="505211"/>
                  </a:lnTo>
                  <a:lnTo>
                    <a:pt x="1188443" y="542074"/>
                  </a:lnTo>
                  <a:lnTo>
                    <a:pt x="1172202" y="577656"/>
                  </a:lnTo>
                  <a:lnTo>
                    <a:pt x="1151800" y="611805"/>
                  </a:lnTo>
                  <a:lnTo>
                    <a:pt x="1127449" y="644369"/>
                  </a:lnTo>
                  <a:lnTo>
                    <a:pt x="1099364" y="675198"/>
                  </a:lnTo>
                  <a:lnTo>
                    <a:pt x="1067757" y="704140"/>
                  </a:lnTo>
                  <a:lnTo>
                    <a:pt x="1032843" y="731043"/>
                  </a:lnTo>
                  <a:lnTo>
                    <a:pt x="994835" y="755757"/>
                  </a:lnTo>
                  <a:lnTo>
                    <a:pt x="953947" y="778130"/>
                  </a:lnTo>
                  <a:lnTo>
                    <a:pt x="910392" y="798011"/>
                  </a:lnTo>
                  <a:lnTo>
                    <a:pt x="864384" y="815248"/>
                  </a:lnTo>
                  <a:lnTo>
                    <a:pt x="816137" y="829691"/>
                  </a:lnTo>
                  <a:lnTo>
                    <a:pt x="765864" y="841188"/>
                  </a:lnTo>
                  <a:lnTo>
                    <a:pt x="713779" y="849587"/>
                  </a:lnTo>
                  <a:lnTo>
                    <a:pt x="660096" y="854737"/>
                  </a:lnTo>
                  <a:lnTo>
                    <a:pt x="605028" y="856488"/>
                  </a:lnTo>
                  <a:lnTo>
                    <a:pt x="549959" y="854737"/>
                  </a:lnTo>
                  <a:lnTo>
                    <a:pt x="496276" y="849587"/>
                  </a:lnTo>
                  <a:lnTo>
                    <a:pt x="444191" y="841188"/>
                  </a:lnTo>
                  <a:lnTo>
                    <a:pt x="393918" y="829691"/>
                  </a:lnTo>
                  <a:lnTo>
                    <a:pt x="345671" y="815248"/>
                  </a:lnTo>
                  <a:lnTo>
                    <a:pt x="299663" y="798011"/>
                  </a:lnTo>
                  <a:lnTo>
                    <a:pt x="256108" y="778130"/>
                  </a:lnTo>
                  <a:lnTo>
                    <a:pt x="215220" y="755757"/>
                  </a:lnTo>
                  <a:lnTo>
                    <a:pt x="177212" y="731043"/>
                  </a:lnTo>
                  <a:lnTo>
                    <a:pt x="142298" y="704140"/>
                  </a:lnTo>
                  <a:lnTo>
                    <a:pt x="110691" y="675198"/>
                  </a:lnTo>
                  <a:lnTo>
                    <a:pt x="82606" y="644369"/>
                  </a:lnTo>
                  <a:lnTo>
                    <a:pt x="58255" y="611805"/>
                  </a:lnTo>
                  <a:lnTo>
                    <a:pt x="37853" y="577656"/>
                  </a:lnTo>
                  <a:lnTo>
                    <a:pt x="21612" y="542074"/>
                  </a:lnTo>
                  <a:lnTo>
                    <a:pt x="9748" y="505211"/>
                  </a:lnTo>
                  <a:lnTo>
                    <a:pt x="2472" y="467217"/>
                  </a:lnTo>
                  <a:lnTo>
                    <a:pt x="0" y="428244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941319" y="5745480"/>
              <a:ext cx="472440" cy="356870"/>
            </a:xfrm>
            <a:custGeom>
              <a:avLst/>
              <a:gdLst/>
              <a:ahLst/>
              <a:cxnLst/>
              <a:rect l="l" t="t" r="r" b="b"/>
              <a:pathLst>
                <a:path w="472439" h="356870">
                  <a:moveTo>
                    <a:pt x="236093" y="0"/>
                  </a:moveTo>
                  <a:lnTo>
                    <a:pt x="181986" y="4711"/>
                  </a:lnTo>
                  <a:lnTo>
                    <a:pt x="132304" y="18132"/>
                  </a:lnTo>
                  <a:lnTo>
                    <a:pt x="88466" y="39188"/>
                  </a:lnTo>
                  <a:lnTo>
                    <a:pt x="51894" y="66807"/>
                  </a:lnTo>
                  <a:lnTo>
                    <a:pt x="24012" y="99915"/>
                  </a:lnTo>
                  <a:lnTo>
                    <a:pt x="6240" y="137439"/>
                  </a:lnTo>
                  <a:lnTo>
                    <a:pt x="0" y="178308"/>
                  </a:lnTo>
                  <a:lnTo>
                    <a:pt x="6240" y="219176"/>
                  </a:lnTo>
                  <a:lnTo>
                    <a:pt x="24012" y="256700"/>
                  </a:lnTo>
                  <a:lnTo>
                    <a:pt x="51894" y="289808"/>
                  </a:lnTo>
                  <a:lnTo>
                    <a:pt x="88466" y="317427"/>
                  </a:lnTo>
                  <a:lnTo>
                    <a:pt x="132304" y="338483"/>
                  </a:lnTo>
                  <a:lnTo>
                    <a:pt x="181986" y="351904"/>
                  </a:lnTo>
                  <a:lnTo>
                    <a:pt x="236093" y="356616"/>
                  </a:lnTo>
                  <a:lnTo>
                    <a:pt x="290286" y="351904"/>
                  </a:lnTo>
                  <a:lnTo>
                    <a:pt x="340018" y="338483"/>
                  </a:lnTo>
                  <a:lnTo>
                    <a:pt x="383876" y="317427"/>
                  </a:lnTo>
                  <a:lnTo>
                    <a:pt x="420448" y="289808"/>
                  </a:lnTo>
                  <a:lnTo>
                    <a:pt x="448319" y="256700"/>
                  </a:lnTo>
                  <a:lnTo>
                    <a:pt x="466079" y="219176"/>
                  </a:lnTo>
                  <a:lnTo>
                    <a:pt x="472313" y="178308"/>
                  </a:lnTo>
                  <a:lnTo>
                    <a:pt x="466079" y="137439"/>
                  </a:lnTo>
                  <a:lnTo>
                    <a:pt x="448319" y="99915"/>
                  </a:lnTo>
                  <a:lnTo>
                    <a:pt x="420448" y="66807"/>
                  </a:lnTo>
                  <a:lnTo>
                    <a:pt x="383876" y="39188"/>
                  </a:lnTo>
                  <a:lnTo>
                    <a:pt x="340018" y="18132"/>
                  </a:lnTo>
                  <a:lnTo>
                    <a:pt x="290286" y="4711"/>
                  </a:lnTo>
                  <a:lnTo>
                    <a:pt x="236093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941319" y="5745480"/>
              <a:ext cx="472440" cy="356870"/>
            </a:xfrm>
            <a:custGeom>
              <a:avLst/>
              <a:gdLst/>
              <a:ahLst/>
              <a:cxnLst/>
              <a:rect l="l" t="t" r="r" b="b"/>
              <a:pathLst>
                <a:path w="472439" h="356870">
                  <a:moveTo>
                    <a:pt x="0" y="178308"/>
                  </a:moveTo>
                  <a:lnTo>
                    <a:pt x="6240" y="137439"/>
                  </a:lnTo>
                  <a:lnTo>
                    <a:pt x="24012" y="99915"/>
                  </a:lnTo>
                  <a:lnTo>
                    <a:pt x="51894" y="66807"/>
                  </a:lnTo>
                  <a:lnTo>
                    <a:pt x="88466" y="39188"/>
                  </a:lnTo>
                  <a:lnTo>
                    <a:pt x="132304" y="18132"/>
                  </a:lnTo>
                  <a:lnTo>
                    <a:pt x="181986" y="4711"/>
                  </a:lnTo>
                  <a:lnTo>
                    <a:pt x="236093" y="0"/>
                  </a:lnTo>
                  <a:lnTo>
                    <a:pt x="290286" y="4711"/>
                  </a:lnTo>
                  <a:lnTo>
                    <a:pt x="340018" y="18132"/>
                  </a:lnTo>
                  <a:lnTo>
                    <a:pt x="383876" y="39188"/>
                  </a:lnTo>
                  <a:lnTo>
                    <a:pt x="420448" y="66807"/>
                  </a:lnTo>
                  <a:lnTo>
                    <a:pt x="448319" y="99915"/>
                  </a:lnTo>
                  <a:lnTo>
                    <a:pt x="466079" y="137439"/>
                  </a:lnTo>
                  <a:lnTo>
                    <a:pt x="472313" y="178308"/>
                  </a:lnTo>
                  <a:lnTo>
                    <a:pt x="466079" y="219176"/>
                  </a:lnTo>
                  <a:lnTo>
                    <a:pt x="448319" y="256700"/>
                  </a:lnTo>
                  <a:lnTo>
                    <a:pt x="420448" y="289808"/>
                  </a:lnTo>
                  <a:lnTo>
                    <a:pt x="383876" y="317427"/>
                  </a:lnTo>
                  <a:lnTo>
                    <a:pt x="340018" y="338483"/>
                  </a:lnTo>
                  <a:lnTo>
                    <a:pt x="290286" y="351904"/>
                  </a:lnTo>
                  <a:lnTo>
                    <a:pt x="236093" y="356616"/>
                  </a:lnTo>
                  <a:lnTo>
                    <a:pt x="181986" y="351904"/>
                  </a:lnTo>
                  <a:lnTo>
                    <a:pt x="132304" y="338483"/>
                  </a:lnTo>
                  <a:lnTo>
                    <a:pt x="88466" y="317427"/>
                  </a:lnTo>
                  <a:lnTo>
                    <a:pt x="51894" y="289808"/>
                  </a:lnTo>
                  <a:lnTo>
                    <a:pt x="24012" y="256700"/>
                  </a:lnTo>
                  <a:lnTo>
                    <a:pt x="6240" y="219176"/>
                  </a:lnTo>
                  <a:lnTo>
                    <a:pt x="0" y="178308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779263" y="5745480"/>
              <a:ext cx="487680" cy="356870"/>
            </a:xfrm>
            <a:custGeom>
              <a:avLst/>
              <a:gdLst/>
              <a:ahLst/>
              <a:cxnLst/>
              <a:rect l="l" t="t" r="r" b="b"/>
              <a:pathLst>
                <a:path w="487679" h="356870">
                  <a:moveTo>
                    <a:pt x="243713" y="0"/>
                  </a:moveTo>
                  <a:lnTo>
                    <a:pt x="187825" y="4711"/>
                  </a:lnTo>
                  <a:lnTo>
                    <a:pt x="136525" y="18132"/>
                  </a:lnTo>
                  <a:lnTo>
                    <a:pt x="91274" y="39188"/>
                  </a:lnTo>
                  <a:lnTo>
                    <a:pt x="53534" y="66807"/>
                  </a:lnTo>
                  <a:lnTo>
                    <a:pt x="24767" y="99915"/>
                  </a:lnTo>
                  <a:lnTo>
                    <a:pt x="6435" y="137439"/>
                  </a:lnTo>
                  <a:lnTo>
                    <a:pt x="0" y="178308"/>
                  </a:lnTo>
                  <a:lnTo>
                    <a:pt x="6435" y="219176"/>
                  </a:lnTo>
                  <a:lnTo>
                    <a:pt x="24767" y="256700"/>
                  </a:lnTo>
                  <a:lnTo>
                    <a:pt x="53534" y="289808"/>
                  </a:lnTo>
                  <a:lnTo>
                    <a:pt x="91274" y="317427"/>
                  </a:lnTo>
                  <a:lnTo>
                    <a:pt x="136525" y="338483"/>
                  </a:lnTo>
                  <a:lnTo>
                    <a:pt x="187825" y="351904"/>
                  </a:lnTo>
                  <a:lnTo>
                    <a:pt x="243713" y="356616"/>
                  </a:lnTo>
                  <a:lnTo>
                    <a:pt x="299607" y="351904"/>
                  </a:lnTo>
                  <a:lnTo>
                    <a:pt x="350926" y="338483"/>
                  </a:lnTo>
                  <a:lnTo>
                    <a:pt x="396201" y="317427"/>
                  </a:lnTo>
                  <a:lnTo>
                    <a:pt x="433968" y="289808"/>
                  </a:lnTo>
                  <a:lnTo>
                    <a:pt x="462760" y="256700"/>
                  </a:lnTo>
                  <a:lnTo>
                    <a:pt x="481110" y="219176"/>
                  </a:lnTo>
                  <a:lnTo>
                    <a:pt x="487553" y="178308"/>
                  </a:lnTo>
                  <a:lnTo>
                    <a:pt x="481110" y="137439"/>
                  </a:lnTo>
                  <a:lnTo>
                    <a:pt x="462760" y="99915"/>
                  </a:lnTo>
                  <a:lnTo>
                    <a:pt x="433968" y="66807"/>
                  </a:lnTo>
                  <a:lnTo>
                    <a:pt x="396201" y="39188"/>
                  </a:lnTo>
                  <a:lnTo>
                    <a:pt x="350926" y="18132"/>
                  </a:lnTo>
                  <a:lnTo>
                    <a:pt x="299607" y="4711"/>
                  </a:lnTo>
                  <a:lnTo>
                    <a:pt x="243713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779263" y="5745480"/>
              <a:ext cx="487680" cy="356870"/>
            </a:xfrm>
            <a:custGeom>
              <a:avLst/>
              <a:gdLst/>
              <a:ahLst/>
              <a:cxnLst/>
              <a:rect l="l" t="t" r="r" b="b"/>
              <a:pathLst>
                <a:path w="487679" h="356870">
                  <a:moveTo>
                    <a:pt x="0" y="178308"/>
                  </a:moveTo>
                  <a:lnTo>
                    <a:pt x="6435" y="137439"/>
                  </a:lnTo>
                  <a:lnTo>
                    <a:pt x="24767" y="99915"/>
                  </a:lnTo>
                  <a:lnTo>
                    <a:pt x="53534" y="66807"/>
                  </a:lnTo>
                  <a:lnTo>
                    <a:pt x="91274" y="39188"/>
                  </a:lnTo>
                  <a:lnTo>
                    <a:pt x="136525" y="18132"/>
                  </a:lnTo>
                  <a:lnTo>
                    <a:pt x="187825" y="4711"/>
                  </a:lnTo>
                  <a:lnTo>
                    <a:pt x="243713" y="0"/>
                  </a:lnTo>
                  <a:lnTo>
                    <a:pt x="299607" y="4711"/>
                  </a:lnTo>
                  <a:lnTo>
                    <a:pt x="350926" y="18132"/>
                  </a:lnTo>
                  <a:lnTo>
                    <a:pt x="396201" y="39188"/>
                  </a:lnTo>
                  <a:lnTo>
                    <a:pt x="433968" y="66807"/>
                  </a:lnTo>
                  <a:lnTo>
                    <a:pt x="462760" y="99915"/>
                  </a:lnTo>
                  <a:lnTo>
                    <a:pt x="481110" y="137439"/>
                  </a:lnTo>
                  <a:lnTo>
                    <a:pt x="487553" y="178308"/>
                  </a:lnTo>
                  <a:lnTo>
                    <a:pt x="481110" y="219176"/>
                  </a:lnTo>
                  <a:lnTo>
                    <a:pt x="462760" y="256700"/>
                  </a:lnTo>
                  <a:lnTo>
                    <a:pt x="433968" y="289808"/>
                  </a:lnTo>
                  <a:lnTo>
                    <a:pt x="396201" y="317427"/>
                  </a:lnTo>
                  <a:lnTo>
                    <a:pt x="350926" y="338483"/>
                  </a:lnTo>
                  <a:lnTo>
                    <a:pt x="299607" y="351904"/>
                  </a:lnTo>
                  <a:lnTo>
                    <a:pt x="243713" y="356616"/>
                  </a:lnTo>
                  <a:lnTo>
                    <a:pt x="187825" y="351904"/>
                  </a:lnTo>
                  <a:lnTo>
                    <a:pt x="136525" y="338483"/>
                  </a:lnTo>
                  <a:lnTo>
                    <a:pt x="91274" y="317427"/>
                  </a:lnTo>
                  <a:lnTo>
                    <a:pt x="53534" y="289808"/>
                  </a:lnTo>
                  <a:lnTo>
                    <a:pt x="24767" y="256700"/>
                  </a:lnTo>
                  <a:lnTo>
                    <a:pt x="6435" y="219176"/>
                  </a:lnTo>
                  <a:lnTo>
                    <a:pt x="0" y="178308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144255" y="2322575"/>
              <a:ext cx="692150" cy="356870"/>
            </a:xfrm>
            <a:custGeom>
              <a:avLst/>
              <a:gdLst/>
              <a:ahLst/>
              <a:cxnLst/>
              <a:rect l="l" t="t" r="r" b="b"/>
              <a:pathLst>
                <a:path w="692150" h="356869">
                  <a:moveTo>
                    <a:pt x="345948" y="0"/>
                  </a:moveTo>
                  <a:lnTo>
                    <a:pt x="283744" y="2874"/>
                  </a:lnTo>
                  <a:lnTo>
                    <a:pt x="225206" y="11161"/>
                  </a:lnTo>
                  <a:lnTo>
                    <a:pt x="171308" y="24355"/>
                  </a:lnTo>
                  <a:lnTo>
                    <a:pt x="123027" y="41952"/>
                  </a:lnTo>
                  <a:lnTo>
                    <a:pt x="81338" y="63447"/>
                  </a:lnTo>
                  <a:lnTo>
                    <a:pt x="47215" y="88335"/>
                  </a:lnTo>
                  <a:lnTo>
                    <a:pt x="5571" y="146270"/>
                  </a:lnTo>
                  <a:lnTo>
                    <a:pt x="0" y="178308"/>
                  </a:lnTo>
                  <a:lnTo>
                    <a:pt x="5571" y="210345"/>
                  </a:lnTo>
                  <a:lnTo>
                    <a:pt x="47215" y="268280"/>
                  </a:lnTo>
                  <a:lnTo>
                    <a:pt x="81338" y="293168"/>
                  </a:lnTo>
                  <a:lnTo>
                    <a:pt x="123027" y="314663"/>
                  </a:lnTo>
                  <a:lnTo>
                    <a:pt x="171308" y="332260"/>
                  </a:lnTo>
                  <a:lnTo>
                    <a:pt x="225206" y="345454"/>
                  </a:lnTo>
                  <a:lnTo>
                    <a:pt x="283744" y="353741"/>
                  </a:lnTo>
                  <a:lnTo>
                    <a:pt x="345948" y="356616"/>
                  </a:lnTo>
                  <a:lnTo>
                    <a:pt x="408118" y="353741"/>
                  </a:lnTo>
                  <a:lnTo>
                    <a:pt x="466638" y="345454"/>
                  </a:lnTo>
                  <a:lnTo>
                    <a:pt x="520530" y="332260"/>
                  </a:lnTo>
                  <a:lnTo>
                    <a:pt x="568815" y="314663"/>
                  </a:lnTo>
                  <a:lnTo>
                    <a:pt x="610515" y="293168"/>
                  </a:lnTo>
                  <a:lnTo>
                    <a:pt x="644652" y="268280"/>
                  </a:lnTo>
                  <a:lnTo>
                    <a:pt x="686320" y="210345"/>
                  </a:lnTo>
                  <a:lnTo>
                    <a:pt x="691896" y="178308"/>
                  </a:lnTo>
                  <a:lnTo>
                    <a:pt x="686320" y="146270"/>
                  </a:lnTo>
                  <a:lnTo>
                    <a:pt x="644651" y="88335"/>
                  </a:lnTo>
                  <a:lnTo>
                    <a:pt x="610515" y="63447"/>
                  </a:lnTo>
                  <a:lnTo>
                    <a:pt x="568815" y="41952"/>
                  </a:lnTo>
                  <a:lnTo>
                    <a:pt x="520530" y="24355"/>
                  </a:lnTo>
                  <a:lnTo>
                    <a:pt x="466638" y="11161"/>
                  </a:lnTo>
                  <a:lnTo>
                    <a:pt x="408118" y="2874"/>
                  </a:lnTo>
                  <a:lnTo>
                    <a:pt x="345948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144255" y="2322575"/>
              <a:ext cx="692150" cy="356870"/>
            </a:xfrm>
            <a:custGeom>
              <a:avLst/>
              <a:gdLst/>
              <a:ahLst/>
              <a:cxnLst/>
              <a:rect l="l" t="t" r="r" b="b"/>
              <a:pathLst>
                <a:path w="692150" h="356869">
                  <a:moveTo>
                    <a:pt x="0" y="178308"/>
                  </a:moveTo>
                  <a:lnTo>
                    <a:pt x="21634" y="116111"/>
                  </a:lnTo>
                  <a:lnTo>
                    <a:pt x="81338" y="63447"/>
                  </a:lnTo>
                  <a:lnTo>
                    <a:pt x="123027" y="41952"/>
                  </a:lnTo>
                  <a:lnTo>
                    <a:pt x="171308" y="24355"/>
                  </a:lnTo>
                  <a:lnTo>
                    <a:pt x="225206" y="11161"/>
                  </a:lnTo>
                  <a:lnTo>
                    <a:pt x="283744" y="2874"/>
                  </a:lnTo>
                  <a:lnTo>
                    <a:pt x="345948" y="0"/>
                  </a:lnTo>
                  <a:lnTo>
                    <a:pt x="408118" y="2874"/>
                  </a:lnTo>
                  <a:lnTo>
                    <a:pt x="466638" y="11161"/>
                  </a:lnTo>
                  <a:lnTo>
                    <a:pt x="520530" y="24355"/>
                  </a:lnTo>
                  <a:lnTo>
                    <a:pt x="568815" y="41952"/>
                  </a:lnTo>
                  <a:lnTo>
                    <a:pt x="610515" y="63447"/>
                  </a:lnTo>
                  <a:lnTo>
                    <a:pt x="644651" y="88335"/>
                  </a:lnTo>
                  <a:lnTo>
                    <a:pt x="686320" y="146270"/>
                  </a:lnTo>
                  <a:lnTo>
                    <a:pt x="691896" y="178308"/>
                  </a:lnTo>
                  <a:lnTo>
                    <a:pt x="686320" y="210345"/>
                  </a:lnTo>
                  <a:lnTo>
                    <a:pt x="644652" y="268280"/>
                  </a:lnTo>
                  <a:lnTo>
                    <a:pt x="610515" y="293168"/>
                  </a:lnTo>
                  <a:lnTo>
                    <a:pt x="568815" y="314663"/>
                  </a:lnTo>
                  <a:lnTo>
                    <a:pt x="520530" y="332260"/>
                  </a:lnTo>
                  <a:lnTo>
                    <a:pt x="466638" y="345454"/>
                  </a:lnTo>
                  <a:lnTo>
                    <a:pt x="408118" y="353741"/>
                  </a:lnTo>
                  <a:lnTo>
                    <a:pt x="345948" y="356616"/>
                  </a:lnTo>
                  <a:lnTo>
                    <a:pt x="283744" y="353741"/>
                  </a:lnTo>
                  <a:lnTo>
                    <a:pt x="225206" y="345454"/>
                  </a:lnTo>
                  <a:lnTo>
                    <a:pt x="171308" y="332260"/>
                  </a:lnTo>
                  <a:lnTo>
                    <a:pt x="123027" y="314663"/>
                  </a:lnTo>
                  <a:lnTo>
                    <a:pt x="81338" y="293168"/>
                  </a:lnTo>
                  <a:lnTo>
                    <a:pt x="47215" y="268280"/>
                  </a:lnTo>
                  <a:lnTo>
                    <a:pt x="5571" y="210345"/>
                  </a:lnTo>
                  <a:lnTo>
                    <a:pt x="0" y="178308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7244" y="94233"/>
            <a:ext cx="80486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10" dirty="0"/>
              <a:t>Lateral</a:t>
            </a:r>
            <a:r>
              <a:rPr spc="-160" dirty="0"/>
              <a:t> </a:t>
            </a:r>
            <a:r>
              <a:rPr dirty="0"/>
              <a:t>Forearm</a:t>
            </a:r>
            <a:r>
              <a:rPr spc="-140" dirty="0"/>
              <a:t> </a:t>
            </a:r>
            <a:r>
              <a:rPr dirty="0"/>
              <a:t>–</a:t>
            </a:r>
            <a:r>
              <a:rPr spc="-185" dirty="0"/>
              <a:t> </a:t>
            </a:r>
            <a:r>
              <a:rPr spc="-10" dirty="0"/>
              <a:t>Equipment</a:t>
            </a:r>
            <a:r>
              <a:rPr spc="-130" dirty="0"/>
              <a:t> </a:t>
            </a:r>
            <a:r>
              <a:rPr spc="-10" dirty="0"/>
              <a:t>Setup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608576" y="4136135"/>
            <a:ext cx="2877820" cy="2426335"/>
            <a:chOff x="4608576" y="4136135"/>
            <a:chExt cx="2877820" cy="24263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05856" y="4136135"/>
              <a:ext cx="1780032" cy="230733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608576" y="6327647"/>
              <a:ext cx="2877820" cy="234950"/>
            </a:xfrm>
            <a:custGeom>
              <a:avLst/>
              <a:gdLst/>
              <a:ahLst/>
              <a:cxnLst/>
              <a:rect l="l" t="t" r="r" b="b"/>
              <a:pathLst>
                <a:path w="2877820" h="234950">
                  <a:moveTo>
                    <a:pt x="2877312" y="0"/>
                  </a:moveTo>
                  <a:lnTo>
                    <a:pt x="0" y="0"/>
                  </a:lnTo>
                  <a:lnTo>
                    <a:pt x="0" y="234695"/>
                  </a:lnTo>
                  <a:lnTo>
                    <a:pt x="2877312" y="234695"/>
                  </a:lnTo>
                  <a:lnTo>
                    <a:pt x="28773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3206495" y="1170431"/>
            <a:ext cx="5337175" cy="3865245"/>
            <a:chOff x="3206495" y="1170431"/>
            <a:chExt cx="5337175" cy="386524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06495" y="1170431"/>
              <a:ext cx="5337047" cy="349605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322063" y="2191512"/>
              <a:ext cx="539750" cy="533400"/>
            </a:xfrm>
            <a:custGeom>
              <a:avLst/>
              <a:gdLst/>
              <a:ahLst/>
              <a:cxnLst/>
              <a:rect l="l" t="t" r="r" b="b"/>
              <a:pathLst>
                <a:path w="539750" h="533400">
                  <a:moveTo>
                    <a:pt x="269748" y="0"/>
                  </a:moveTo>
                  <a:lnTo>
                    <a:pt x="221262" y="4300"/>
                  </a:lnTo>
                  <a:lnTo>
                    <a:pt x="175626" y="16697"/>
                  </a:lnTo>
                  <a:lnTo>
                    <a:pt x="133603" y="36434"/>
                  </a:lnTo>
                  <a:lnTo>
                    <a:pt x="95955" y="62757"/>
                  </a:lnTo>
                  <a:lnTo>
                    <a:pt x="63443" y="94910"/>
                  </a:lnTo>
                  <a:lnTo>
                    <a:pt x="36829" y="132136"/>
                  </a:lnTo>
                  <a:lnTo>
                    <a:pt x="16876" y="173680"/>
                  </a:lnTo>
                  <a:lnTo>
                    <a:pt x="4346" y="218787"/>
                  </a:lnTo>
                  <a:lnTo>
                    <a:pt x="0" y="266700"/>
                  </a:lnTo>
                  <a:lnTo>
                    <a:pt x="4346" y="314612"/>
                  </a:lnTo>
                  <a:lnTo>
                    <a:pt x="16876" y="359719"/>
                  </a:lnTo>
                  <a:lnTo>
                    <a:pt x="36829" y="401263"/>
                  </a:lnTo>
                  <a:lnTo>
                    <a:pt x="63443" y="438489"/>
                  </a:lnTo>
                  <a:lnTo>
                    <a:pt x="95955" y="470642"/>
                  </a:lnTo>
                  <a:lnTo>
                    <a:pt x="133604" y="496965"/>
                  </a:lnTo>
                  <a:lnTo>
                    <a:pt x="175626" y="516702"/>
                  </a:lnTo>
                  <a:lnTo>
                    <a:pt x="221262" y="529099"/>
                  </a:lnTo>
                  <a:lnTo>
                    <a:pt x="269748" y="533400"/>
                  </a:lnTo>
                  <a:lnTo>
                    <a:pt x="318233" y="529099"/>
                  </a:lnTo>
                  <a:lnTo>
                    <a:pt x="363869" y="516702"/>
                  </a:lnTo>
                  <a:lnTo>
                    <a:pt x="405892" y="496965"/>
                  </a:lnTo>
                  <a:lnTo>
                    <a:pt x="443540" y="470642"/>
                  </a:lnTo>
                  <a:lnTo>
                    <a:pt x="476052" y="438489"/>
                  </a:lnTo>
                  <a:lnTo>
                    <a:pt x="502666" y="401263"/>
                  </a:lnTo>
                  <a:lnTo>
                    <a:pt x="522619" y="359719"/>
                  </a:lnTo>
                  <a:lnTo>
                    <a:pt x="535149" y="314612"/>
                  </a:lnTo>
                  <a:lnTo>
                    <a:pt x="539496" y="266700"/>
                  </a:lnTo>
                  <a:lnTo>
                    <a:pt x="535149" y="218787"/>
                  </a:lnTo>
                  <a:lnTo>
                    <a:pt x="522619" y="173680"/>
                  </a:lnTo>
                  <a:lnTo>
                    <a:pt x="502665" y="132136"/>
                  </a:lnTo>
                  <a:lnTo>
                    <a:pt x="476052" y="94910"/>
                  </a:lnTo>
                  <a:lnTo>
                    <a:pt x="443540" y="62757"/>
                  </a:lnTo>
                  <a:lnTo>
                    <a:pt x="405891" y="36434"/>
                  </a:lnTo>
                  <a:lnTo>
                    <a:pt x="363869" y="16697"/>
                  </a:lnTo>
                  <a:lnTo>
                    <a:pt x="318233" y="4300"/>
                  </a:lnTo>
                  <a:lnTo>
                    <a:pt x="269748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322063" y="2191512"/>
              <a:ext cx="539750" cy="533400"/>
            </a:xfrm>
            <a:custGeom>
              <a:avLst/>
              <a:gdLst/>
              <a:ahLst/>
              <a:cxnLst/>
              <a:rect l="l" t="t" r="r" b="b"/>
              <a:pathLst>
                <a:path w="539750" h="533400">
                  <a:moveTo>
                    <a:pt x="0" y="266700"/>
                  </a:moveTo>
                  <a:lnTo>
                    <a:pt x="4346" y="218787"/>
                  </a:lnTo>
                  <a:lnTo>
                    <a:pt x="16876" y="173680"/>
                  </a:lnTo>
                  <a:lnTo>
                    <a:pt x="36829" y="132136"/>
                  </a:lnTo>
                  <a:lnTo>
                    <a:pt x="63443" y="94910"/>
                  </a:lnTo>
                  <a:lnTo>
                    <a:pt x="95955" y="62757"/>
                  </a:lnTo>
                  <a:lnTo>
                    <a:pt x="133603" y="36434"/>
                  </a:lnTo>
                  <a:lnTo>
                    <a:pt x="175626" y="16697"/>
                  </a:lnTo>
                  <a:lnTo>
                    <a:pt x="221262" y="4300"/>
                  </a:lnTo>
                  <a:lnTo>
                    <a:pt x="269748" y="0"/>
                  </a:lnTo>
                  <a:lnTo>
                    <a:pt x="318233" y="4300"/>
                  </a:lnTo>
                  <a:lnTo>
                    <a:pt x="363869" y="16697"/>
                  </a:lnTo>
                  <a:lnTo>
                    <a:pt x="405891" y="36434"/>
                  </a:lnTo>
                  <a:lnTo>
                    <a:pt x="443540" y="62757"/>
                  </a:lnTo>
                  <a:lnTo>
                    <a:pt x="476052" y="94910"/>
                  </a:lnTo>
                  <a:lnTo>
                    <a:pt x="502665" y="132136"/>
                  </a:lnTo>
                  <a:lnTo>
                    <a:pt x="522619" y="173680"/>
                  </a:lnTo>
                  <a:lnTo>
                    <a:pt x="535149" y="218787"/>
                  </a:lnTo>
                  <a:lnTo>
                    <a:pt x="539496" y="266700"/>
                  </a:lnTo>
                  <a:lnTo>
                    <a:pt x="535149" y="314612"/>
                  </a:lnTo>
                  <a:lnTo>
                    <a:pt x="522619" y="359719"/>
                  </a:lnTo>
                  <a:lnTo>
                    <a:pt x="502666" y="401263"/>
                  </a:lnTo>
                  <a:lnTo>
                    <a:pt x="476052" y="438489"/>
                  </a:lnTo>
                  <a:lnTo>
                    <a:pt x="443540" y="470642"/>
                  </a:lnTo>
                  <a:lnTo>
                    <a:pt x="405892" y="496965"/>
                  </a:lnTo>
                  <a:lnTo>
                    <a:pt x="363869" y="516702"/>
                  </a:lnTo>
                  <a:lnTo>
                    <a:pt x="318233" y="529099"/>
                  </a:lnTo>
                  <a:lnTo>
                    <a:pt x="269748" y="533400"/>
                  </a:lnTo>
                  <a:lnTo>
                    <a:pt x="221262" y="529099"/>
                  </a:lnTo>
                  <a:lnTo>
                    <a:pt x="175626" y="516702"/>
                  </a:lnTo>
                  <a:lnTo>
                    <a:pt x="133604" y="496965"/>
                  </a:lnTo>
                  <a:lnTo>
                    <a:pt x="95955" y="470642"/>
                  </a:lnTo>
                  <a:lnTo>
                    <a:pt x="63443" y="438489"/>
                  </a:lnTo>
                  <a:lnTo>
                    <a:pt x="36829" y="401263"/>
                  </a:lnTo>
                  <a:lnTo>
                    <a:pt x="16876" y="359719"/>
                  </a:lnTo>
                  <a:lnTo>
                    <a:pt x="4346" y="314612"/>
                  </a:lnTo>
                  <a:lnTo>
                    <a:pt x="0" y="266700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426525" y="3405201"/>
              <a:ext cx="685800" cy="692785"/>
            </a:xfrm>
            <a:custGeom>
              <a:avLst/>
              <a:gdLst/>
              <a:ahLst/>
              <a:cxnLst/>
              <a:rect l="l" t="t" r="r" b="b"/>
              <a:pathLst>
                <a:path w="685800" h="692785">
                  <a:moveTo>
                    <a:pt x="352317" y="0"/>
                  </a:moveTo>
                  <a:lnTo>
                    <a:pt x="308050" y="2166"/>
                  </a:lnTo>
                  <a:lnTo>
                    <a:pt x="264656" y="10005"/>
                  </a:lnTo>
                  <a:lnTo>
                    <a:pt x="222676" y="23306"/>
                  </a:lnTo>
                  <a:lnTo>
                    <a:pt x="182652" y="41859"/>
                  </a:lnTo>
                  <a:lnTo>
                    <a:pt x="145123" y="65454"/>
                  </a:lnTo>
                  <a:lnTo>
                    <a:pt x="110632" y="93880"/>
                  </a:lnTo>
                  <a:lnTo>
                    <a:pt x="79720" y="126927"/>
                  </a:lnTo>
                  <a:lnTo>
                    <a:pt x="52927" y="164385"/>
                  </a:lnTo>
                  <a:lnTo>
                    <a:pt x="30795" y="206043"/>
                  </a:lnTo>
                  <a:lnTo>
                    <a:pt x="14360" y="250259"/>
                  </a:lnTo>
                  <a:lnTo>
                    <a:pt x="4162" y="295169"/>
                  </a:lnTo>
                  <a:lnTo>
                    <a:pt x="0" y="340229"/>
                  </a:lnTo>
                  <a:lnTo>
                    <a:pt x="1670" y="384892"/>
                  </a:lnTo>
                  <a:lnTo>
                    <a:pt x="8970" y="428615"/>
                  </a:lnTo>
                  <a:lnTo>
                    <a:pt x="21699" y="470854"/>
                  </a:lnTo>
                  <a:lnTo>
                    <a:pt x="39653" y="511063"/>
                  </a:lnTo>
                  <a:lnTo>
                    <a:pt x="62630" y="548699"/>
                  </a:lnTo>
                  <a:lnTo>
                    <a:pt x="90427" y="583215"/>
                  </a:lnTo>
                  <a:lnTo>
                    <a:pt x="122844" y="614069"/>
                  </a:lnTo>
                  <a:lnTo>
                    <a:pt x="159676" y="640715"/>
                  </a:lnTo>
                  <a:lnTo>
                    <a:pt x="200721" y="662608"/>
                  </a:lnTo>
                  <a:lnTo>
                    <a:pt x="244361" y="678722"/>
                  </a:lnTo>
                  <a:lnTo>
                    <a:pt x="288751" y="688532"/>
                  </a:lnTo>
                  <a:lnTo>
                    <a:pt x="333351" y="692249"/>
                  </a:lnTo>
                  <a:lnTo>
                    <a:pt x="377618" y="690082"/>
                  </a:lnTo>
                  <a:lnTo>
                    <a:pt x="421012" y="682244"/>
                  </a:lnTo>
                  <a:lnTo>
                    <a:pt x="462992" y="668942"/>
                  </a:lnTo>
                  <a:lnTo>
                    <a:pt x="503017" y="650389"/>
                  </a:lnTo>
                  <a:lnTo>
                    <a:pt x="540545" y="626794"/>
                  </a:lnTo>
                  <a:lnTo>
                    <a:pt x="575036" y="598368"/>
                  </a:lnTo>
                  <a:lnTo>
                    <a:pt x="605948" y="565321"/>
                  </a:lnTo>
                  <a:lnTo>
                    <a:pt x="632741" y="527863"/>
                  </a:lnTo>
                  <a:lnTo>
                    <a:pt x="654873" y="486205"/>
                  </a:lnTo>
                  <a:lnTo>
                    <a:pt x="671308" y="441964"/>
                  </a:lnTo>
                  <a:lnTo>
                    <a:pt x="681506" y="397043"/>
                  </a:lnTo>
                  <a:lnTo>
                    <a:pt x="685669" y="351984"/>
                  </a:lnTo>
                  <a:lnTo>
                    <a:pt x="683998" y="307328"/>
                  </a:lnTo>
                  <a:lnTo>
                    <a:pt x="676698" y="263617"/>
                  </a:lnTo>
                  <a:lnTo>
                    <a:pt x="663969" y="221394"/>
                  </a:lnTo>
                  <a:lnTo>
                    <a:pt x="646015" y="181200"/>
                  </a:lnTo>
                  <a:lnTo>
                    <a:pt x="623038" y="143578"/>
                  </a:lnTo>
                  <a:lnTo>
                    <a:pt x="595241" y="109069"/>
                  </a:lnTo>
                  <a:lnTo>
                    <a:pt x="562824" y="78215"/>
                  </a:lnTo>
                  <a:lnTo>
                    <a:pt x="525992" y="51558"/>
                  </a:lnTo>
                  <a:lnTo>
                    <a:pt x="484947" y="29640"/>
                  </a:lnTo>
                  <a:lnTo>
                    <a:pt x="441307" y="13526"/>
                  </a:lnTo>
                  <a:lnTo>
                    <a:pt x="396917" y="3716"/>
                  </a:lnTo>
                  <a:lnTo>
                    <a:pt x="352317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426525" y="3405201"/>
              <a:ext cx="685800" cy="692785"/>
            </a:xfrm>
            <a:custGeom>
              <a:avLst/>
              <a:gdLst/>
              <a:ahLst/>
              <a:cxnLst/>
              <a:rect l="l" t="t" r="r" b="b"/>
              <a:pathLst>
                <a:path w="685800" h="692785">
                  <a:moveTo>
                    <a:pt x="30795" y="206043"/>
                  </a:moveTo>
                  <a:lnTo>
                    <a:pt x="52927" y="164385"/>
                  </a:lnTo>
                  <a:lnTo>
                    <a:pt x="79720" y="126927"/>
                  </a:lnTo>
                  <a:lnTo>
                    <a:pt x="110632" y="93880"/>
                  </a:lnTo>
                  <a:lnTo>
                    <a:pt x="145123" y="65454"/>
                  </a:lnTo>
                  <a:lnTo>
                    <a:pt x="182652" y="41859"/>
                  </a:lnTo>
                  <a:lnTo>
                    <a:pt x="222676" y="23306"/>
                  </a:lnTo>
                  <a:lnTo>
                    <a:pt x="264656" y="10005"/>
                  </a:lnTo>
                  <a:lnTo>
                    <a:pt x="308050" y="2166"/>
                  </a:lnTo>
                  <a:lnTo>
                    <a:pt x="352317" y="0"/>
                  </a:lnTo>
                  <a:lnTo>
                    <a:pt x="396917" y="3716"/>
                  </a:lnTo>
                  <a:lnTo>
                    <a:pt x="441307" y="13526"/>
                  </a:lnTo>
                  <a:lnTo>
                    <a:pt x="484947" y="29640"/>
                  </a:lnTo>
                  <a:lnTo>
                    <a:pt x="525992" y="51558"/>
                  </a:lnTo>
                  <a:lnTo>
                    <a:pt x="562824" y="78215"/>
                  </a:lnTo>
                  <a:lnTo>
                    <a:pt x="595241" y="109069"/>
                  </a:lnTo>
                  <a:lnTo>
                    <a:pt x="623038" y="143578"/>
                  </a:lnTo>
                  <a:lnTo>
                    <a:pt x="646015" y="181200"/>
                  </a:lnTo>
                  <a:lnTo>
                    <a:pt x="663969" y="221394"/>
                  </a:lnTo>
                  <a:lnTo>
                    <a:pt x="676698" y="263617"/>
                  </a:lnTo>
                  <a:lnTo>
                    <a:pt x="683998" y="307328"/>
                  </a:lnTo>
                  <a:lnTo>
                    <a:pt x="685669" y="351984"/>
                  </a:lnTo>
                  <a:lnTo>
                    <a:pt x="681506" y="397043"/>
                  </a:lnTo>
                  <a:lnTo>
                    <a:pt x="671308" y="441964"/>
                  </a:lnTo>
                  <a:lnTo>
                    <a:pt x="654873" y="486205"/>
                  </a:lnTo>
                  <a:lnTo>
                    <a:pt x="632741" y="527863"/>
                  </a:lnTo>
                  <a:lnTo>
                    <a:pt x="605948" y="565321"/>
                  </a:lnTo>
                  <a:lnTo>
                    <a:pt x="575036" y="598368"/>
                  </a:lnTo>
                  <a:lnTo>
                    <a:pt x="540545" y="626794"/>
                  </a:lnTo>
                  <a:lnTo>
                    <a:pt x="503017" y="650389"/>
                  </a:lnTo>
                  <a:lnTo>
                    <a:pt x="462992" y="668942"/>
                  </a:lnTo>
                  <a:lnTo>
                    <a:pt x="421012" y="682244"/>
                  </a:lnTo>
                  <a:lnTo>
                    <a:pt x="377618" y="690082"/>
                  </a:lnTo>
                  <a:lnTo>
                    <a:pt x="333351" y="692249"/>
                  </a:lnTo>
                  <a:lnTo>
                    <a:pt x="288751" y="688532"/>
                  </a:lnTo>
                  <a:lnTo>
                    <a:pt x="244361" y="678722"/>
                  </a:lnTo>
                  <a:lnTo>
                    <a:pt x="200721" y="662608"/>
                  </a:lnTo>
                  <a:lnTo>
                    <a:pt x="159676" y="640715"/>
                  </a:lnTo>
                  <a:lnTo>
                    <a:pt x="122844" y="614069"/>
                  </a:lnTo>
                  <a:lnTo>
                    <a:pt x="90427" y="583215"/>
                  </a:lnTo>
                  <a:lnTo>
                    <a:pt x="62630" y="548699"/>
                  </a:lnTo>
                  <a:lnTo>
                    <a:pt x="39653" y="511063"/>
                  </a:lnTo>
                  <a:lnTo>
                    <a:pt x="21699" y="470854"/>
                  </a:lnTo>
                  <a:lnTo>
                    <a:pt x="8970" y="428615"/>
                  </a:lnTo>
                  <a:lnTo>
                    <a:pt x="1670" y="384892"/>
                  </a:lnTo>
                  <a:lnTo>
                    <a:pt x="0" y="340229"/>
                  </a:lnTo>
                  <a:lnTo>
                    <a:pt x="4162" y="295169"/>
                  </a:lnTo>
                  <a:lnTo>
                    <a:pt x="14360" y="250259"/>
                  </a:lnTo>
                  <a:lnTo>
                    <a:pt x="30795" y="206043"/>
                  </a:lnTo>
                  <a:close/>
                </a:path>
              </a:pathLst>
            </a:custGeom>
            <a:ln w="12699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071583" y="3457240"/>
              <a:ext cx="1110615" cy="804545"/>
            </a:xfrm>
            <a:custGeom>
              <a:avLst/>
              <a:gdLst/>
              <a:ahLst/>
              <a:cxnLst/>
              <a:rect l="l" t="t" r="r" b="b"/>
              <a:pathLst>
                <a:path w="1110615" h="804545">
                  <a:moveTo>
                    <a:pt x="875708" y="0"/>
                  </a:moveTo>
                  <a:lnTo>
                    <a:pt x="830753" y="3096"/>
                  </a:lnTo>
                  <a:lnTo>
                    <a:pt x="783275" y="9846"/>
                  </a:lnTo>
                  <a:lnTo>
                    <a:pt x="733618" y="20211"/>
                  </a:lnTo>
                  <a:lnTo>
                    <a:pt x="682123" y="34155"/>
                  </a:lnTo>
                  <a:lnTo>
                    <a:pt x="629135" y="51642"/>
                  </a:lnTo>
                  <a:lnTo>
                    <a:pt x="574995" y="72636"/>
                  </a:lnTo>
                  <a:lnTo>
                    <a:pt x="520047" y="97099"/>
                  </a:lnTo>
                  <a:lnTo>
                    <a:pt x="464633" y="124996"/>
                  </a:lnTo>
                  <a:lnTo>
                    <a:pt x="409097" y="156290"/>
                  </a:lnTo>
                  <a:lnTo>
                    <a:pt x="355070" y="190122"/>
                  </a:lnTo>
                  <a:lnTo>
                    <a:pt x="304083" y="225469"/>
                  </a:lnTo>
                  <a:lnTo>
                    <a:pt x="256335" y="262046"/>
                  </a:lnTo>
                  <a:lnTo>
                    <a:pt x="212019" y="299570"/>
                  </a:lnTo>
                  <a:lnTo>
                    <a:pt x="171333" y="337758"/>
                  </a:lnTo>
                  <a:lnTo>
                    <a:pt x="134471" y="376327"/>
                  </a:lnTo>
                  <a:lnTo>
                    <a:pt x="101631" y="414992"/>
                  </a:lnTo>
                  <a:lnTo>
                    <a:pt x="73008" y="453470"/>
                  </a:lnTo>
                  <a:lnTo>
                    <a:pt x="48797" y="491478"/>
                  </a:lnTo>
                  <a:lnTo>
                    <a:pt x="29195" y="528733"/>
                  </a:lnTo>
                  <a:lnTo>
                    <a:pt x="14397" y="564950"/>
                  </a:lnTo>
                  <a:lnTo>
                    <a:pt x="0" y="633137"/>
                  </a:lnTo>
                  <a:lnTo>
                    <a:pt x="791" y="664541"/>
                  </a:lnTo>
                  <a:lnTo>
                    <a:pt x="19334" y="720551"/>
                  </a:lnTo>
                  <a:lnTo>
                    <a:pt x="59686" y="763623"/>
                  </a:lnTo>
                  <a:lnTo>
                    <a:pt x="118339" y="791211"/>
                  </a:lnTo>
                  <a:lnTo>
                    <a:pt x="192552" y="803606"/>
                  </a:lnTo>
                  <a:lnTo>
                    <a:pt x="234639" y="804198"/>
                  </a:lnTo>
                  <a:lnTo>
                    <a:pt x="279589" y="801101"/>
                  </a:lnTo>
                  <a:lnTo>
                    <a:pt x="327060" y="794352"/>
                  </a:lnTo>
                  <a:lnTo>
                    <a:pt x="376710" y="783987"/>
                  </a:lnTo>
                  <a:lnTo>
                    <a:pt x="428197" y="770042"/>
                  </a:lnTo>
                  <a:lnTo>
                    <a:pt x="481178" y="752555"/>
                  </a:lnTo>
                  <a:lnTo>
                    <a:pt x="535310" y="731562"/>
                  </a:lnTo>
                  <a:lnTo>
                    <a:pt x="590253" y="707098"/>
                  </a:lnTo>
                  <a:lnTo>
                    <a:pt x="645663" y="679201"/>
                  </a:lnTo>
                  <a:lnTo>
                    <a:pt x="701197" y="647907"/>
                  </a:lnTo>
                  <a:lnTo>
                    <a:pt x="755225" y="614075"/>
                  </a:lnTo>
                  <a:lnTo>
                    <a:pt x="806211" y="578729"/>
                  </a:lnTo>
                  <a:lnTo>
                    <a:pt x="853960" y="542152"/>
                  </a:lnTo>
                  <a:lnTo>
                    <a:pt x="898275" y="504627"/>
                  </a:lnTo>
                  <a:lnTo>
                    <a:pt x="938962" y="466439"/>
                  </a:lnTo>
                  <a:lnTo>
                    <a:pt x="975823" y="427871"/>
                  </a:lnTo>
                  <a:lnTo>
                    <a:pt x="1008663" y="389206"/>
                  </a:lnTo>
                  <a:lnTo>
                    <a:pt x="1037287" y="350727"/>
                  </a:lnTo>
                  <a:lnTo>
                    <a:pt x="1061498" y="312719"/>
                  </a:lnTo>
                  <a:lnTo>
                    <a:pt x="1081100" y="275465"/>
                  </a:lnTo>
                  <a:lnTo>
                    <a:pt x="1095897" y="239248"/>
                  </a:lnTo>
                  <a:lnTo>
                    <a:pt x="1110295" y="171060"/>
                  </a:lnTo>
                  <a:lnTo>
                    <a:pt x="1109503" y="139656"/>
                  </a:lnTo>
                  <a:lnTo>
                    <a:pt x="1090960" y="83646"/>
                  </a:lnTo>
                  <a:lnTo>
                    <a:pt x="1050644" y="40574"/>
                  </a:lnTo>
                  <a:lnTo>
                    <a:pt x="992009" y="12987"/>
                  </a:lnTo>
                  <a:lnTo>
                    <a:pt x="917798" y="591"/>
                  </a:lnTo>
                  <a:lnTo>
                    <a:pt x="875708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071583" y="3457240"/>
              <a:ext cx="1110615" cy="804545"/>
            </a:xfrm>
            <a:custGeom>
              <a:avLst/>
              <a:gdLst/>
              <a:ahLst/>
              <a:cxnLst/>
              <a:rect l="l" t="t" r="r" b="b"/>
              <a:pathLst>
                <a:path w="1110615" h="804545">
                  <a:moveTo>
                    <a:pt x="19334" y="720551"/>
                  </a:moveTo>
                  <a:lnTo>
                    <a:pt x="7171" y="693774"/>
                  </a:lnTo>
                  <a:lnTo>
                    <a:pt x="791" y="664541"/>
                  </a:lnTo>
                  <a:lnTo>
                    <a:pt x="0" y="633137"/>
                  </a:lnTo>
                  <a:lnTo>
                    <a:pt x="4600" y="599846"/>
                  </a:lnTo>
                  <a:lnTo>
                    <a:pt x="29195" y="528733"/>
                  </a:lnTo>
                  <a:lnTo>
                    <a:pt x="48797" y="491478"/>
                  </a:lnTo>
                  <a:lnTo>
                    <a:pt x="73008" y="453470"/>
                  </a:lnTo>
                  <a:lnTo>
                    <a:pt x="101631" y="414992"/>
                  </a:lnTo>
                  <a:lnTo>
                    <a:pt x="134471" y="376327"/>
                  </a:lnTo>
                  <a:lnTo>
                    <a:pt x="171333" y="337758"/>
                  </a:lnTo>
                  <a:lnTo>
                    <a:pt x="212019" y="299570"/>
                  </a:lnTo>
                  <a:lnTo>
                    <a:pt x="256335" y="262046"/>
                  </a:lnTo>
                  <a:lnTo>
                    <a:pt x="304083" y="225469"/>
                  </a:lnTo>
                  <a:lnTo>
                    <a:pt x="355070" y="190122"/>
                  </a:lnTo>
                  <a:lnTo>
                    <a:pt x="409097" y="156290"/>
                  </a:lnTo>
                  <a:lnTo>
                    <a:pt x="464633" y="124996"/>
                  </a:lnTo>
                  <a:lnTo>
                    <a:pt x="520047" y="97099"/>
                  </a:lnTo>
                  <a:lnTo>
                    <a:pt x="574995" y="72636"/>
                  </a:lnTo>
                  <a:lnTo>
                    <a:pt x="629135" y="51642"/>
                  </a:lnTo>
                  <a:lnTo>
                    <a:pt x="682123" y="34155"/>
                  </a:lnTo>
                  <a:lnTo>
                    <a:pt x="733618" y="20211"/>
                  </a:lnTo>
                  <a:lnTo>
                    <a:pt x="783275" y="9846"/>
                  </a:lnTo>
                  <a:lnTo>
                    <a:pt x="830753" y="3096"/>
                  </a:lnTo>
                  <a:lnTo>
                    <a:pt x="875708" y="0"/>
                  </a:lnTo>
                  <a:lnTo>
                    <a:pt x="917798" y="591"/>
                  </a:lnTo>
                  <a:lnTo>
                    <a:pt x="956679" y="4908"/>
                  </a:lnTo>
                  <a:lnTo>
                    <a:pt x="1023445" y="24863"/>
                  </a:lnTo>
                  <a:lnTo>
                    <a:pt x="1073264" y="60157"/>
                  </a:lnTo>
                  <a:lnTo>
                    <a:pt x="1103124" y="110424"/>
                  </a:lnTo>
                  <a:lnTo>
                    <a:pt x="1110295" y="171060"/>
                  </a:lnTo>
                  <a:lnTo>
                    <a:pt x="1105694" y="204352"/>
                  </a:lnTo>
                  <a:lnTo>
                    <a:pt x="1081100" y="275465"/>
                  </a:lnTo>
                  <a:lnTo>
                    <a:pt x="1061498" y="312719"/>
                  </a:lnTo>
                  <a:lnTo>
                    <a:pt x="1037287" y="350727"/>
                  </a:lnTo>
                  <a:lnTo>
                    <a:pt x="1008663" y="389206"/>
                  </a:lnTo>
                  <a:lnTo>
                    <a:pt x="975823" y="427871"/>
                  </a:lnTo>
                  <a:lnTo>
                    <a:pt x="938962" y="466439"/>
                  </a:lnTo>
                  <a:lnTo>
                    <a:pt x="898275" y="504627"/>
                  </a:lnTo>
                  <a:lnTo>
                    <a:pt x="853960" y="542152"/>
                  </a:lnTo>
                  <a:lnTo>
                    <a:pt x="806211" y="578729"/>
                  </a:lnTo>
                  <a:lnTo>
                    <a:pt x="755225" y="614075"/>
                  </a:lnTo>
                  <a:lnTo>
                    <a:pt x="701197" y="647907"/>
                  </a:lnTo>
                  <a:lnTo>
                    <a:pt x="645663" y="679201"/>
                  </a:lnTo>
                  <a:lnTo>
                    <a:pt x="590253" y="707098"/>
                  </a:lnTo>
                  <a:lnTo>
                    <a:pt x="535310" y="731562"/>
                  </a:lnTo>
                  <a:lnTo>
                    <a:pt x="481178" y="752555"/>
                  </a:lnTo>
                  <a:lnTo>
                    <a:pt x="428197" y="770042"/>
                  </a:lnTo>
                  <a:lnTo>
                    <a:pt x="376710" y="783987"/>
                  </a:lnTo>
                  <a:lnTo>
                    <a:pt x="327060" y="794352"/>
                  </a:lnTo>
                  <a:lnTo>
                    <a:pt x="279589" y="801101"/>
                  </a:lnTo>
                  <a:lnTo>
                    <a:pt x="234639" y="804198"/>
                  </a:lnTo>
                  <a:lnTo>
                    <a:pt x="192552" y="803606"/>
                  </a:lnTo>
                  <a:lnTo>
                    <a:pt x="153671" y="799289"/>
                  </a:lnTo>
                  <a:lnTo>
                    <a:pt x="86896" y="779334"/>
                  </a:lnTo>
                  <a:lnTo>
                    <a:pt x="37052" y="744041"/>
                  </a:lnTo>
                  <a:lnTo>
                    <a:pt x="19334" y="720551"/>
                  </a:lnTo>
                  <a:close/>
                </a:path>
              </a:pathLst>
            </a:custGeom>
            <a:ln w="12700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309360" y="4660391"/>
              <a:ext cx="685800" cy="368935"/>
            </a:xfrm>
            <a:custGeom>
              <a:avLst/>
              <a:gdLst/>
              <a:ahLst/>
              <a:cxnLst/>
              <a:rect l="l" t="t" r="r" b="b"/>
              <a:pathLst>
                <a:path w="685800" h="368935">
                  <a:moveTo>
                    <a:pt x="342900" y="0"/>
                  </a:moveTo>
                  <a:lnTo>
                    <a:pt x="281268" y="2970"/>
                  </a:lnTo>
                  <a:lnTo>
                    <a:pt x="223259" y="11535"/>
                  </a:lnTo>
                  <a:lnTo>
                    <a:pt x="169841" y="25174"/>
                  </a:lnTo>
                  <a:lnTo>
                    <a:pt x="121982" y="43366"/>
                  </a:lnTo>
                  <a:lnTo>
                    <a:pt x="80652" y="65590"/>
                  </a:lnTo>
                  <a:lnTo>
                    <a:pt x="46820" y="91327"/>
                  </a:lnTo>
                  <a:lnTo>
                    <a:pt x="21455" y="120055"/>
                  </a:lnTo>
                  <a:lnTo>
                    <a:pt x="0" y="184404"/>
                  </a:lnTo>
                  <a:lnTo>
                    <a:pt x="5525" y="217553"/>
                  </a:lnTo>
                  <a:lnTo>
                    <a:pt x="46820" y="277480"/>
                  </a:lnTo>
                  <a:lnTo>
                    <a:pt x="80652" y="303217"/>
                  </a:lnTo>
                  <a:lnTo>
                    <a:pt x="121982" y="325441"/>
                  </a:lnTo>
                  <a:lnTo>
                    <a:pt x="169841" y="343633"/>
                  </a:lnTo>
                  <a:lnTo>
                    <a:pt x="223259" y="357272"/>
                  </a:lnTo>
                  <a:lnTo>
                    <a:pt x="281268" y="365837"/>
                  </a:lnTo>
                  <a:lnTo>
                    <a:pt x="342900" y="368808"/>
                  </a:lnTo>
                  <a:lnTo>
                    <a:pt x="404531" y="365837"/>
                  </a:lnTo>
                  <a:lnTo>
                    <a:pt x="462540" y="357272"/>
                  </a:lnTo>
                  <a:lnTo>
                    <a:pt x="515958" y="343633"/>
                  </a:lnTo>
                  <a:lnTo>
                    <a:pt x="563817" y="325441"/>
                  </a:lnTo>
                  <a:lnTo>
                    <a:pt x="605147" y="303217"/>
                  </a:lnTo>
                  <a:lnTo>
                    <a:pt x="638979" y="277480"/>
                  </a:lnTo>
                  <a:lnTo>
                    <a:pt x="664344" y="248752"/>
                  </a:lnTo>
                  <a:lnTo>
                    <a:pt x="685800" y="184404"/>
                  </a:lnTo>
                  <a:lnTo>
                    <a:pt x="680274" y="151254"/>
                  </a:lnTo>
                  <a:lnTo>
                    <a:pt x="638979" y="91327"/>
                  </a:lnTo>
                  <a:lnTo>
                    <a:pt x="605147" y="65590"/>
                  </a:lnTo>
                  <a:lnTo>
                    <a:pt x="563817" y="43366"/>
                  </a:lnTo>
                  <a:lnTo>
                    <a:pt x="515958" y="25174"/>
                  </a:lnTo>
                  <a:lnTo>
                    <a:pt x="462540" y="11535"/>
                  </a:lnTo>
                  <a:lnTo>
                    <a:pt x="404531" y="2970"/>
                  </a:lnTo>
                  <a:lnTo>
                    <a:pt x="342900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309360" y="4660391"/>
              <a:ext cx="685800" cy="368935"/>
            </a:xfrm>
            <a:custGeom>
              <a:avLst/>
              <a:gdLst/>
              <a:ahLst/>
              <a:cxnLst/>
              <a:rect l="l" t="t" r="r" b="b"/>
              <a:pathLst>
                <a:path w="685800" h="368935">
                  <a:moveTo>
                    <a:pt x="0" y="184404"/>
                  </a:moveTo>
                  <a:lnTo>
                    <a:pt x="21455" y="120055"/>
                  </a:lnTo>
                  <a:lnTo>
                    <a:pt x="46820" y="91327"/>
                  </a:lnTo>
                  <a:lnTo>
                    <a:pt x="80652" y="65590"/>
                  </a:lnTo>
                  <a:lnTo>
                    <a:pt x="121982" y="43366"/>
                  </a:lnTo>
                  <a:lnTo>
                    <a:pt x="169841" y="25174"/>
                  </a:lnTo>
                  <a:lnTo>
                    <a:pt x="223259" y="11535"/>
                  </a:lnTo>
                  <a:lnTo>
                    <a:pt x="281268" y="2970"/>
                  </a:lnTo>
                  <a:lnTo>
                    <a:pt x="342900" y="0"/>
                  </a:lnTo>
                  <a:lnTo>
                    <a:pt x="404531" y="2970"/>
                  </a:lnTo>
                  <a:lnTo>
                    <a:pt x="462540" y="11535"/>
                  </a:lnTo>
                  <a:lnTo>
                    <a:pt x="515958" y="25174"/>
                  </a:lnTo>
                  <a:lnTo>
                    <a:pt x="563817" y="43366"/>
                  </a:lnTo>
                  <a:lnTo>
                    <a:pt x="605147" y="65590"/>
                  </a:lnTo>
                  <a:lnTo>
                    <a:pt x="638979" y="91327"/>
                  </a:lnTo>
                  <a:lnTo>
                    <a:pt x="664344" y="120055"/>
                  </a:lnTo>
                  <a:lnTo>
                    <a:pt x="685800" y="184404"/>
                  </a:lnTo>
                  <a:lnTo>
                    <a:pt x="680274" y="217553"/>
                  </a:lnTo>
                  <a:lnTo>
                    <a:pt x="638979" y="277480"/>
                  </a:lnTo>
                  <a:lnTo>
                    <a:pt x="605147" y="303217"/>
                  </a:lnTo>
                  <a:lnTo>
                    <a:pt x="563817" y="325441"/>
                  </a:lnTo>
                  <a:lnTo>
                    <a:pt x="515958" y="343633"/>
                  </a:lnTo>
                  <a:lnTo>
                    <a:pt x="462540" y="357272"/>
                  </a:lnTo>
                  <a:lnTo>
                    <a:pt x="404531" y="365837"/>
                  </a:lnTo>
                  <a:lnTo>
                    <a:pt x="342900" y="368808"/>
                  </a:lnTo>
                  <a:lnTo>
                    <a:pt x="281268" y="365837"/>
                  </a:lnTo>
                  <a:lnTo>
                    <a:pt x="223259" y="357272"/>
                  </a:lnTo>
                  <a:lnTo>
                    <a:pt x="169841" y="343633"/>
                  </a:lnTo>
                  <a:lnTo>
                    <a:pt x="121982" y="325441"/>
                  </a:lnTo>
                  <a:lnTo>
                    <a:pt x="80652" y="303217"/>
                  </a:lnTo>
                  <a:lnTo>
                    <a:pt x="46820" y="277480"/>
                  </a:lnTo>
                  <a:lnTo>
                    <a:pt x="21455" y="248752"/>
                  </a:lnTo>
                  <a:lnTo>
                    <a:pt x="0" y="184404"/>
                  </a:lnTo>
                  <a:close/>
                </a:path>
              </a:pathLst>
            </a:custGeom>
            <a:ln w="12191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020055" y="2191638"/>
              <a:ext cx="802005" cy="365760"/>
            </a:xfrm>
            <a:custGeom>
              <a:avLst/>
              <a:gdLst/>
              <a:ahLst/>
              <a:cxnLst/>
              <a:rect l="l" t="t" r="r" b="b"/>
              <a:pathLst>
                <a:path w="802004" h="365760">
                  <a:moveTo>
                    <a:pt x="400812" y="0"/>
                  </a:moveTo>
                  <a:lnTo>
                    <a:pt x="335798" y="2391"/>
                  </a:lnTo>
                  <a:lnTo>
                    <a:pt x="274124" y="9313"/>
                  </a:lnTo>
                  <a:lnTo>
                    <a:pt x="216616" y="20392"/>
                  </a:lnTo>
                  <a:lnTo>
                    <a:pt x="164098" y="35251"/>
                  </a:lnTo>
                  <a:lnTo>
                    <a:pt x="117395" y="53514"/>
                  </a:lnTo>
                  <a:lnTo>
                    <a:pt x="77333" y="74807"/>
                  </a:lnTo>
                  <a:lnTo>
                    <a:pt x="44738" y="98752"/>
                  </a:lnTo>
                  <a:lnTo>
                    <a:pt x="5245" y="153101"/>
                  </a:lnTo>
                  <a:lnTo>
                    <a:pt x="0" y="182752"/>
                  </a:lnTo>
                  <a:lnTo>
                    <a:pt x="5245" y="212404"/>
                  </a:lnTo>
                  <a:lnTo>
                    <a:pt x="44738" y="266753"/>
                  </a:lnTo>
                  <a:lnTo>
                    <a:pt x="77333" y="290698"/>
                  </a:lnTo>
                  <a:lnTo>
                    <a:pt x="117395" y="311991"/>
                  </a:lnTo>
                  <a:lnTo>
                    <a:pt x="164098" y="330254"/>
                  </a:lnTo>
                  <a:lnTo>
                    <a:pt x="216616" y="345113"/>
                  </a:lnTo>
                  <a:lnTo>
                    <a:pt x="274124" y="356192"/>
                  </a:lnTo>
                  <a:lnTo>
                    <a:pt x="335798" y="363114"/>
                  </a:lnTo>
                  <a:lnTo>
                    <a:pt x="400812" y="365505"/>
                  </a:lnTo>
                  <a:lnTo>
                    <a:pt x="465825" y="363114"/>
                  </a:lnTo>
                  <a:lnTo>
                    <a:pt x="527499" y="356192"/>
                  </a:lnTo>
                  <a:lnTo>
                    <a:pt x="585007" y="345113"/>
                  </a:lnTo>
                  <a:lnTo>
                    <a:pt x="637525" y="330254"/>
                  </a:lnTo>
                  <a:lnTo>
                    <a:pt x="684228" y="311991"/>
                  </a:lnTo>
                  <a:lnTo>
                    <a:pt x="724290" y="290698"/>
                  </a:lnTo>
                  <a:lnTo>
                    <a:pt x="756885" y="266753"/>
                  </a:lnTo>
                  <a:lnTo>
                    <a:pt x="796378" y="212404"/>
                  </a:lnTo>
                  <a:lnTo>
                    <a:pt x="801624" y="182752"/>
                  </a:lnTo>
                  <a:lnTo>
                    <a:pt x="796378" y="153101"/>
                  </a:lnTo>
                  <a:lnTo>
                    <a:pt x="756885" y="98752"/>
                  </a:lnTo>
                  <a:lnTo>
                    <a:pt x="724290" y="74807"/>
                  </a:lnTo>
                  <a:lnTo>
                    <a:pt x="684228" y="53514"/>
                  </a:lnTo>
                  <a:lnTo>
                    <a:pt x="637525" y="35251"/>
                  </a:lnTo>
                  <a:lnTo>
                    <a:pt x="585007" y="20392"/>
                  </a:lnTo>
                  <a:lnTo>
                    <a:pt x="527499" y="9313"/>
                  </a:lnTo>
                  <a:lnTo>
                    <a:pt x="465825" y="2391"/>
                  </a:lnTo>
                  <a:lnTo>
                    <a:pt x="400812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020055" y="2191638"/>
              <a:ext cx="802005" cy="365760"/>
            </a:xfrm>
            <a:custGeom>
              <a:avLst/>
              <a:gdLst/>
              <a:ahLst/>
              <a:cxnLst/>
              <a:rect l="l" t="t" r="r" b="b"/>
              <a:pathLst>
                <a:path w="802004" h="365760">
                  <a:moveTo>
                    <a:pt x="0" y="182752"/>
                  </a:moveTo>
                  <a:lnTo>
                    <a:pt x="20433" y="124976"/>
                  </a:lnTo>
                  <a:lnTo>
                    <a:pt x="77333" y="74807"/>
                  </a:lnTo>
                  <a:lnTo>
                    <a:pt x="117395" y="53514"/>
                  </a:lnTo>
                  <a:lnTo>
                    <a:pt x="164098" y="35251"/>
                  </a:lnTo>
                  <a:lnTo>
                    <a:pt x="216616" y="20392"/>
                  </a:lnTo>
                  <a:lnTo>
                    <a:pt x="274124" y="9313"/>
                  </a:lnTo>
                  <a:lnTo>
                    <a:pt x="335798" y="2391"/>
                  </a:lnTo>
                  <a:lnTo>
                    <a:pt x="400812" y="0"/>
                  </a:lnTo>
                  <a:lnTo>
                    <a:pt x="465825" y="2391"/>
                  </a:lnTo>
                  <a:lnTo>
                    <a:pt x="527499" y="9313"/>
                  </a:lnTo>
                  <a:lnTo>
                    <a:pt x="585007" y="20392"/>
                  </a:lnTo>
                  <a:lnTo>
                    <a:pt x="637525" y="35251"/>
                  </a:lnTo>
                  <a:lnTo>
                    <a:pt x="684228" y="53514"/>
                  </a:lnTo>
                  <a:lnTo>
                    <a:pt x="724290" y="74807"/>
                  </a:lnTo>
                  <a:lnTo>
                    <a:pt x="756885" y="98752"/>
                  </a:lnTo>
                  <a:lnTo>
                    <a:pt x="796378" y="153101"/>
                  </a:lnTo>
                  <a:lnTo>
                    <a:pt x="801624" y="182752"/>
                  </a:lnTo>
                  <a:lnTo>
                    <a:pt x="796378" y="212404"/>
                  </a:lnTo>
                  <a:lnTo>
                    <a:pt x="756885" y="266753"/>
                  </a:lnTo>
                  <a:lnTo>
                    <a:pt x="724290" y="290698"/>
                  </a:lnTo>
                  <a:lnTo>
                    <a:pt x="684228" y="311991"/>
                  </a:lnTo>
                  <a:lnTo>
                    <a:pt x="637525" y="330254"/>
                  </a:lnTo>
                  <a:lnTo>
                    <a:pt x="585007" y="345113"/>
                  </a:lnTo>
                  <a:lnTo>
                    <a:pt x="527499" y="356192"/>
                  </a:lnTo>
                  <a:lnTo>
                    <a:pt x="465825" y="363114"/>
                  </a:lnTo>
                  <a:lnTo>
                    <a:pt x="400812" y="365505"/>
                  </a:lnTo>
                  <a:lnTo>
                    <a:pt x="335798" y="363114"/>
                  </a:lnTo>
                  <a:lnTo>
                    <a:pt x="274124" y="356192"/>
                  </a:lnTo>
                  <a:lnTo>
                    <a:pt x="216616" y="345113"/>
                  </a:lnTo>
                  <a:lnTo>
                    <a:pt x="164098" y="330254"/>
                  </a:lnTo>
                  <a:lnTo>
                    <a:pt x="117395" y="311991"/>
                  </a:lnTo>
                  <a:lnTo>
                    <a:pt x="77333" y="290698"/>
                  </a:lnTo>
                  <a:lnTo>
                    <a:pt x="44738" y="266753"/>
                  </a:lnTo>
                  <a:lnTo>
                    <a:pt x="5245" y="212404"/>
                  </a:lnTo>
                  <a:lnTo>
                    <a:pt x="0" y="182752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480303" y="3300983"/>
              <a:ext cx="685800" cy="368935"/>
            </a:xfrm>
            <a:custGeom>
              <a:avLst/>
              <a:gdLst/>
              <a:ahLst/>
              <a:cxnLst/>
              <a:rect l="l" t="t" r="r" b="b"/>
              <a:pathLst>
                <a:path w="685800" h="368935">
                  <a:moveTo>
                    <a:pt x="342900" y="0"/>
                  </a:moveTo>
                  <a:lnTo>
                    <a:pt x="281268" y="2970"/>
                  </a:lnTo>
                  <a:lnTo>
                    <a:pt x="223259" y="11535"/>
                  </a:lnTo>
                  <a:lnTo>
                    <a:pt x="169841" y="25174"/>
                  </a:lnTo>
                  <a:lnTo>
                    <a:pt x="121982" y="43366"/>
                  </a:lnTo>
                  <a:lnTo>
                    <a:pt x="80652" y="65590"/>
                  </a:lnTo>
                  <a:lnTo>
                    <a:pt x="46820" y="91327"/>
                  </a:lnTo>
                  <a:lnTo>
                    <a:pt x="21455" y="120055"/>
                  </a:lnTo>
                  <a:lnTo>
                    <a:pt x="0" y="184403"/>
                  </a:lnTo>
                  <a:lnTo>
                    <a:pt x="5525" y="217553"/>
                  </a:lnTo>
                  <a:lnTo>
                    <a:pt x="46820" y="277480"/>
                  </a:lnTo>
                  <a:lnTo>
                    <a:pt x="80652" y="303217"/>
                  </a:lnTo>
                  <a:lnTo>
                    <a:pt x="121982" y="325441"/>
                  </a:lnTo>
                  <a:lnTo>
                    <a:pt x="169841" y="343633"/>
                  </a:lnTo>
                  <a:lnTo>
                    <a:pt x="223259" y="357272"/>
                  </a:lnTo>
                  <a:lnTo>
                    <a:pt x="281268" y="365837"/>
                  </a:lnTo>
                  <a:lnTo>
                    <a:pt x="342900" y="368807"/>
                  </a:lnTo>
                  <a:lnTo>
                    <a:pt x="404531" y="365837"/>
                  </a:lnTo>
                  <a:lnTo>
                    <a:pt x="462540" y="357272"/>
                  </a:lnTo>
                  <a:lnTo>
                    <a:pt x="515958" y="343633"/>
                  </a:lnTo>
                  <a:lnTo>
                    <a:pt x="563817" y="325441"/>
                  </a:lnTo>
                  <a:lnTo>
                    <a:pt x="605147" y="303217"/>
                  </a:lnTo>
                  <a:lnTo>
                    <a:pt x="638979" y="277480"/>
                  </a:lnTo>
                  <a:lnTo>
                    <a:pt x="664344" y="248752"/>
                  </a:lnTo>
                  <a:lnTo>
                    <a:pt x="685800" y="184403"/>
                  </a:lnTo>
                  <a:lnTo>
                    <a:pt x="680274" y="151254"/>
                  </a:lnTo>
                  <a:lnTo>
                    <a:pt x="638979" y="91327"/>
                  </a:lnTo>
                  <a:lnTo>
                    <a:pt x="605147" y="65590"/>
                  </a:lnTo>
                  <a:lnTo>
                    <a:pt x="563817" y="43366"/>
                  </a:lnTo>
                  <a:lnTo>
                    <a:pt x="515958" y="25174"/>
                  </a:lnTo>
                  <a:lnTo>
                    <a:pt x="462540" y="11535"/>
                  </a:lnTo>
                  <a:lnTo>
                    <a:pt x="404531" y="2970"/>
                  </a:lnTo>
                  <a:lnTo>
                    <a:pt x="342900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480303" y="3300983"/>
              <a:ext cx="685800" cy="368935"/>
            </a:xfrm>
            <a:custGeom>
              <a:avLst/>
              <a:gdLst/>
              <a:ahLst/>
              <a:cxnLst/>
              <a:rect l="l" t="t" r="r" b="b"/>
              <a:pathLst>
                <a:path w="685800" h="368935">
                  <a:moveTo>
                    <a:pt x="0" y="184403"/>
                  </a:moveTo>
                  <a:lnTo>
                    <a:pt x="21455" y="120055"/>
                  </a:lnTo>
                  <a:lnTo>
                    <a:pt x="46820" y="91327"/>
                  </a:lnTo>
                  <a:lnTo>
                    <a:pt x="80652" y="65590"/>
                  </a:lnTo>
                  <a:lnTo>
                    <a:pt x="121982" y="43366"/>
                  </a:lnTo>
                  <a:lnTo>
                    <a:pt x="169841" y="25174"/>
                  </a:lnTo>
                  <a:lnTo>
                    <a:pt x="223259" y="11535"/>
                  </a:lnTo>
                  <a:lnTo>
                    <a:pt x="281268" y="2970"/>
                  </a:lnTo>
                  <a:lnTo>
                    <a:pt x="342900" y="0"/>
                  </a:lnTo>
                  <a:lnTo>
                    <a:pt x="404531" y="2970"/>
                  </a:lnTo>
                  <a:lnTo>
                    <a:pt x="462540" y="11535"/>
                  </a:lnTo>
                  <a:lnTo>
                    <a:pt x="515958" y="25174"/>
                  </a:lnTo>
                  <a:lnTo>
                    <a:pt x="563817" y="43366"/>
                  </a:lnTo>
                  <a:lnTo>
                    <a:pt x="605147" y="65590"/>
                  </a:lnTo>
                  <a:lnTo>
                    <a:pt x="638979" y="91327"/>
                  </a:lnTo>
                  <a:lnTo>
                    <a:pt x="664344" y="120055"/>
                  </a:lnTo>
                  <a:lnTo>
                    <a:pt x="685800" y="184403"/>
                  </a:lnTo>
                  <a:lnTo>
                    <a:pt x="680274" y="217553"/>
                  </a:lnTo>
                  <a:lnTo>
                    <a:pt x="638979" y="277480"/>
                  </a:lnTo>
                  <a:lnTo>
                    <a:pt x="605147" y="303217"/>
                  </a:lnTo>
                  <a:lnTo>
                    <a:pt x="563817" y="325441"/>
                  </a:lnTo>
                  <a:lnTo>
                    <a:pt x="515958" y="343633"/>
                  </a:lnTo>
                  <a:lnTo>
                    <a:pt x="462540" y="357272"/>
                  </a:lnTo>
                  <a:lnTo>
                    <a:pt x="404531" y="365837"/>
                  </a:lnTo>
                  <a:lnTo>
                    <a:pt x="342900" y="368807"/>
                  </a:lnTo>
                  <a:lnTo>
                    <a:pt x="281268" y="365837"/>
                  </a:lnTo>
                  <a:lnTo>
                    <a:pt x="223259" y="357272"/>
                  </a:lnTo>
                  <a:lnTo>
                    <a:pt x="169841" y="343633"/>
                  </a:lnTo>
                  <a:lnTo>
                    <a:pt x="121982" y="325441"/>
                  </a:lnTo>
                  <a:lnTo>
                    <a:pt x="80652" y="303217"/>
                  </a:lnTo>
                  <a:lnTo>
                    <a:pt x="46820" y="277480"/>
                  </a:lnTo>
                  <a:lnTo>
                    <a:pt x="21455" y="248752"/>
                  </a:lnTo>
                  <a:lnTo>
                    <a:pt x="0" y="184403"/>
                  </a:lnTo>
                  <a:close/>
                </a:path>
              </a:pathLst>
            </a:custGeom>
            <a:ln w="12191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081016" y="1313688"/>
              <a:ext cx="741045" cy="368935"/>
            </a:xfrm>
            <a:custGeom>
              <a:avLst/>
              <a:gdLst/>
              <a:ahLst/>
              <a:cxnLst/>
              <a:rect l="l" t="t" r="r" b="b"/>
              <a:pathLst>
                <a:path w="741045" h="368935">
                  <a:moveTo>
                    <a:pt x="370332" y="0"/>
                  </a:moveTo>
                  <a:lnTo>
                    <a:pt x="310276" y="2413"/>
                  </a:lnTo>
                  <a:lnTo>
                    <a:pt x="253300" y="9400"/>
                  </a:lnTo>
                  <a:lnTo>
                    <a:pt x="200169" y="20580"/>
                  </a:lnTo>
                  <a:lnTo>
                    <a:pt x="151644" y="35576"/>
                  </a:lnTo>
                  <a:lnTo>
                    <a:pt x="108489" y="54006"/>
                  </a:lnTo>
                  <a:lnTo>
                    <a:pt x="71469" y="75492"/>
                  </a:lnTo>
                  <a:lnTo>
                    <a:pt x="41346" y="99655"/>
                  </a:lnTo>
                  <a:lnTo>
                    <a:pt x="4848" y="154490"/>
                  </a:lnTo>
                  <a:lnTo>
                    <a:pt x="0" y="184403"/>
                  </a:lnTo>
                  <a:lnTo>
                    <a:pt x="4848" y="214317"/>
                  </a:lnTo>
                  <a:lnTo>
                    <a:pt x="41346" y="269152"/>
                  </a:lnTo>
                  <a:lnTo>
                    <a:pt x="71469" y="293315"/>
                  </a:lnTo>
                  <a:lnTo>
                    <a:pt x="108489" y="314801"/>
                  </a:lnTo>
                  <a:lnTo>
                    <a:pt x="151644" y="333231"/>
                  </a:lnTo>
                  <a:lnTo>
                    <a:pt x="200169" y="348227"/>
                  </a:lnTo>
                  <a:lnTo>
                    <a:pt x="253300" y="359407"/>
                  </a:lnTo>
                  <a:lnTo>
                    <a:pt x="310276" y="366394"/>
                  </a:lnTo>
                  <a:lnTo>
                    <a:pt x="370332" y="368807"/>
                  </a:lnTo>
                  <a:lnTo>
                    <a:pt x="430387" y="366394"/>
                  </a:lnTo>
                  <a:lnTo>
                    <a:pt x="487363" y="359407"/>
                  </a:lnTo>
                  <a:lnTo>
                    <a:pt x="540494" y="348227"/>
                  </a:lnTo>
                  <a:lnTo>
                    <a:pt x="589019" y="333231"/>
                  </a:lnTo>
                  <a:lnTo>
                    <a:pt x="632174" y="314801"/>
                  </a:lnTo>
                  <a:lnTo>
                    <a:pt x="669194" y="293315"/>
                  </a:lnTo>
                  <a:lnTo>
                    <a:pt x="699317" y="269152"/>
                  </a:lnTo>
                  <a:lnTo>
                    <a:pt x="735815" y="214317"/>
                  </a:lnTo>
                  <a:lnTo>
                    <a:pt x="740664" y="184403"/>
                  </a:lnTo>
                  <a:lnTo>
                    <a:pt x="735815" y="154490"/>
                  </a:lnTo>
                  <a:lnTo>
                    <a:pt x="699317" y="99655"/>
                  </a:lnTo>
                  <a:lnTo>
                    <a:pt x="669194" y="75492"/>
                  </a:lnTo>
                  <a:lnTo>
                    <a:pt x="632174" y="54006"/>
                  </a:lnTo>
                  <a:lnTo>
                    <a:pt x="589019" y="35576"/>
                  </a:lnTo>
                  <a:lnTo>
                    <a:pt x="540494" y="20580"/>
                  </a:lnTo>
                  <a:lnTo>
                    <a:pt x="487363" y="9400"/>
                  </a:lnTo>
                  <a:lnTo>
                    <a:pt x="430387" y="2413"/>
                  </a:lnTo>
                  <a:lnTo>
                    <a:pt x="370332" y="0"/>
                  </a:lnTo>
                  <a:close/>
                </a:path>
              </a:pathLst>
            </a:custGeom>
            <a:solidFill>
              <a:srgbClr val="F1B8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081016" y="1313688"/>
              <a:ext cx="741045" cy="368935"/>
            </a:xfrm>
            <a:custGeom>
              <a:avLst/>
              <a:gdLst/>
              <a:ahLst/>
              <a:cxnLst/>
              <a:rect l="l" t="t" r="r" b="b"/>
              <a:pathLst>
                <a:path w="741045" h="368935">
                  <a:moveTo>
                    <a:pt x="0" y="184403"/>
                  </a:moveTo>
                  <a:lnTo>
                    <a:pt x="18885" y="126114"/>
                  </a:lnTo>
                  <a:lnTo>
                    <a:pt x="71469" y="75492"/>
                  </a:lnTo>
                  <a:lnTo>
                    <a:pt x="108489" y="54006"/>
                  </a:lnTo>
                  <a:lnTo>
                    <a:pt x="151644" y="35576"/>
                  </a:lnTo>
                  <a:lnTo>
                    <a:pt x="200169" y="20580"/>
                  </a:lnTo>
                  <a:lnTo>
                    <a:pt x="253300" y="9400"/>
                  </a:lnTo>
                  <a:lnTo>
                    <a:pt x="310276" y="2413"/>
                  </a:lnTo>
                  <a:lnTo>
                    <a:pt x="370332" y="0"/>
                  </a:lnTo>
                  <a:lnTo>
                    <a:pt x="430387" y="2413"/>
                  </a:lnTo>
                  <a:lnTo>
                    <a:pt x="487363" y="9400"/>
                  </a:lnTo>
                  <a:lnTo>
                    <a:pt x="540494" y="20580"/>
                  </a:lnTo>
                  <a:lnTo>
                    <a:pt x="589019" y="35576"/>
                  </a:lnTo>
                  <a:lnTo>
                    <a:pt x="632174" y="54006"/>
                  </a:lnTo>
                  <a:lnTo>
                    <a:pt x="669194" y="75492"/>
                  </a:lnTo>
                  <a:lnTo>
                    <a:pt x="699317" y="99655"/>
                  </a:lnTo>
                  <a:lnTo>
                    <a:pt x="735815" y="154490"/>
                  </a:lnTo>
                  <a:lnTo>
                    <a:pt x="740664" y="184403"/>
                  </a:lnTo>
                  <a:lnTo>
                    <a:pt x="735815" y="214317"/>
                  </a:lnTo>
                  <a:lnTo>
                    <a:pt x="699317" y="269152"/>
                  </a:lnTo>
                  <a:lnTo>
                    <a:pt x="669194" y="293315"/>
                  </a:lnTo>
                  <a:lnTo>
                    <a:pt x="632174" y="314801"/>
                  </a:lnTo>
                  <a:lnTo>
                    <a:pt x="589019" y="333231"/>
                  </a:lnTo>
                  <a:lnTo>
                    <a:pt x="540494" y="348227"/>
                  </a:lnTo>
                  <a:lnTo>
                    <a:pt x="487363" y="359407"/>
                  </a:lnTo>
                  <a:lnTo>
                    <a:pt x="430387" y="366394"/>
                  </a:lnTo>
                  <a:lnTo>
                    <a:pt x="370332" y="368807"/>
                  </a:lnTo>
                  <a:lnTo>
                    <a:pt x="310276" y="366394"/>
                  </a:lnTo>
                  <a:lnTo>
                    <a:pt x="253300" y="359407"/>
                  </a:lnTo>
                  <a:lnTo>
                    <a:pt x="200169" y="348227"/>
                  </a:lnTo>
                  <a:lnTo>
                    <a:pt x="151644" y="333231"/>
                  </a:lnTo>
                  <a:lnTo>
                    <a:pt x="108489" y="314801"/>
                  </a:lnTo>
                  <a:lnTo>
                    <a:pt x="71469" y="293315"/>
                  </a:lnTo>
                  <a:lnTo>
                    <a:pt x="41346" y="269152"/>
                  </a:lnTo>
                  <a:lnTo>
                    <a:pt x="4848" y="214317"/>
                  </a:lnTo>
                  <a:lnTo>
                    <a:pt x="0" y="184403"/>
                  </a:lnTo>
                  <a:close/>
                </a:path>
              </a:pathLst>
            </a:custGeom>
            <a:ln w="12192">
              <a:solidFill>
                <a:srgbClr val="F1B8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68781" y="222961"/>
            <a:ext cx="6544309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Lateral</a:t>
            </a:r>
            <a:r>
              <a:rPr spc="-140" dirty="0"/>
              <a:t> </a:t>
            </a:r>
            <a:r>
              <a:rPr dirty="0"/>
              <a:t>Forearm</a:t>
            </a:r>
            <a:r>
              <a:rPr spc="-135" dirty="0"/>
              <a:t> </a:t>
            </a:r>
            <a:r>
              <a:rPr dirty="0"/>
              <a:t>-</a:t>
            </a:r>
            <a:r>
              <a:rPr spc="-165" dirty="0"/>
              <a:t> </a:t>
            </a:r>
            <a:r>
              <a:rPr spc="-10" dirty="0"/>
              <a:t>Positioning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574291" y="1524000"/>
            <a:ext cx="8941435" cy="3764279"/>
            <a:chOff x="1574291" y="1524000"/>
            <a:chExt cx="8941435" cy="3764279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00199" y="1703832"/>
              <a:ext cx="4538472" cy="340461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45352" y="1524000"/>
              <a:ext cx="4270247" cy="376427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574291" y="1571244"/>
              <a:ext cx="3152140" cy="307975"/>
            </a:xfrm>
            <a:custGeom>
              <a:avLst/>
              <a:gdLst/>
              <a:ahLst/>
              <a:cxnLst/>
              <a:rect l="l" t="t" r="r" b="b"/>
              <a:pathLst>
                <a:path w="3152140" h="307975">
                  <a:moveTo>
                    <a:pt x="3151632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51632" y="307848"/>
                  </a:lnTo>
                  <a:lnTo>
                    <a:pt x="31516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574291" y="1571244"/>
            <a:ext cx="3152140" cy="30797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265"/>
              </a:spcBef>
            </a:pP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IR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orientation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and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placement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999995" y="1874901"/>
            <a:ext cx="710565" cy="1511300"/>
          </a:xfrm>
          <a:custGeom>
            <a:avLst/>
            <a:gdLst/>
            <a:ahLst/>
            <a:cxnLst/>
            <a:rect l="l" t="t" r="r" b="b"/>
            <a:pathLst>
              <a:path w="710564" h="1511300">
                <a:moveTo>
                  <a:pt x="670056" y="1444482"/>
                </a:moveTo>
                <a:lnTo>
                  <a:pt x="641349" y="1457833"/>
                </a:lnTo>
                <a:lnTo>
                  <a:pt x="708151" y="1510792"/>
                </a:lnTo>
                <a:lnTo>
                  <a:pt x="709574" y="1457833"/>
                </a:lnTo>
                <a:lnTo>
                  <a:pt x="709625" y="1455928"/>
                </a:lnTo>
                <a:lnTo>
                  <a:pt x="675385" y="1455928"/>
                </a:lnTo>
                <a:lnTo>
                  <a:pt x="670056" y="1444482"/>
                </a:lnTo>
                <a:close/>
              </a:path>
              <a:path w="710564" h="1511300">
                <a:moveTo>
                  <a:pt x="681700" y="1439067"/>
                </a:moveTo>
                <a:lnTo>
                  <a:pt x="670056" y="1444482"/>
                </a:lnTo>
                <a:lnTo>
                  <a:pt x="675385" y="1455928"/>
                </a:lnTo>
                <a:lnTo>
                  <a:pt x="687069" y="1450594"/>
                </a:lnTo>
                <a:lnTo>
                  <a:pt x="681700" y="1439067"/>
                </a:lnTo>
                <a:close/>
              </a:path>
              <a:path w="710564" h="1511300">
                <a:moveTo>
                  <a:pt x="710437" y="1425702"/>
                </a:moveTo>
                <a:lnTo>
                  <a:pt x="681700" y="1439067"/>
                </a:lnTo>
                <a:lnTo>
                  <a:pt x="687069" y="1450594"/>
                </a:lnTo>
                <a:lnTo>
                  <a:pt x="675385" y="1455928"/>
                </a:lnTo>
                <a:lnTo>
                  <a:pt x="709625" y="1455928"/>
                </a:lnTo>
                <a:lnTo>
                  <a:pt x="710437" y="1425702"/>
                </a:lnTo>
                <a:close/>
              </a:path>
              <a:path w="710564" h="1511300">
                <a:moveTo>
                  <a:pt x="11302" y="0"/>
                </a:moveTo>
                <a:lnTo>
                  <a:pt x="0" y="5334"/>
                </a:lnTo>
                <a:lnTo>
                  <a:pt x="670056" y="1444482"/>
                </a:lnTo>
                <a:lnTo>
                  <a:pt x="681700" y="1439067"/>
                </a:lnTo>
                <a:lnTo>
                  <a:pt x="113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781044" y="931163"/>
            <a:ext cx="2585085" cy="307975"/>
          </a:xfrm>
          <a:prstGeom prst="rect">
            <a:avLst/>
          </a:prstGeom>
          <a:ln w="9144">
            <a:solidFill>
              <a:srgbClr val="FF99FF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88900">
              <a:lnSpc>
                <a:spcPct val="100000"/>
              </a:lnSpc>
              <a:spcBef>
                <a:spcPts val="280"/>
              </a:spcBef>
            </a:pPr>
            <a:r>
              <a:rPr sz="1400" spc="-10" dirty="0">
                <a:latin typeface="Calibri"/>
                <a:cs typeface="Calibri"/>
              </a:rPr>
              <a:t>Patient </a:t>
            </a:r>
            <a:r>
              <a:rPr sz="1400" dirty="0">
                <a:latin typeface="Calibri"/>
                <a:cs typeface="Calibri"/>
              </a:rPr>
              <a:t>was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shielded</a:t>
            </a:r>
            <a:r>
              <a:rPr sz="1400" spc="-10" dirty="0">
                <a:latin typeface="Calibri"/>
                <a:cs typeface="Calibri"/>
              </a:rPr>
              <a:t> properly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5184013" y="1237107"/>
            <a:ext cx="2593340" cy="3284220"/>
            <a:chOff x="5184013" y="1237107"/>
            <a:chExt cx="2593340" cy="3284220"/>
          </a:xfrm>
        </p:grpSpPr>
        <p:sp>
          <p:nvSpPr>
            <p:cNvPr id="12" name="object 12"/>
            <p:cNvSpPr/>
            <p:nvPr/>
          </p:nvSpPr>
          <p:spPr>
            <a:xfrm>
              <a:off x="5184013" y="1237107"/>
              <a:ext cx="210185" cy="3284220"/>
            </a:xfrm>
            <a:custGeom>
              <a:avLst/>
              <a:gdLst/>
              <a:ahLst/>
              <a:cxnLst/>
              <a:rect l="l" t="t" r="r" b="b"/>
              <a:pathLst>
                <a:path w="210185" h="3284220">
                  <a:moveTo>
                    <a:pt x="0" y="3205734"/>
                  </a:moveTo>
                  <a:lnTo>
                    <a:pt x="34162" y="3283712"/>
                  </a:lnTo>
                  <a:lnTo>
                    <a:pt x="69826" y="3220707"/>
                  </a:lnTo>
                  <a:lnTo>
                    <a:pt x="43814" y="3220707"/>
                  </a:lnTo>
                  <a:lnTo>
                    <a:pt x="31114" y="3220085"/>
                  </a:lnTo>
                  <a:lnTo>
                    <a:pt x="31651" y="3209671"/>
                  </a:lnTo>
                  <a:lnTo>
                    <a:pt x="31769" y="3207378"/>
                  </a:lnTo>
                  <a:lnTo>
                    <a:pt x="0" y="3205734"/>
                  </a:lnTo>
                  <a:close/>
                </a:path>
                <a:path w="210185" h="3284220">
                  <a:moveTo>
                    <a:pt x="31769" y="3207378"/>
                  </a:moveTo>
                  <a:lnTo>
                    <a:pt x="31114" y="3220085"/>
                  </a:lnTo>
                  <a:lnTo>
                    <a:pt x="43814" y="3220707"/>
                  </a:lnTo>
                  <a:lnTo>
                    <a:pt x="44383" y="3209671"/>
                  </a:lnTo>
                  <a:lnTo>
                    <a:pt x="44467" y="3208035"/>
                  </a:lnTo>
                  <a:lnTo>
                    <a:pt x="31769" y="3207378"/>
                  </a:lnTo>
                  <a:close/>
                </a:path>
                <a:path w="210185" h="3284220">
                  <a:moveTo>
                    <a:pt x="44467" y="3208035"/>
                  </a:moveTo>
                  <a:lnTo>
                    <a:pt x="43847" y="3220085"/>
                  </a:lnTo>
                  <a:lnTo>
                    <a:pt x="43814" y="3220707"/>
                  </a:lnTo>
                  <a:lnTo>
                    <a:pt x="69826" y="3220707"/>
                  </a:lnTo>
                  <a:lnTo>
                    <a:pt x="76072" y="3209671"/>
                  </a:lnTo>
                  <a:lnTo>
                    <a:pt x="44467" y="3208035"/>
                  </a:lnTo>
                  <a:close/>
                </a:path>
                <a:path w="210185" h="3284220">
                  <a:moveTo>
                    <a:pt x="196976" y="0"/>
                  </a:moveTo>
                  <a:lnTo>
                    <a:pt x="31854" y="3205733"/>
                  </a:lnTo>
                  <a:lnTo>
                    <a:pt x="31769" y="3207378"/>
                  </a:lnTo>
                  <a:lnTo>
                    <a:pt x="44467" y="3208035"/>
                  </a:lnTo>
                  <a:lnTo>
                    <a:pt x="209676" y="762"/>
                  </a:lnTo>
                  <a:lnTo>
                    <a:pt x="196976" y="0"/>
                  </a:lnTo>
                  <a:close/>
                </a:path>
              </a:pathLst>
            </a:custGeom>
            <a:solidFill>
              <a:srgbClr val="FF99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899404" y="1367028"/>
              <a:ext cx="1877695" cy="524510"/>
            </a:xfrm>
            <a:custGeom>
              <a:avLst/>
              <a:gdLst/>
              <a:ahLst/>
              <a:cxnLst/>
              <a:rect l="l" t="t" r="r" b="b"/>
              <a:pathLst>
                <a:path w="1877695" h="524510">
                  <a:moveTo>
                    <a:pt x="1877568" y="0"/>
                  </a:moveTo>
                  <a:lnTo>
                    <a:pt x="0" y="0"/>
                  </a:lnTo>
                  <a:lnTo>
                    <a:pt x="0" y="524256"/>
                  </a:lnTo>
                  <a:lnTo>
                    <a:pt x="1877568" y="524256"/>
                  </a:lnTo>
                  <a:lnTo>
                    <a:pt x="18775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5899403" y="1367027"/>
            <a:ext cx="1877695" cy="524510"/>
          </a:xfrm>
          <a:prstGeom prst="rect">
            <a:avLst/>
          </a:prstGeom>
          <a:ln w="9144">
            <a:solidFill>
              <a:srgbClr val="00FF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270"/>
              </a:spcBef>
            </a:pPr>
            <a:r>
              <a:rPr sz="1400" spc="-10" dirty="0">
                <a:latin typeface="Calibri"/>
                <a:cs typeface="Calibri"/>
              </a:rPr>
              <a:t>Marker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follows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SAIT’s</a:t>
            </a:r>
            <a:endParaRPr sz="140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Marker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rules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7769986" y="1892680"/>
            <a:ext cx="533400" cy="689610"/>
            <a:chOff x="7769986" y="1892680"/>
            <a:chExt cx="533400" cy="689610"/>
          </a:xfrm>
        </p:grpSpPr>
        <p:sp>
          <p:nvSpPr>
            <p:cNvPr id="16" name="object 16"/>
            <p:cNvSpPr/>
            <p:nvPr/>
          </p:nvSpPr>
          <p:spPr>
            <a:xfrm>
              <a:off x="7769986" y="1892680"/>
              <a:ext cx="271145" cy="464184"/>
            </a:xfrm>
            <a:custGeom>
              <a:avLst/>
              <a:gdLst/>
              <a:ahLst/>
              <a:cxnLst/>
              <a:rect l="l" t="t" r="r" b="b"/>
              <a:pathLst>
                <a:path w="271145" h="464185">
                  <a:moveTo>
                    <a:pt x="227584" y="401221"/>
                  </a:moveTo>
                  <a:lnTo>
                    <a:pt x="200025" y="417068"/>
                  </a:lnTo>
                  <a:lnTo>
                    <a:pt x="271145" y="464058"/>
                  </a:lnTo>
                  <a:lnTo>
                    <a:pt x="268046" y="412242"/>
                  </a:lnTo>
                  <a:lnTo>
                    <a:pt x="233934" y="412242"/>
                  </a:lnTo>
                  <a:lnTo>
                    <a:pt x="227584" y="401221"/>
                  </a:lnTo>
                  <a:close/>
                </a:path>
                <a:path w="271145" h="464185">
                  <a:moveTo>
                    <a:pt x="238627" y="394871"/>
                  </a:moveTo>
                  <a:lnTo>
                    <a:pt x="227584" y="401221"/>
                  </a:lnTo>
                  <a:lnTo>
                    <a:pt x="233934" y="412242"/>
                  </a:lnTo>
                  <a:lnTo>
                    <a:pt x="244983" y="405892"/>
                  </a:lnTo>
                  <a:lnTo>
                    <a:pt x="238627" y="394871"/>
                  </a:lnTo>
                  <a:close/>
                </a:path>
                <a:path w="271145" h="464185">
                  <a:moveTo>
                    <a:pt x="266065" y="379095"/>
                  </a:moveTo>
                  <a:lnTo>
                    <a:pt x="238627" y="394871"/>
                  </a:lnTo>
                  <a:lnTo>
                    <a:pt x="244983" y="405892"/>
                  </a:lnTo>
                  <a:lnTo>
                    <a:pt x="233934" y="412242"/>
                  </a:lnTo>
                  <a:lnTo>
                    <a:pt x="268046" y="412242"/>
                  </a:lnTo>
                  <a:lnTo>
                    <a:pt x="266065" y="379095"/>
                  </a:lnTo>
                  <a:close/>
                </a:path>
                <a:path w="271145" h="464185">
                  <a:moveTo>
                    <a:pt x="10922" y="0"/>
                  </a:moveTo>
                  <a:lnTo>
                    <a:pt x="0" y="6222"/>
                  </a:lnTo>
                  <a:lnTo>
                    <a:pt x="227584" y="401221"/>
                  </a:lnTo>
                  <a:lnTo>
                    <a:pt x="238627" y="394871"/>
                  </a:lnTo>
                  <a:lnTo>
                    <a:pt x="10922" y="0"/>
                  </a:lnTo>
                  <a:close/>
                </a:path>
              </a:pathLst>
            </a:custGeom>
            <a:solidFill>
              <a:srgbClr val="00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61959" y="2359151"/>
              <a:ext cx="167639" cy="17678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7997951" y="2319527"/>
              <a:ext cx="299085" cy="256540"/>
            </a:xfrm>
            <a:custGeom>
              <a:avLst/>
              <a:gdLst/>
              <a:ahLst/>
              <a:cxnLst/>
              <a:rect l="l" t="t" r="r" b="b"/>
              <a:pathLst>
                <a:path w="299084" h="256539">
                  <a:moveTo>
                    <a:pt x="149352" y="0"/>
                  </a:moveTo>
                  <a:lnTo>
                    <a:pt x="102168" y="6522"/>
                  </a:lnTo>
                  <a:lnTo>
                    <a:pt x="61173" y="24688"/>
                  </a:lnTo>
                  <a:lnTo>
                    <a:pt x="28834" y="52395"/>
                  </a:lnTo>
                  <a:lnTo>
                    <a:pt x="7620" y="87538"/>
                  </a:lnTo>
                  <a:lnTo>
                    <a:pt x="0" y="128015"/>
                  </a:lnTo>
                  <a:lnTo>
                    <a:pt x="7619" y="168493"/>
                  </a:lnTo>
                  <a:lnTo>
                    <a:pt x="28834" y="203636"/>
                  </a:lnTo>
                  <a:lnTo>
                    <a:pt x="61173" y="231343"/>
                  </a:lnTo>
                  <a:lnTo>
                    <a:pt x="102168" y="249509"/>
                  </a:lnTo>
                  <a:lnTo>
                    <a:pt x="149352" y="256031"/>
                  </a:lnTo>
                  <a:lnTo>
                    <a:pt x="196535" y="249509"/>
                  </a:lnTo>
                  <a:lnTo>
                    <a:pt x="237530" y="231343"/>
                  </a:lnTo>
                  <a:lnTo>
                    <a:pt x="269869" y="203636"/>
                  </a:lnTo>
                  <a:lnTo>
                    <a:pt x="291084" y="168493"/>
                  </a:lnTo>
                  <a:lnTo>
                    <a:pt x="298704" y="128015"/>
                  </a:lnTo>
                  <a:lnTo>
                    <a:pt x="291084" y="87538"/>
                  </a:lnTo>
                  <a:lnTo>
                    <a:pt x="269869" y="52395"/>
                  </a:lnTo>
                  <a:lnTo>
                    <a:pt x="237530" y="24688"/>
                  </a:lnTo>
                  <a:lnTo>
                    <a:pt x="196535" y="6522"/>
                  </a:lnTo>
                  <a:lnTo>
                    <a:pt x="149352" y="0"/>
                  </a:lnTo>
                  <a:close/>
                </a:path>
              </a:pathLst>
            </a:custGeom>
            <a:solidFill>
              <a:srgbClr val="00FF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997951" y="2319527"/>
              <a:ext cx="299085" cy="256540"/>
            </a:xfrm>
            <a:custGeom>
              <a:avLst/>
              <a:gdLst/>
              <a:ahLst/>
              <a:cxnLst/>
              <a:rect l="l" t="t" r="r" b="b"/>
              <a:pathLst>
                <a:path w="299084" h="256539">
                  <a:moveTo>
                    <a:pt x="0" y="128015"/>
                  </a:moveTo>
                  <a:lnTo>
                    <a:pt x="7620" y="87538"/>
                  </a:lnTo>
                  <a:lnTo>
                    <a:pt x="28834" y="52395"/>
                  </a:lnTo>
                  <a:lnTo>
                    <a:pt x="61173" y="24688"/>
                  </a:lnTo>
                  <a:lnTo>
                    <a:pt x="102168" y="6522"/>
                  </a:lnTo>
                  <a:lnTo>
                    <a:pt x="149352" y="0"/>
                  </a:lnTo>
                  <a:lnTo>
                    <a:pt x="196535" y="6522"/>
                  </a:lnTo>
                  <a:lnTo>
                    <a:pt x="237530" y="24688"/>
                  </a:lnTo>
                  <a:lnTo>
                    <a:pt x="269869" y="52395"/>
                  </a:lnTo>
                  <a:lnTo>
                    <a:pt x="291084" y="87538"/>
                  </a:lnTo>
                  <a:lnTo>
                    <a:pt x="298704" y="128015"/>
                  </a:lnTo>
                  <a:lnTo>
                    <a:pt x="291084" y="168493"/>
                  </a:lnTo>
                  <a:lnTo>
                    <a:pt x="269869" y="203636"/>
                  </a:lnTo>
                  <a:lnTo>
                    <a:pt x="237530" y="231343"/>
                  </a:lnTo>
                  <a:lnTo>
                    <a:pt x="196535" y="249509"/>
                  </a:lnTo>
                  <a:lnTo>
                    <a:pt x="149352" y="256031"/>
                  </a:lnTo>
                  <a:lnTo>
                    <a:pt x="102168" y="249509"/>
                  </a:lnTo>
                  <a:lnTo>
                    <a:pt x="61173" y="231343"/>
                  </a:lnTo>
                  <a:lnTo>
                    <a:pt x="28834" y="203636"/>
                  </a:lnTo>
                  <a:lnTo>
                    <a:pt x="7619" y="168493"/>
                  </a:lnTo>
                  <a:lnTo>
                    <a:pt x="0" y="128015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8670035" y="720851"/>
            <a:ext cx="1880870" cy="741045"/>
          </a:xfrm>
          <a:prstGeom prst="rect">
            <a:avLst/>
          </a:prstGeom>
          <a:ln w="9144">
            <a:solidFill>
              <a:srgbClr val="F1B8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2710" marR="112395">
              <a:lnSpc>
                <a:spcPct val="100000"/>
              </a:lnSpc>
              <a:spcBef>
                <a:spcPts val="280"/>
              </a:spcBef>
            </a:pPr>
            <a:r>
              <a:rPr sz="1400" spc="-10" dirty="0">
                <a:latin typeface="Calibri"/>
                <a:cs typeface="Calibri"/>
              </a:rPr>
              <a:t>Collimation </a:t>
            </a:r>
            <a:r>
              <a:rPr sz="1400" dirty="0">
                <a:latin typeface="Calibri"/>
                <a:cs typeface="Calibri"/>
              </a:rPr>
              <a:t>includes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all </a:t>
            </a:r>
            <a:r>
              <a:rPr sz="1400" spc="-10" dirty="0">
                <a:latin typeface="Calibri"/>
                <a:cs typeface="Calibri"/>
              </a:rPr>
              <a:t>required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(&amp;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shadow)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8076945" y="1455547"/>
            <a:ext cx="1725930" cy="3195955"/>
            <a:chOff x="8076945" y="1455547"/>
            <a:chExt cx="1725930" cy="3195955"/>
          </a:xfrm>
        </p:grpSpPr>
        <p:sp>
          <p:nvSpPr>
            <p:cNvPr id="22" name="object 22"/>
            <p:cNvSpPr/>
            <p:nvPr/>
          </p:nvSpPr>
          <p:spPr>
            <a:xfrm>
              <a:off x="9125711" y="1455547"/>
              <a:ext cx="677545" cy="681355"/>
            </a:xfrm>
            <a:custGeom>
              <a:avLst/>
              <a:gdLst/>
              <a:ahLst/>
              <a:cxnLst/>
              <a:rect l="l" t="t" r="r" b="b"/>
              <a:pathLst>
                <a:path w="677545" h="681355">
                  <a:moveTo>
                    <a:pt x="26670" y="600456"/>
                  </a:moveTo>
                  <a:lnTo>
                    <a:pt x="0" y="681355"/>
                  </a:lnTo>
                  <a:lnTo>
                    <a:pt x="80772" y="653923"/>
                  </a:lnTo>
                  <a:lnTo>
                    <a:pt x="67407" y="640715"/>
                  </a:lnTo>
                  <a:lnTo>
                    <a:pt x="49276" y="640715"/>
                  </a:lnTo>
                  <a:lnTo>
                    <a:pt x="40259" y="631825"/>
                  </a:lnTo>
                  <a:lnTo>
                    <a:pt x="49253" y="622774"/>
                  </a:lnTo>
                  <a:lnTo>
                    <a:pt x="26670" y="600456"/>
                  </a:lnTo>
                  <a:close/>
                </a:path>
                <a:path w="677545" h="681355">
                  <a:moveTo>
                    <a:pt x="49253" y="622774"/>
                  </a:moveTo>
                  <a:lnTo>
                    <a:pt x="40259" y="631825"/>
                  </a:lnTo>
                  <a:lnTo>
                    <a:pt x="49276" y="640715"/>
                  </a:lnTo>
                  <a:lnTo>
                    <a:pt x="58258" y="631674"/>
                  </a:lnTo>
                  <a:lnTo>
                    <a:pt x="49253" y="622774"/>
                  </a:lnTo>
                  <a:close/>
                </a:path>
                <a:path w="677545" h="681355">
                  <a:moveTo>
                    <a:pt x="58258" y="631674"/>
                  </a:moveTo>
                  <a:lnTo>
                    <a:pt x="49276" y="640715"/>
                  </a:lnTo>
                  <a:lnTo>
                    <a:pt x="67407" y="640715"/>
                  </a:lnTo>
                  <a:lnTo>
                    <a:pt x="58258" y="631674"/>
                  </a:lnTo>
                  <a:close/>
                </a:path>
                <a:path w="677545" h="681355">
                  <a:moveTo>
                    <a:pt x="668147" y="0"/>
                  </a:moveTo>
                  <a:lnTo>
                    <a:pt x="49253" y="622774"/>
                  </a:lnTo>
                  <a:lnTo>
                    <a:pt x="58258" y="631674"/>
                  </a:lnTo>
                  <a:lnTo>
                    <a:pt x="677164" y="8762"/>
                  </a:lnTo>
                  <a:lnTo>
                    <a:pt x="668147" y="0"/>
                  </a:lnTo>
                  <a:close/>
                </a:path>
              </a:pathLst>
            </a:custGeom>
            <a:solidFill>
              <a:srgbClr val="F1B8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083295" y="1895855"/>
              <a:ext cx="1042669" cy="2749550"/>
            </a:xfrm>
            <a:custGeom>
              <a:avLst/>
              <a:gdLst/>
              <a:ahLst/>
              <a:cxnLst/>
              <a:rect l="l" t="t" r="r" b="b"/>
              <a:pathLst>
                <a:path w="1042670" h="2749550">
                  <a:moveTo>
                    <a:pt x="0" y="2749296"/>
                  </a:moveTo>
                  <a:lnTo>
                    <a:pt x="1042416" y="2749296"/>
                  </a:lnTo>
                  <a:lnTo>
                    <a:pt x="1042416" y="0"/>
                  </a:lnTo>
                  <a:lnTo>
                    <a:pt x="0" y="0"/>
                  </a:lnTo>
                  <a:lnTo>
                    <a:pt x="0" y="2749296"/>
                  </a:lnTo>
                  <a:close/>
                </a:path>
              </a:pathLst>
            </a:custGeom>
            <a:ln w="12192">
              <a:solidFill>
                <a:srgbClr val="F1B8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784604" y="4338828"/>
            <a:ext cx="1811020" cy="307975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80"/>
              </a:spcBef>
            </a:pP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IR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size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used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2737611" y="3983735"/>
            <a:ext cx="7883525" cy="1187450"/>
            <a:chOff x="2737611" y="3983735"/>
            <a:chExt cx="7883525" cy="1187450"/>
          </a:xfrm>
        </p:grpSpPr>
        <p:sp>
          <p:nvSpPr>
            <p:cNvPr id="26" name="object 26"/>
            <p:cNvSpPr/>
            <p:nvPr/>
          </p:nvSpPr>
          <p:spPr>
            <a:xfrm>
              <a:off x="2737611" y="3983735"/>
              <a:ext cx="174625" cy="357505"/>
            </a:xfrm>
            <a:custGeom>
              <a:avLst/>
              <a:gdLst/>
              <a:ahLst/>
              <a:cxnLst/>
              <a:rect l="l" t="t" r="r" b="b"/>
              <a:pathLst>
                <a:path w="174625" h="357504">
                  <a:moveTo>
                    <a:pt x="133888" y="66325"/>
                  </a:moveTo>
                  <a:lnTo>
                    <a:pt x="0" y="352044"/>
                  </a:lnTo>
                  <a:lnTo>
                    <a:pt x="11302" y="357505"/>
                  </a:lnTo>
                  <a:lnTo>
                    <a:pt x="145450" y="71754"/>
                  </a:lnTo>
                  <a:lnTo>
                    <a:pt x="133888" y="66325"/>
                  </a:lnTo>
                  <a:close/>
                </a:path>
                <a:path w="174625" h="357504">
                  <a:moveTo>
                    <a:pt x="173390" y="54737"/>
                  </a:moveTo>
                  <a:lnTo>
                    <a:pt x="139318" y="54737"/>
                  </a:lnTo>
                  <a:lnTo>
                    <a:pt x="150875" y="60198"/>
                  </a:lnTo>
                  <a:lnTo>
                    <a:pt x="145450" y="71754"/>
                  </a:lnTo>
                  <a:lnTo>
                    <a:pt x="174116" y="85217"/>
                  </a:lnTo>
                  <a:lnTo>
                    <a:pt x="173390" y="54737"/>
                  </a:lnTo>
                  <a:close/>
                </a:path>
                <a:path w="174625" h="357504">
                  <a:moveTo>
                    <a:pt x="139318" y="54737"/>
                  </a:moveTo>
                  <a:lnTo>
                    <a:pt x="133888" y="66325"/>
                  </a:lnTo>
                  <a:lnTo>
                    <a:pt x="145450" y="71754"/>
                  </a:lnTo>
                  <a:lnTo>
                    <a:pt x="150875" y="60198"/>
                  </a:lnTo>
                  <a:lnTo>
                    <a:pt x="139318" y="54737"/>
                  </a:lnTo>
                  <a:close/>
                </a:path>
                <a:path w="174625" h="357504">
                  <a:moveTo>
                    <a:pt x="172084" y="0"/>
                  </a:moveTo>
                  <a:lnTo>
                    <a:pt x="105155" y="52832"/>
                  </a:lnTo>
                  <a:lnTo>
                    <a:pt x="133888" y="66325"/>
                  </a:lnTo>
                  <a:lnTo>
                    <a:pt x="139318" y="54737"/>
                  </a:lnTo>
                  <a:lnTo>
                    <a:pt x="173390" y="54737"/>
                  </a:lnTo>
                  <a:lnTo>
                    <a:pt x="17208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740140" y="4863083"/>
              <a:ext cx="1880870" cy="307975"/>
            </a:xfrm>
            <a:custGeom>
              <a:avLst/>
              <a:gdLst/>
              <a:ahLst/>
              <a:cxnLst/>
              <a:rect l="l" t="t" r="r" b="b"/>
              <a:pathLst>
                <a:path w="1880870" h="307975">
                  <a:moveTo>
                    <a:pt x="1880616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1880616" y="307848"/>
                  </a:lnTo>
                  <a:lnTo>
                    <a:pt x="1880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8740140" y="4863084"/>
            <a:ext cx="1880870" cy="307975"/>
          </a:xfrm>
          <a:prstGeom prst="rect">
            <a:avLst/>
          </a:prstGeom>
          <a:ln w="9144">
            <a:solidFill>
              <a:srgbClr val="FF0000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85"/>
              </a:spcBef>
            </a:pPr>
            <a:r>
              <a:rPr sz="1400" dirty="0">
                <a:latin typeface="Calibri"/>
                <a:cs typeface="Calibri"/>
              </a:rPr>
              <a:t>Correct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CR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centering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5256276" y="3596640"/>
            <a:ext cx="4389120" cy="1998345"/>
            <a:chOff x="5256276" y="3596640"/>
            <a:chExt cx="4389120" cy="1998345"/>
          </a:xfrm>
        </p:grpSpPr>
        <p:sp>
          <p:nvSpPr>
            <p:cNvPr id="30" name="object 30"/>
            <p:cNvSpPr/>
            <p:nvPr/>
          </p:nvSpPr>
          <p:spPr>
            <a:xfrm>
              <a:off x="8519160" y="3596640"/>
              <a:ext cx="1125855" cy="1264920"/>
            </a:xfrm>
            <a:custGeom>
              <a:avLst/>
              <a:gdLst/>
              <a:ahLst/>
              <a:cxnLst/>
              <a:rect l="l" t="t" r="r" b="b"/>
              <a:pathLst>
                <a:path w="1125854" h="1264920">
                  <a:moveTo>
                    <a:pt x="55491" y="52741"/>
                  </a:moveTo>
                  <a:lnTo>
                    <a:pt x="45944" y="61224"/>
                  </a:lnTo>
                  <a:lnTo>
                    <a:pt x="1116202" y="1264793"/>
                  </a:lnTo>
                  <a:lnTo>
                    <a:pt x="1125727" y="1256411"/>
                  </a:lnTo>
                  <a:lnTo>
                    <a:pt x="55491" y="52741"/>
                  </a:lnTo>
                  <a:close/>
                </a:path>
                <a:path w="1125854" h="1264920">
                  <a:moveTo>
                    <a:pt x="0" y="0"/>
                  </a:moveTo>
                  <a:lnTo>
                    <a:pt x="22224" y="82296"/>
                  </a:lnTo>
                  <a:lnTo>
                    <a:pt x="45944" y="61224"/>
                  </a:lnTo>
                  <a:lnTo>
                    <a:pt x="37464" y="51689"/>
                  </a:lnTo>
                  <a:lnTo>
                    <a:pt x="46989" y="43180"/>
                  </a:lnTo>
                  <a:lnTo>
                    <a:pt x="66255" y="43180"/>
                  </a:lnTo>
                  <a:lnTo>
                    <a:pt x="79120" y="31750"/>
                  </a:lnTo>
                  <a:lnTo>
                    <a:pt x="0" y="0"/>
                  </a:lnTo>
                  <a:close/>
                </a:path>
                <a:path w="1125854" h="1264920">
                  <a:moveTo>
                    <a:pt x="46989" y="43180"/>
                  </a:moveTo>
                  <a:lnTo>
                    <a:pt x="37464" y="51689"/>
                  </a:lnTo>
                  <a:lnTo>
                    <a:pt x="45944" y="61224"/>
                  </a:lnTo>
                  <a:lnTo>
                    <a:pt x="55491" y="52741"/>
                  </a:lnTo>
                  <a:lnTo>
                    <a:pt x="46989" y="43180"/>
                  </a:lnTo>
                  <a:close/>
                </a:path>
                <a:path w="1125854" h="1264920">
                  <a:moveTo>
                    <a:pt x="66255" y="43180"/>
                  </a:moveTo>
                  <a:lnTo>
                    <a:pt x="46989" y="43180"/>
                  </a:lnTo>
                  <a:lnTo>
                    <a:pt x="55491" y="52741"/>
                  </a:lnTo>
                  <a:lnTo>
                    <a:pt x="66255" y="4318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256276" y="5070348"/>
              <a:ext cx="2688590" cy="524510"/>
            </a:xfrm>
            <a:custGeom>
              <a:avLst/>
              <a:gdLst/>
              <a:ahLst/>
              <a:cxnLst/>
              <a:rect l="l" t="t" r="r" b="b"/>
              <a:pathLst>
                <a:path w="2688590" h="524510">
                  <a:moveTo>
                    <a:pt x="2688336" y="0"/>
                  </a:moveTo>
                  <a:lnTo>
                    <a:pt x="0" y="0"/>
                  </a:lnTo>
                  <a:lnTo>
                    <a:pt x="0" y="524255"/>
                  </a:lnTo>
                  <a:lnTo>
                    <a:pt x="2688336" y="524255"/>
                  </a:lnTo>
                  <a:lnTo>
                    <a:pt x="26883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5256276" y="5070347"/>
            <a:ext cx="2688590" cy="524510"/>
          </a:xfrm>
          <a:prstGeom prst="rect">
            <a:avLst/>
          </a:prstGeom>
          <a:ln w="9144">
            <a:solidFill>
              <a:srgbClr val="00AFE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95"/>
              </a:spcBef>
            </a:pPr>
            <a:r>
              <a:rPr sz="1400" spc="-10" dirty="0">
                <a:latin typeface="Calibri"/>
                <a:cs typeface="Calibri"/>
              </a:rPr>
              <a:t>Required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appropriately</a:t>
            </a:r>
            <a:endParaRPr sz="1400">
              <a:latin typeface="Calibri"/>
              <a:cs typeface="Calibri"/>
            </a:endParaRPr>
          </a:p>
          <a:p>
            <a:pPr marL="89535">
              <a:lnSpc>
                <a:spcPct val="100000"/>
              </a:lnSpc>
            </a:pPr>
            <a:r>
              <a:rPr sz="1400" spc="-10" dirty="0">
                <a:latin typeface="Calibri"/>
                <a:cs typeface="Calibri"/>
              </a:rPr>
              <a:t>centered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IR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6915784" y="1456816"/>
            <a:ext cx="3210560" cy="4224020"/>
            <a:chOff x="6915784" y="1456816"/>
            <a:chExt cx="3210560" cy="4224020"/>
          </a:xfrm>
        </p:grpSpPr>
        <p:sp>
          <p:nvSpPr>
            <p:cNvPr id="34" name="object 34"/>
            <p:cNvSpPr/>
            <p:nvPr/>
          </p:nvSpPr>
          <p:spPr>
            <a:xfrm>
              <a:off x="7939404" y="4922520"/>
              <a:ext cx="546100" cy="413384"/>
            </a:xfrm>
            <a:custGeom>
              <a:avLst/>
              <a:gdLst/>
              <a:ahLst/>
              <a:cxnLst/>
              <a:rect l="l" t="t" r="r" b="b"/>
              <a:pathLst>
                <a:path w="546100" h="413385">
                  <a:moveTo>
                    <a:pt x="481001" y="40766"/>
                  </a:moveTo>
                  <a:lnTo>
                    <a:pt x="0" y="403351"/>
                  </a:lnTo>
                  <a:lnTo>
                    <a:pt x="7493" y="413384"/>
                  </a:lnTo>
                  <a:lnTo>
                    <a:pt x="488632" y="50913"/>
                  </a:lnTo>
                  <a:lnTo>
                    <a:pt x="481001" y="40766"/>
                  </a:lnTo>
                  <a:close/>
                </a:path>
                <a:path w="546100" h="413385">
                  <a:moveTo>
                    <a:pt x="529228" y="33146"/>
                  </a:moveTo>
                  <a:lnTo>
                    <a:pt x="491109" y="33146"/>
                  </a:lnTo>
                  <a:lnTo>
                    <a:pt x="498729" y="43306"/>
                  </a:lnTo>
                  <a:lnTo>
                    <a:pt x="488632" y="50913"/>
                  </a:lnTo>
                  <a:lnTo>
                    <a:pt x="507746" y="76326"/>
                  </a:lnTo>
                  <a:lnTo>
                    <a:pt x="529228" y="33146"/>
                  </a:lnTo>
                  <a:close/>
                </a:path>
                <a:path w="546100" h="413385">
                  <a:moveTo>
                    <a:pt x="491109" y="33146"/>
                  </a:moveTo>
                  <a:lnTo>
                    <a:pt x="481001" y="40766"/>
                  </a:lnTo>
                  <a:lnTo>
                    <a:pt x="488632" y="50913"/>
                  </a:lnTo>
                  <a:lnTo>
                    <a:pt x="498729" y="43306"/>
                  </a:lnTo>
                  <a:lnTo>
                    <a:pt x="491109" y="33146"/>
                  </a:lnTo>
                  <a:close/>
                </a:path>
                <a:path w="546100" h="413385">
                  <a:moveTo>
                    <a:pt x="545719" y="0"/>
                  </a:moveTo>
                  <a:lnTo>
                    <a:pt x="461899" y="15366"/>
                  </a:lnTo>
                  <a:lnTo>
                    <a:pt x="481001" y="40766"/>
                  </a:lnTo>
                  <a:lnTo>
                    <a:pt x="491109" y="33146"/>
                  </a:lnTo>
                  <a:lnTo>
                    <a:pt x="529228" y="33146"/>
                  </a:lnTo>
                  <a:lnTo>
                    <a:pt x="545719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485631" y="1459991"/>
              <a:ext cx="78105" cy="3529965"/>
            </a:xfrm>
            <a:custGeom>
              <a:avLst/>
              <a:gdLst/>
              <a:ahLst/>
              <a:cxnLst/>
              <a:rect l="l" t="t" r="r" b="b"/>
              <a:pathLst>
                <a:path w="78104" h="3529965">
                  <a:moveTo>
                    <a:pt x="78104" y="0"/>
                  </a:moveTo>
                  <a:lnTo>
                    <a:pt x="0" y="3529965"/>
                  </a:lnTo>
                </a:path>
              </a:pathLst>
            </a:custGeom>
            <a:ln w="6096">
              <a:solidFill>
                <a:srgbClr val="00AFE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918959" y="3337559"/>
              <a:ext cx="1165860" cy="79375"/>
            </a:xfrm>
            <a:custGeom>
              <a:avLst/>
              <a:gdLst/>
              <a:ahLst/>
              <a:cxnLst/>
              <a:rect l="l" t="t" r="r" b="b"/>
              <a:pathLst>
                <a:path w="1165859" h="79375">
                  <a:moveTo>
                    <a:pt x="0" y="0"/>
                  </a:moveTo>
                  <a:lnTo>
                    <a:pt x="1165479" y="79375"/>
                  </a:lnTo>
                </a:path>
              </a:pathLst>
            </a:custGeom>
            <a:ln w="6096">
              <a:solidFill>
                <a:srgbClr val="00AFE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9168383" y="3477768"/>
              <a:ext cx="954405" cy="13970"/>
            </a:xfrm>
            <a:custGeom>
              <a:avLst/>
              <a:gdLst/>
              <a:ahLst/>
              <a:cxnLst/>
              <a:rect l="l" t="t" r="r" b="b"/>
              <a:pathLst>
                <a:path w="954404" h="13970">
                  <a:moveTo>
                    <a:pt x="0" y="0"/>
                  </a:moveTo>
                  <a:lnTo>
                    <a:pt x="954278" y="13589"/>
                  </a:lnTo>
                </a:path>
              </a:pathLst>
            </a:custGeom>
            <a:ln w="6095">
              <a:solidFill>
                <a:srgbClr val="00AFE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8546337" y="4483569"/>
              <a:ext cx="182245" cy="1196975"/>
            </a:xfrm>
            <a:custGeom>
              <a:avLst/>
              <a:gdLst/>
              <a:ahLst/>
              <a:cxnLst/>
              <a:rect l="l" t="t" r="r" b="b"/>
              <a:pathLst>
                <a:path w="182245" h="1196975">
                  <a:moveTo>
                    <a:pt x="137766" y="74853"/>
                  </a:moveTo>
                  <a:lnTo>
                    <a:pt x="0" y="1195197"/>
                  </a:lnTo>
                  <a:lnTo>
                    <a:pt x="12700" y="1196721"/>
                  </a:lnTo>
                  <a:lnTo>
                    <a:pt x="150338" y="76396"/>
                  </a:lnTo>
                  <a:lnTo>
                    <a:pt x="137766" y="74853"/>
                  </a:lnTo>
                  <a:close/>
                </a:path>
                <a:path w="182245" h="1196975">
                  <a:moveTo>
                    <a:pt x="175472" y="62230"/>
                  </a:moveTo>
                  <a:lnTo>
                    <a:pt x="139319" y="62230"/>
                  </a:lnTo>
                  <a:lnTo>
                    <a:pt x="151892" y="63754"/>
                  </a:lnTo>
                  <a:lnTo>
                    <a:pt x="150338" y="76396"/>
                  </a:lnTo>
                  <a:lnTo>
                    <a:pt x="181864" y="80264"/>
                  </a:lnTo>
                  <a:lnTo>
                    <a:pt x="175472" y="62230"/>
                  </a:lnTo>
                  <a:close/>
                </a:path>
                <a:path w="182245" h="1196975">
                  <a:moveTo>
                    <a:pt x="139319" y="62230"/>
                  </a:moveTo>
                  <a:lnTo>
                    <a:pt x="137766" y="74853"/>
                  </a:lnTo>
                  <a:lnTo>
                    <a:pt x="150338" y="76396"/>
                  </a:lnTo>
                  <a:lnTo>
                    <a:pt x="151892" y="63754"/>
                  </a:lnTo>
                  <a:lnTo>
                    <a:pt x="139319" y="62230"/>
                  </a:lnTo>
                  <a:close/>
                </a:path>
                <a:path w="182245" h="1196975">
                  <a:moveTo>
                    <a:pt x="153416" y="0"/>
                  </a:moveTo>
                  <a:lnTo>
                    <a:pt x="106299" y="70993"/>
                  </a:lnTo>
                  <a:lnTo>
                    <a:pt x="137766" y="74853"/>
                  </a:lnTo>
                  <a:lnTo>
                    <a:pt x="139319" y="62230"/>
                  </a:lnTo>
                  <a:lnTo>
                    <a:pt x="175472" y="62230"/>
                  </a:lnTo>
                  <a:lnTo>
                    <a:pt x="153416" y="0"/>
                  </a:lnTo>
                  <a:close/>
                </a:path>
              </a:pathLst>
            </a:custGeom>
            <a:solidFill>
              <a:srgbClr val="FF00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5731764" y="5679947"/>
            <a:ext cx="4706620" cy="524510"/>
          </a:xfrm>
          <a:prstGeom prst="rect">
            <a:avLst/>
          </a:prstGeom>
          <a:ln w="9144">
            <a:solidFill>
              <a:srgbClr val="FF00FF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285"/>
              </a:spcBef>
            </a:pPr>
            <a:r>
              <a:rPr sz="1400" dirty="0">
                <a:latin typeface="Calibri"/>
                <a:cs typeface="Calibri"/>
              </a:rPr>
              <a:t>Correctly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positioned</a:t>
            </a:r>
            <a:r>
              <a:rPr sz="1400" spc="-10" dirty="0">
                <a:latin typeface="Calibri"/>
                <a:cs typeface="Calibri"/>
              </a:rPr>
              <a:t> patient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-7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part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ordered</a:t>
            </a:r>
            <a:endParaRPr sz="140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(aka.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wrist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and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elbow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correct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lateral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position)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3685540" y="3337559"/>
            <a:ext cx="1355090" cy="1925320"/>
          </a:xfrm>
          <a:custGeom>
            <a:avLst/>
            <a:gdLst/>
            <a:ahLst/>
            <a:cxnLst/>
            <a:rect l="l" t="t" r="r" b="b"/>
            <a:pathLst>
              <a:path w="1355089" h="1925320">
                <a:moveTo>
                  <a:pt x="1354836" y="1652143"/>
                </a:moveTo>
                <a:lnTo>
                  <a:pt x="1272794" y="1629410"/>
                </a:lnTo>
                <a:lnTo>
                  <a:pt x="1278928" y="1660575"/>
                </a:lnTo>
                <a:lnTo>
                  <a:pt x="16713" y="1910194"/>
                </a:lnTo>
                <a:lnTo>
                  <a:pt x="1007656" y="70167"/>
                </a:lnTo>
                <a:lnTo>
                  <a:pt x="1035558" y="85217"/>
                </a:lnTo>
                <a:lnTo>
                  <a:pt x="1036561" y="52959"/>
                </a:lnTo>
                <a:lnTo>
                  <a:pt x="1038225" y="0"/>
                </a:lnTo>
                <a:lnTo>
                  <a:pt x="968502" y="49022"/>
                </a:lnTo>
                <a:lnTo>
                  <a:pt x="996416" y="64096"/>
                </a:lnTo>
                <a:lnTo>
                  <a:pt x="0" y="1914525"/>
                </a:lnTo>
                <a:lnTo>
                  <a:pt x="5359" y="1917395"/>
                </a:lnTo>
                <a:lnTo>
                  <a:pt x="6858" y="1925066"/>
                </a:lnTo>
                <a:lnTo>
                  <a:pt x="1281379" y="1673034"/>
                </a:lnTo>
                <a:lnTo>
                  <a:pt x="1287526" y="1704213"/>
                </a:lnTo>
                <a:lnTo>
                  <a:pt x="1347114" y="1658112"/>
                </a:lnTo>
                <a:lnTo>
                  <a:pt x="1354836" y="165214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1623060" y="5256276"/>
            <a:ext cx="2737485" cy="1170940"/>
          </a:xfrm>
          <a:prstGeom prst="rect">
            <a:avLst/>
          </a:prstGeom>
          <a:ln w="9144">
            <a:solidFill>
              <a:srgbClr val="FFFF00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91440" marR="365125">
              <a:lnSpc>
                <a:spcPct val="100000"/>
              </a:lnSpc>
              <a:spcBef>
                <a:spcPts val="290"/>
              </a:spcBef>
            </a:pPr>
            <a:r>
              <a:rPr sz="1400" dirty="0">
                <a:latin typeface="Calibri"/>
                <a:cs typeface="Calibri"/>
              </a:rPr>
              <a:t>Correctly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positioned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patient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for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view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selected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(entire upper </a:t>
            </a:r>
            <a:r>
              <a:rPr sz="1400" dirty="0">
                <a:latin typeface="Calibri"/>
                <a:cs typeface="Calibri"/>
              </a:rPr>
              <a:t>limb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same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horizontal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plane </a:t>
            </a:r>
            <a:r>
              <a:rPr sz="1400" spc="-10" dirty="0">
                <a:latin typeface="Calibri"/>
                <a:cs typeface="Calibri"/>
              </a:rPr>
              <a:t>flexed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90</a:t>
            </a:r>
            <a:r>
              <a:rPr sz="1350" baseline="27777" dirty="0">
                <a:latin typeface="Calibri"/>
                <a:cs typeface="Calibri"/>
              </a:rPr>
              <a:t>o</a:t>
            </a:r>
            <a:r>
              <a:rPr sz="1400" dirty="0">
                <a:latin typeface="Calibri"/>
                <a:cs typeface="Calibri"/>
              </a:rPr>
              <a:t>,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legs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NOT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under cassette)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7244" y="613105"/>
            <a:ext cx="1356360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Notes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dirty="0"/>
              <a:t>For</a:t>
            </a:r>
            <a:r>
              <a:rPr spc="-50" dirty="0"/>
              <a:t> </a:t>
            </a:r>
            <a:r>
              <a:rPr dirty="0"/>
              <a:t>all</a:t>
            </a:r>
            <a:r>
              <a:rPr spc="-75" dirty="0"/>
              <a:t> </a:t>
            </a:r>
            <a:r>
              <a:rPr dirty="0"/>
              <a:t>routine</a:t>
            </a:r>
            <a:r>
              <a:rPr spc="-55" dirty="0"/>
              <a:t> </a:t>
            </a:r>
            <a:r>
              <a:rPr spc="-10" dirty="0"/>
              <a:t>projections:</a:t>
            </a:r>
          </a:p>
          <a:p>
            <a:pPr marL="292735" indent="-282575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"/>
              <a:tabLst>
                <a:tab pos="292735" algn="l"/>
              </a:tabLst>
            </a:pPr>
            <a:r>
              <a:rPr dirty="0"/>
              <a:t>100cm</a:t>
            </a:r>
            <a:r>
              <a:rPr spc="-20" dirty="0"/>
              <a:t> </a:t>
            </a:r>
            <a:r>
              <a:rPr dirty="0"/>
              <a:t>SID</a:t>
            </a:r>
            <a:r>
              <a:rPr spc="-35" dirty="0"/>
              <a:t> </a:t>
            </a:r>
            <a:r>
              <a:rPr dirty="0"/>
              <a:t>is</a:t>
            </a:r>
            <a:r>
              <a:rPr spc="-40" dirty="0"/>
              <a:t> </a:t>
            </a:r>
            <a:r>
              <a:rPr dirty="0"/>
              <a:t>manually</a:t>
            </a:r>
            <a:r>
              <a:rPr spc="-35" dirty="0"/>
              <a:t> </a:t>
            </a:r>
            <a:r>
              <a:rPr spc="-10" dirty="0"/>
              <a:t>measured</a:t>
            </a:r>
          </a:p>
          <a:p>
            <a:pPr marL="292735" indent="-282575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"/>
              <a:tabLst>
                <a:tab pos="292735" algn="l"/>
              </a:tabLst>
            </a:pPr>
            <a:r>
              <a:rPr spc="-10" dirty="0"/>
              <a:t>Bontrager</a:t>
            </a:r>
            <a:r>
              <a:rPr spc="-150" dirty="0"/>
              <a:t> </a:t>
            </a:r>
            <a:r>
              <a:rPr dirty="0"/>
              <a:t>recommended</a:t>
            </a:r>
            <a:r>
              <a:rPr spc="-100" dirty="0"/>
              <a:t> </a:t>
            </a:r>
            <a:r>
              <a:rPr dirty="0"/>
              <a:t>technique:</a:t>
            </a:r>
            <a:r>
              <a:rPr spc="-85" dirty="0"/>
              <a:t> </a:t>
            </a:r>
            <a:r>
              <a:rPr spc="-10" dirty="0"/>
              <a:t>65-75kVp</a:t>
            </a:r>
          </a:p>
          <a:p>
            <a:pPr marL="292735" indent="-282575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"/>
              <a:tabLst>
                <a:tab pos="292735" algn="l"/>
              </a:tabLst>
            </a:pPr>
            <a:r>
              <a:rPr dirty="0"/>
              <a:t>Lap</a:t>
            </a:r>
            <a:r>
              <a:rPr spc="-50" dirty="0"/>
              <a:t> </a:t>
            </a:r>
            <a:r>
              <a:rPr dirty="0"/>
              <a:t>shield</a:t>
            </a:r>
            <a:r>
              <a:rPr spc="-65" dirty="0"/>
              <a:t> </a:t>
            </a:r>
            <a:r>
              <a:rPr dirty="0"/>
              <a:t>placed</a:t>
            </a:r>
            <a:r>
              <a:rPr spc="-50" dirty="0"/>
              <a:t> </a:t>
            </a:r>
            <a:r>
              <a:rPr dirty="0"/>
              <a:t>over</a:t>
            </a:r>
            <a:r>
              <a:rPr spc="-80" dirty="0"/>
              <a:t> </a:t>
            </a:r>
            <a:r>
              <a:rPr dirty="0"/>
              <a:t>patients</a:t>
            </a:r>
            <a:r>
              <a:rPr spc="-30" dirty="0"/>
              <a:t> </a:t>
            </a:r>
            <a:r>
              <a:rPr spc="-10" dirty="0"/>
              <a:t>waist</a:t>
            </a:r>
          </a:p>
          <a:p>
            <a:pPr marL="292735" indent="-282575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"/>
              <a:tabLst>
                <a:tab pos="292735" algn="l"/>
              </a:tabLst>
            </a:pPr>
            <a:r>
              <a:rPr dirty="0"/>
              <a:t>Large</a:t>
            </a:r>
            <a:r>
              <a:rPr spc="-114" dirty="0"/>
              <a:t> </a:t>
            </a:r>
            <a:r>
              <a:rPr dirty="0"/>
              <a:t>cassette</a:t>
            </a:r>
            <a:r>
              <a:rPr spc="-85" dirty="0"/>
              <a:t> </a:t>
            </a:r>
            <a:r>
              <a:rPr dirty="0"/>
              <a:t>was</a:t>
            </a:r>
            <a:r>
              <a:rPr spc="-110" dirty="0"/>
              <a:t> </a:t>
            </a:r>
            <a:r>
              <a:rPr spc="-20" dirty="0"/>
              <a:t>used</a:t>
            </a:r>
          </a:p>
          <a:p>
            <a:pPr marL="696595" lvl="1" indent="-227329">
              <a:lnSpc>
                <a:spcPct val="100000"/>
              </a:lnSpc>
              <a:spcBef>
                <a:spcPts val="234"/>
              </a:spcBef>
              <a:buFont typeface="Arial MT"/>
              <a:buChar char="•"/>
              <a:tabLst>
                <a:tab pos="696595" algn="l"/>
              </a:tabLst>
            </a:pPr>
            <a:r>
              <a:rPr sz="2400" spc="-10" dirty="0">
                <a:latin typeface="Calibri"/>
                <a:cs typeface="Calibri"/>
              </a:rPr>
              <a:t>Cassette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was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changed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after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first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exposure</a:t>
            </a:r>
            <a:endParaRPr sz="2400">
              <a:latin typeface="Calibri"/>
              <a:cs typeface="Calibri"/>
            </a:endParaRPr>
          </a:p>
          <a:p>
            <a:pPr marL="696595" lvl="1" indent="-227329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6595" algn="l"/>
              </a:tabLst>
            </a:pPr>
            <a:r>
              <a:rPr sz="2400" spc="-10" dirty="0">
                <a:latin typeface="Calibri"/>
                <a:cs typeface="Calibri"/>
              </a:rPr>
              <a:t>Cassettes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cleaned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after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dismissing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patient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7244" y="132410"/>
            <a:ext cx="6213475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Examples</a:t>
            </a:r>
            <a:r>
              <a:rPr spc="-110" dirty="0"/>
              <a:t> </a:t>
            </a:r>
            <a:r>
              <a:rPr dirty="0"/>
              <a:t>of</a:t>
            </a:r>
            <a:r>
              <a:rPr spc="-130" dirty="0"/>
              <a:t> </a:t>
            </a:r>
            <a:r>
              <a:rPr dirty="0"/>
              <a:t>“image”</a:t>
            </a:r>
            <a:r>
              <a:rPr spc="-105" dirty="0"/>
              <a:t> </a:t>
            </a:r>
            <a:r>
              <a:rPr spc="-10" dirty="0"/>
              <a:t>errors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652016" y="914400"/>
            <a:ext cx="8726805" cy="5285740"/>
            <a:chOff x="1652016" y="914400"/>
            <a:chExt cx="8726805" cy="52857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52016" y="914400"/>
              <a:ext cx="3959352" cy="256336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06439" y="2499360"/>
              <a:ext cx="4572000" cy="37002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507736" y="2767583"/>
              <a:ext cx="408940" cy="554990"/>
            </a:xfrm>
            <a:custGeom>
              <a:avLst/>
              <a:gdLst/>
              <a:ahLst/>
              <a:cxnLst/>
              <a:rect l="l" t="t" r="r" b="b"/>
              <a:pathLst>
                <a:path w="408939" h="554989">
                  <a:moveTo>
                    <a:pt x="204215" y="0"/>
                  </a:moveTo>
                  <a:lnTo>
                    <a:pt x="163025" y="5636"/>
                  </a:lnTo>
                  <a:lnTo>
                    <a:pt x="124676" y="21800"/>
                  </a:lnTo>
                  <a:lnTo>
                    <a:pt x="89985" y="47376"/>
                  </a:lnTo>
                  <a:lnTo>
                    <a:pt x="59769" y="81248"/>
                  </a:lnTo>
                  <a:lnTo>
                    <a:pt x="34845" y="122299"/>
                  </a:lnTo>
                  <a:lnTo>
                    <a:pt x="16031" y="169414"/>
                  </a:lnTo>
                  <a:lnTo>
                    <a:pt x="4144" y="221475"/>
                  </a:lnTo>
                  <a:lnTo>
                    <a:pt x="0" y="277367"/>
                  </a:lnTo>
                  <a:lnTo>
                    <a:pt x="4144" y="333260"/>
                  </a:lnTo>
                  <a:lnTo>
                    <a:pt x="16031" y="385321"/>
                  </a:lnTo>
                  <a:lnTo>
                    <a:pt x="34845" y="432436"/>
                  </a:lnTo>
                  <a:lnTo>
                    <a:pt x="59769" y="473487"/>
                  </a:lnTo>
                  <a:lnTo>
                    <a:pt x="89985" y="507359"/>
                  </a:lnTo>
                  <a:lnTo>
                    <a:pt x="124676" y="532935"/>
                  </a:lnTo>
                  <a:lnTo>
                    <a:pt x="163025" y="549099"/>
                  </a:lnTo>
                  <a:lnTo>
                    <a:pt x="204215" y="554735"/>
                  </a:lnTo>
                  <a:lnTo>
                    <a:pt x="245369" y="549099"/>
                  </a:lnTo>
                  <a:lnTo>
                    <a:pt x="283702" y="532935"/>
                  </a:lnTo>
                  <a:lnTo>
                    <a:pt x="318390" y="507359"/>
                  </a:lnTo>
                  <a:lnTo>
                    <a:pt x="348614" y="473487"/>
                  </a:lnTo>
                  <a:lnTo>
                    <a:pt x="373552" y="432436"/>
                  </a:lnTo>
                  <a:lnTo>
                    <a:pt x="392382" y="385321"/>
                  </a:lnTo>
                  <a:lnTo>
                    <a:pt x="404282" y="333260"/>
                  </a:lnTo>
                  <a:lnTo>
                    <a:pt x="408431" y="277367"/>
                  </a:lnTo>
                  <a:lnTo>
                    <a:pt x="404282" y="221475"/>
                  </a:lnTo>
                  <a:lnTo>
                    <a:pt x="392382" y="169414"/>
                  </a:lnTo>
                  <a:lnTo>
                    <a:pt x="373552" y="122299"/>
                  </a:lnTo>
                  <a:lnTo>
                    <a:pt x="348615" y="81248"/>
                  </a:lnTo>
                  <a:lnTo>
                    <a:pt x="318390" y="47376"/>
                  </a:lnTo>
                  <a:lnTo>
                    <a:pt x="283702" y="21800"/>
                  </a:lnTo>
                  <a:lnTo>
                    <a:pt x="245369" y="5636"/>
                  </a:lnTo>
                  <a:lnTo>
                    <a:pt x="204215" y="0"/>
                  </a:lnTo>
                  <a:close/>
                </a:path>
              </a:pathLst>
            </a:custGeom>
            <a:solidFill>
              <a:srgbClr val="FF00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507736" y="2767583"/>
              <a:ext cx="408940" cy="554990"/>
            </a:xfrm>
            <a:custGeom>
              <a:avLst/>
              <a:gdLst/>
              <a:ahLst/>
              <a:cxnLst/>
              <a:rect l="l" t="t" r="r" b="b"/>
              <a:pathLst>
                <a:path w="408939" h="554989">
                  <a:moveTo>
                    <a:pt x="0" y="277367"/>
                  </a:moveTo>
                  <a:lnTo>
                    <a:pt x="4144" y="221475"/>
                  </a:lnTo>
                  <a:lnTo>
                    <a:pt x="16031" y="169414"/>
                  </a:lnTo>
                  <a:lnTo>
                    <a:pt x="34845" y="122299"/>
                  </a:lnTo>
                  <a:lnTo>
                    <a:pt x="59769" y="81248"/>
                  </a:lnTo>
                  <a:lnTo>
                    <a:pt x="89985" y="47376"/>
                  </a:lnTo>
                  <a:lnTo>
                    <a:pt x="124676" y="21800"/>
                  </a:lnTo>
                  <a:lnTo>
                    <a:pt x="163025" y="5636"/>
                  </a:lnTo>
                  <a:lnTo>
                    <a:pt x="204215" y="0"/>
                  </a:lnTo>
                  <a:lnTo>
                    <a:pt x="245369" y="5636"/>
                  </a:lnTo>
                  <a:lnTo>
                    <a:pt x="283702" y="21800"/>
                  </a:lnTo>
                  <a:lnTo>
                    <a:pt x="318390" y="47376"/>
                  </a:lnTo>
                  <a:lnTo>
                    <a:pt x="348615" y="81248"/>
                  </a:lnTo>
                  <a:lnTo>
                    <a:pt x="373552" y="122299"/>
                  </a:lnTo>
                  <a:lnTo>
                    <a:pt x="392382" y="169414"/>
                  </a:lnTo>
                  <a:lnTo>
                    <a:pt x="404282" y="221475"/>
                  </a:lnTo>
                  <a:lnTo>
                    <a:pt x="408431" y="277367"/>
                  </a:lnTo>
                  <a:lnTo>
                    <a:pt x="404282" y="333260"/>
                  </a:lnTo>
                  <a:lnTo>
                    <a:pt x="392382" y="385321"/>
                  </a:lnTo>
                  <a:lnTo>
                    <a:pt x="373552" y="432436"/>
                  </a:lnTo>
                  <a:lnTo>
                    <a:pt x="348614" y="473487"/>
                  </a:lnTo>
                  <a:lnTo>
                    <a:pt x="318390" y="507359"/>
                  </a:lnTo>
                  <a:lnTo>
                    <a:pt x="283702" y="532935"/>
                  </a:lnTo>
                  <a:lnTo>
                    <a:pt x="245369" y="549099"/>
                  </a:lnTo>
                  <a:lnTo>
                    <a:pt x="204215" y="554735"/>
                  </a:lnTo>
                  <a:lnTo>
                    <a:pt x="163025" y="549099"/>
                  </a:lnTo>
                  <a:lnTo>
                    <a:pt x="124676" y="532935"/>
                  </a:lnTo>
                  <a:lnTo>
                    <a:pt x="89985" y="507359"/>
                  </a:lnTo>
                  <a:lnTo>
                    <a:pt x="59769" y="473487"/>
                  </a:lnTo>
                  <a:lnTo>
                    <a:pt x="34845" y="432436"/>
                  </a:lnTo>
                  <a:lnTo>
                    <a:pt x="16031" y="385321"/>
                  </a:lnTo>
                  <a:lnTo>
                    <a:pt x="4144" y="333260"/>
                  </a:lnTo>
                  <a:lnTo>
                    <a:pt x="0" y="277367"/>
                  </a:lnTo>
                  <a:close/>
                </a:path>
              </a:pathLst>
            </a:custGeom>
            <a:ln w="12191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3643884" y="3906011"/>
            <a:ext cx="2066925" cy="521334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90805" marR="250825">
              <a:lnSpc>
                <a:spcPct val="100000"/>
              </a:lnSpc>
              <a:spcBef>
                <a:spcPts val="275"/>
              </a:spcBef>
            </a:pPr>
            <a:r>
              <a:rPr sz="1400" dirty="0">
                <a:latin typeface="Calibri"/>
                <a:cs typeface="Calibri"/>
              </a:rPr>
              <a:t>“Black”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(aka.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tube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angle </a:t>
            </a:r>
            <a:r>
              <a:rPr sz="1400" dirty="0">
                <a:latin typeface="Calibri"/>
                <a:cs typeface="Calibri"/>
              </a:rPr>
              <a:t>lock)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not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visualized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501766" y="3322320"/>
            <a:ext cx="222250" cy="582295"/>
          </a:xfrm>
          <a:custGeom>
            <a:avLst/>
            <a:gdLst/>
            <a:ahLst/>
            <a:cxnLst/>
            <a:rect l="l" t="t" r="r" b="b"/>
            <a:pathLst>
              <a:path w="222250" h="582295">
                <a:moveTo>
                  <a:pt x="179927" y="69706"/>
                </a:moveTo>
                <a:lnTo>
                  <a:pt x="0" y="577723"/>
                </a:lnTo>
                <a:lnTo>
                  <a:pt x="11937" y="581914"/>
                </a:lnTo>
                <a:lnTo>
                  <a:pt x="191837" y="73943"/>
                </a:lnTo>
                <a:lnTo>
                  <a:pt x="179927" y="69706"/>
                </a:lnTo>
                <a:close/>
              </a:path>
              <a:path w="222250" h="582295">
                <a:moveTo>
                  <a:pt x="218438" y="57785"/>
                </a:moveTo>
                <a:lnTo>
                  <a:pt x="184149" y="57785"/>
                </a:lnTo>
                <a:lnTo>
                  <a:pt x="196075" y="61976"/>
                </a:lnTo>
                <a:lnTo>
                  <a:pt x="191837" y="73943"/>
                </a:lnTo>
                <a:lnTo>
                  <a:pt x="221741" y="84582"/>
                </a:lnTo>
                <a:lnTo>
                  <a:pt x="218438" y="57785"/>
                </a:lnTo>
                <a:close/>
              </a:path>
              <a:path w="222250" h="582295">
                <a:moveTo>
                  <a:pt x="184149" y="57785"/>
                </a:moveTo>
                <a:lnTo>
                  <a:pt x="179927" y="69706"/>
                </a:lnTo>
                <a:lnTo>
                  <a:pt x="191837" y="73943"/>
                </a:lnTo>
                <a:lnTo>
                  <a:pt x="196075" y="61976"/>
                </a:lnTo>
                <a:lnTo>
                  <a:pt x="184149" y="57785"/>
                </a:lnTo>
                <a:close/>
              </a:path>
              <a:path w="222250" h="582295">
                <a:moveTo>
                  <a:pt x="211315" y="0"/>
                </a:moveTo>
                <a:lnTo>
                  <a:pt x="149986" y="59055"/>
                </a:lnTo>
                <a:lnTo>
                  <a:pt x="179927" y="69706"/>
                </a:lnTo>
                <a:lnTo>
                  <a:pt x="184149" y="57785"/>
                </a:lnTo>
                <a:lnTo>
                  <a:pt x="218438" y="57785"/>
                </a:lnTo>
                <a:lnTo>
                  <a:pt x="2113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564635" y="5676900"/>
            <a:ext cx="1841500" cy="30797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00"/>
              </a:spcBef>
            </a:pPr>
            <a:r>
              <a:rPr sz="1400" spc="-10" dirty="0">
                <a:latin typeface="Calibri"/>
                <a:cs typeface="Calibri"/>
              </a:rPr>
              <a:t>Incorrect </a:t>
            </a:r>
            <a:r>
              <a:rPr sz="1400" dirty="0">
                <a:latin typeface="Calibri"/>
                <a:cs typeface="Calibri"/>
              </a:rPr>
              <a:t>IR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selected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5401309" y="5825147"/>
            <a:ext cx="822960" cy="381000"/>
            <a:chOff x="5401309" y="5825147"/>
            <a:chExt cx="822960" cy="381000"/>
          </a:xfrm>
        </p:grpSpPr>
        <p:sp>
          <p:nvSpPr>
            <p:cNvPr id="12" name="object 12"/>
            <p:cNvSpPr/>
            <p:nvPr/>
          </p:nvSpPr>
          <p:spPr>
            <a:xfrm>
              <a:off x="5806439" y="5864479"/>
              <a:ext cx="411480" cy="335280"/>
            </a:xfrm>
            <a:custGeom>
              <a:avLst/>
              <a:gdLst/>
              <a:ahLst/>
              <a:cxnLst/>
              <a:rect l="l" t="t" r="r" b="b"/>
              <a:pathLst>
                <a:path w="411479" h="335279">
                  <a:moveTo>
                    <a:pt x="205613" y="0"/>
                  </a:moveTo>
                  <a:lnTo>
                    <a:pt x="150959" y="5978"/>
                  </a:lnTo>
                  <a:lnTo>
                    <a:pt x="101844" y="22855"/>
                  </a:lnTo>
                  <a:lnTo>
                    <a:pt x="60229" y="49037"/>
                  </a:lnTo>
                  <a:lnTo>
                    <a:pt x="28076" y="82935"/>
                  </a:lnTo>
                  <a:lnTo>
                    <a:pt x="7346" y="122957"/>
                  </a:lnTo>
                  <a:lnTo>
                    <a:pt x="0" y="167513"/>
                  </a:lnTo>
                  <a:lnTo>
                    <a:pt x="7346" y="212068"/>
                  </a:lnTo>
                  <a:lnTo>
                    <a:pt x="28076" y="252090"/>
                  </a:lnTo>
                  <a:lnTo>
                    <a:pt x="60229" y="285988"/>
                  </a:lnTo>
                  <a:lnTo>
                    <a:pt x="101844" y="312170"/>
                  </a:lnTo>
                  <a:lnTo>
                    <a:pt x="150959" y="329047"/>
                  </a:lnTo>
                  <a:lnTo>
                    <a:pt x="205613" y="335026"/>
                  </a:lnTo>
                  <a:lnTo>
                    <a:pt x="260364" y="329047"/>
                  </a:lnTo>
                  <a:lnTo>
                    <a:pt x="309527" y="312170"/>
                  </a:lnTo>
                  <a:lnTo>
                    <a:pt x="351155" y="285988"/>
                  </a:lnTo>
                  <a:lnTo>
                    <a:pt x="383300" y="252090"/>
                  </a:lnTo>
                  <a:lnTo>
                    <a:pt x="404015" y="212068"/>
                  </a:lnTo>
                  <a:lnTo>
                    <a:pt x="411353" y="167513"/>
                  </a:lnTo>
                  <a:lnTo>
                    <a:pt x="404015" y="122957"/>
                  </a:lnTo>
                  <a:lnTo>
                    <a:pt x="383300" y="82935"/>
                  </a:lnTo>
                  <a:lnTo>
                    <a:pt x="351154" y="49037"/>
                  </a:lnTo>
                  <a:lnTo>
                    <a:pt x="309527" y="22855"/>
                  </a:lnTo>
                  <a:lnTo>
                    <a:pt x="260364" y="5978"/>
                  </a:lnTo>
                  <a:lnTo>
                    <a:pt x="205613" y="0"/>
                  </a:lnTo>
                  <a:close/>
                </a:path>
              </a:pathLst>
            </a:custGeom>
            <a:solidFill>
              <a:srgbClr val="FF00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806439" y="5864479"/>
              <a:ext cx="411480" cy="335280"/>
            </a:xfrm>
            <a:custGeom>
              <a:avLst/>
              <a:gdLst/>
              <a:ahLst/>
              <a:cxnLst/>
              <a:rect l="l" t="t" r="r" b="b"/>
              <a:pathLst>
                <a:path w="411479" h="335279">
                  <a:moveTo>
                    <a:pt x="0" y="167513"/>
                  </a:moveTo>
                  <a:lnTo>
                    <a:pt x="7346" y="122957"/>
                  </a:lnTo>
                  <a:lnTo>
                    <a:pt x="28076" y="82935"/>
                  </a:lnTo>
                  <a:lnTo>
                    <a:pt x="60229" y="49037"/>
                  </a:lnTo>
                  <a:lnTo>
                    <a:pt x="101844" y="22855"/>
                  </a:lnTo>
                  <a:lnTo>
                    <a:pt x="150959" y="5978"/>
                  </a:lnTo>
                  <a:lnTo>
                    <a:pt x="205613" y="0"/>
                  </a:lnTo>
                  <a:lnTo>
                    <a:pt x="260364" y="5978"/>
                  </a:lnTo>
                  <a:lnTo>
                    <a:pt x="309527" y="22855"/>
                  </a:lnTo>
                  <a:lnTo>
                    <a:pt x="351154" y="49037"/>
                  </a:lnTo>
                  <a:lnTo>
                    <a:pt x="383300" y="82935"/>
                  </a:lnTo>
                  <a:lnTo>
                    <a:pt x="404015" y="122957"/>
                  </a:lnTo>
                  <a:lnTo>
                    <a:pt x="411353" y="167513"/>
                  </a:lnTo>
                  <a:lnTo>
                    <a:pt x="404015" y="212068"/>
                  </a:lnTo>
                  <a:lnTo>
                    <a:pt x="383300" y="252090"/>
                  </a:lnTo>
                  <a:lnTo>
                    <a:pt x="351155" y="285988"/>
                  </a:lnTo>
                  <a:lnTo>
                    <a:pt x="309527" y="312170"/>
                  </a:lnTo>
                  <a:lnTo>
                    <a:pt x="260364" y="329047"/>
                  </a:lnTo>
                  <a:lnTo>
                    <a:pt x="205613" y="335026"/>
                  </a:lnTo>
                  <a:lnTo>
                    <a:pt x="150959" y="329047"/>
                  </a:lnTo>
                  <a:lnTo>
                    <a:pt x="101844" y="312170"/>
                  </a:lnTo>
                  <a:lnTo>
                    <a:pt x="60229" y="285988"/>
                  </a:lnTo>
                  <a:lnTo>
                    <a:pt x="28076" y="252090"/>
                  </a:lnTo>
                  <a:lnTo>
                    <a:pt x="7346" y="212068"/>
                  </a:lnTo>
                  <a:lnTo>
                    <a:pt x="0" y="167513"/>
                  </a:lnTo>
                  <a:close/>
                </a:path>
              </a:pathLst>
            </a:custGeom>
            <a:ln w="1219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401309" y="5825147"/>
              <a:ext cx="404495" cy="207010"/>
            </a:xfrm>
            <a:custGeom>
              <a:avLst/>
              <a:gdLst/>
              <a:ahLst/>
              <a:cxnLst/>
              <a:rect l="l" t="t" r="r" b="b"/>
              <a:pathLst>
                <a:path w="404495" h="207010">
                  <a:moveTo>
                    <a:pt x="333271" y="178370"/>
                  </a:moveTo>
                  <a:lnTo>
                    <a:pt x="318985" y="206857"/>
                  </a:lnTo>
                  <a:lnTo>
                    <a:pt x="404241" y="206857"/>
                  </a:lnTo>
                  <a:lnTo>
                    <a:pt x="387194" y="184086"/>
                  </a:lnTo>
                  <a:lnTo>
                    <a:pt x="344676" y="184086"/>
                  </a:lnTo>
                  <a:lnTo>
                    <a:pt x="333271" y="178370"/>
                  </a:lnTo>
                  <a:close/>
                </a:path>
                <a:path w="404495" h="207010">
                  <a:moveTo>
                    <a:pt x="338944" y="167058"/>
                  </a:moveTo>
                  <a:lnTo>
                    <a:pt x="333271" y="178370"/>
                  </a:lnTo>
                  <a:lnTo>
                    <a:pt x="344676" y="184086"/>
                  </a:lnTo>
                  <a:lnTo>
                    <a:pt x="350266" y="172732"/>
                  </a:lnTo>
                  <a:lnTo>
                    <a:pt x="338944" y="167058"/>
                  </a:lnTo>
                  <a:close/>
                </a:path>
                <a:path w="404495" h="207010">
                  <a:moveTo>
                    <a:pt x="353187" y="138658"/>
                  </a:moveTo>
                  <a:lnTo>
                    <a:pt x="338944" y="167058"/>
                  </a:lnTo>
                  <a:lnTo>
                    <a:pt x="350266" y="172732"/>
                  </a:lnTo>
                  <a:lnTo>
                    <a:pt x="344676" y="184086"/>
                  </a:lnTo>
                  <a:lnTo>
                    <a:pt x="387194" y="184086"/>
                  </a:lnTo>
                  <a:lnTo>
                    <a:pt x="353187" y="138658"/>
                  </a:lnTo>
                  <a:close/>
                </a:path>
                <a:path w="404495" h="207010">
                  <a:moveTo>
                    <a:pt x="5587" y="0"/>
                  </a:moveTo>
                  <a:lnTo>
                    <a:pt x="0" y="11353"/>
                  </a:lnTo>
                  <a:lnTo>
                    <a:pt x="333271" y="178370"/>
                  </a:lnTo>
                  <a:lnTo>
                    <a:pt x="338944" y="167058"/>
                  </a:lnTo>
                  <a:lnTo>
                    <a:pt x="55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Examples</a:t>
            </a:r>
            <a:r>
              <a:rPr spc="-110" dirty="0"/>
              <a:t> </a:t>
            </a:r>
            <a:r>
              <a:rPr dirty="0"/>
              <a:t>of</a:t>
            </a:r>
            <a:r>
              <a:rPr spc="-130" dirty="0"/>
              <a:t> </a:t>
            </a:r>
            <a:r>
              <a:rPr dirty="0"/>
              <a:t>“image”</a:t>
            </a:r>
            <a:r>
              <a:rPr spc="-105" dirty="0"/>
              <a:t> </a:t>
            </a:r>
            <a:r>
              <a:rPr spc="-10" dirty="0"/>
              <a:t>errors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5708903" y="1943100"/>
            <a:ext cx="4581525" cy="4265930"/>
            <a:chOff x="5708903" y="1943100"/>
            <a:chExt cx="4581525" cy="426593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08903" y="2828544"/>
              <a:ext cx="4581144" cy="33802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444995" y="1943100"/>
              <a:ext cx="3331845" cy="954405"/>
            </a:xfrm>
            <a:custGeom>
              <a:avLst/>
              <a:gdLst/>
              <a:ahLst/>
              <a:cxnLst/>
              <a:rect l="l" t="t" r="r" b="b"/>
              <a:pathLst>
                <a:path w="3331845" h="954405">
                  <a:moveTo>
                    <a:pt x="3331464" y="0"/>
                  </a:moveTo>
                  <a:lnTo>
                    <a:pt x="0" y="0"/>
                  </a:lnTo>
                  <a:lnTo>
                    <a:pt x="0" y="954024"/>
                  </a:lnTo>
                  <a:lnTo>
                    <a:pt x="3331464" y="954024"/>
                  </a:lnTo>
                  <a:lnTo>
                    <a:pt x="33314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91055" y="1969007"/>
            <a:ext cx="3697224" cy="3608832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095244" y="909827"/>
            <a:ext cx="2990215" cy="73787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91440" marR="208915" algn="just">
              <a:lnSpc>
                <a:spcPct val="100000"/>
              </a:lnSpc>
              <a:spcBef>
                <a:spcPts val="270"/>
              </a:spcBef>
            </a:pPr>
            <a:r>
              <a:rPr sz="1400" spc="-10" dirty="0">
                <a:latin typeface="Calibri"/>
                <a:cs typeface="Calibri"/>
              </a:rPr>
              <a:t>Incorrectly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positioned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patient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-8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view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selected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(entire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upper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limb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NOT </a:t>
            </a:r>
            <a:r>
              <a:rPr sz="1400" dirty="0">
                <a:latin typeface="Calibri"/>
                <a:cs typeface="Calibri"/>
              </a:rPr>
              <a:t>on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same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horizontal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plane)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407920" y="1645030"/>
            <a:ext cx="1878964" cy="1530985"/>
            <a:chOff x="2407920" y="1645030"/>
            <a:chExt cx="1878964" cy="1530985"/>
          </a:xfrm>
        </p:grpSpPr>
        <p:sp>
          <p:nvSpPr>
            <p:cNvPr id="9" name="object 9"/>
            <p:cNvSpPr/>
            <p:nvPr/>
          </p:nvSpPr>
          <p:spPr>
            <a:xfrm>
              <a:off x="3431794" y="1645030"/>
              <a:ext cx="226060" cy="1383665"/>
            </a:xfrm>
            <a:custGeom>
              <a:avLst/>
              <a:gdLst/>
              <a:ahLst/>
              <a:cxnLst/>
              <a:rect l="l" t="t" r="r" b="b"/>
              <a:pathLst>
                <a:path w="226060" h="1383664">
                  <a:moveTo>
                    <a:pt x="181764" y="1308972"/>
                  </a:moveTo>
                  <a:lnTo>
                    <a:pt x="150368" y="1313307"/>
                  </a:lnTo>
                  <a:lnTo>
                    <a:pt x="198501" y="1383538"/>
                  </a:lnTo>
                  <a:lnTo>
                    <a:pt x="219485" y="1321562"/>
                  </a:lnTo>
                  <a:lnTo>
                    <a:pt x="183515" y="1321562"/>
                  </a:lnTo>
                  <a:lnTo>
                    <a:pt x="181764" y="1308972"/>
                  </a:lnTo>
                  <a:close/>
                </a:path>
                <a:path w="226060" h="1383664">
                  <a:moveTo>
                    <a:pt x="194344" y="1307236"/>
                  </a:moveTo>
                  <a:lnTo>
                    <a:pt x="181764" y="1308972"/>
                  </a:lnTo>
                  <a:lnTo>
                    <a:pt x="183515" y="1321562"/>
                  </a:lnTo>
                  <a:lnTo>
                    <a:pt x="196088" y="1319784"/>
                  </a:lnTo>
                  <a:lnTo>
                    <a:pt x="194344" y="1307236"/>
                  </a:lnTo>
                  <a:close/>
                </a:path>
                <a:path w="226060" h="1383664">
                  <a:moveTo>
                    <a:pt x="225806" y="1302893"/>
                  </a:moveTo>
                  <a:lnTo>
                    <a:pt x="194344" y="1307236"/>
                  </a:lnTo>
                  <a:lnTo>
                    <a:pt x="196088" y="1319784"/>
                  </a:lnTo>
                  <a:lnTo>
                    <a:pt x="183515" y="1321562"/>
                  </a:lnTo>
                  <a:lnTo>
                    <a:pt x="219485" y="1321562"/>
                  </a:lnTo>
                  <a:lnTo>
                    <a:pt x="225806" y="1302893"/>
                  </a:lnTo>
                  <a:close/>
                </a:path>
                <a:path w="226060" h="1383664">
                  <a:moveTo>
                    <a:pt x="12700" y="0"/>
                  </a:moveTo>
                  <a:lnTo>
                    <a:pt x="0" y="1778"/>
                  </a:lnTo>
                  <a:lnTo>
                    <a:pt x="181764" y="1308972"/>
                  </a:lnTo>
                  <a:lnTo>
                    <a:pt x="194344" y="1307236"/>
                  </a:lnTo>
                  <a:lnTo>
                    <a:pt x="127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456432" y="2679191"/>
              <a:ext cx="821690" cy="487045"/>
            </a:xfrm>
            <a:custGeom>
              <a:avLst/>
              <a:gdLst/>
              <a:ahLst/>
              <a:cxnLst/>
              <a:rect l="l" t="t" r="r" b="b"/>
              <a:pathLst>
                <a:path w="821689" h="487044">
                  <a:moveTo>
                    <a:pt x="0" y="486917"/>
                  </a:moveTo>
                  <a:lnTo>
                    <a:pt x="821309" y="0"/>
                  </a:lnTo>
                </a:path>
              </a:pathLst>
            </a:custGeom>
            <a:ln w="18288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417064" y="3133344"/>
              <a:ext cx="1041400" cy="33655"/>
            </a:xfrm>
            <a:custGeom>
              <a:avLst/>
              <a:gdLst/>
              <a:ahLst/>
              <a:cxnLst/>
              <a:rect l="l" t="t" r="r" b="b"/>
              <a:pathLst>
                <a:path w="1041400" h="33655">
                  <a:moveTo>
                    <a:pt x="0" y="0"/>
                  </a:moveTo>
                  <a:lnTo>
                    <a:pt x="1041019" y="33528"/>
                  </a:lnTo>
                </a:path>
              </a:pathLst>
            </a:custGeom>
            <a:ln w="18288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6444996" y="1943100"/>
            <a:ext cx="3331845" cy="95440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90170" marR="172085">
              <a:lnSpc>
                <a:spcPct val="100000"/>
              </a:lnSpc>
              <a:spcBef>
                <a:spcPts val="275"/>
              </a:spcBef>
            </a:pPr>
            <a:r>
              <a:rPr sz="1400" spc="-10" dirty="0">
                <a:latin typeface="Calibri"/>
                <a:cs typeface="Calibri"/>
              </a:rPr>
              <a:t>Incorrectly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positioned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patient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for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part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ordered</a:t>
            </a:r>
            <a:endParaRPr sz="140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(aka.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hand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pronated,</a:t>
            </a:r>
            <a:r>
              <a:rPr sz="1400" spc="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elbow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AP</a:t>
            </a:r>
            <a:endParaRPr sz="140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1400" spc="-10" dirty="0">
                <a:latin typeface="Calibri"/>
                <a:cs typeface="Calibri"/>
              </a:rPr>
              <a:t>position)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5702808" y="2896361"/>
            <a:ext cx="1795145" cy="2072005"/>
            <a:chOff x="5702808" y="2896361"/>
            <a:chExt cx="1795145" cy="2072005"/>
          </a:xfrm>
        </p:grpSpPr>
        <p:sp>
          <p:nvSpPr>
            <p:cNvPr id="14" name="object 14"/>
            <p:cNvSpPr/>
            <p:nvPr/>
          </p:nvSpPr>
          <p:spPr>
            <a:xfrm>
              <a:off x="5708904" y="3584447"/>
              <a:ext cx="1691639" cy="1377950"/>
            </a:xfrm>
            <a:custGeom>
              <a:avLst/>
              <a:gdLst/>
              <a:ahLst/>
              <a:cxnLst/>
              <a:rect l="l" t="t" r="r" b="b"/>
              <a:pathLst>
                <a:path w="1691640" h="1377950">
                  <a:moveTo>
                    <a:pt x="845693" y="0"/>
                  </a:moveTo>
                  <a:lnTo>
                    <a:pt x="792219" y="1355"/>
                  </a:lnTo>
                  <a:lnTo>
                    <a:pt x="739627" y="5366"/>
                  </a:lnTo>
                  <a:lnTo>
                    <a:pt x="688017" y="11953"/>
                  </a:lnTo>
                  <a:lnTo>
                    <a:pt x="637489" y="21034"/>
                  </a:lnTo>
                  <a:lnTo>
                    <a:pt x="588140" y="32531"/>
                  </a:lnTo>
                  <a:lnTo>
                    <a:pt x="540070" y="46360"/>
                  </a:lnTo>
                  <a:lnTo>
                    <a:pt x="493379" y="62443"/>
                  </a:lnTo>
                  <a:lnTo>
                    <a:pt x="448165" y="80699"/>
                  </a:lnTo>
                  <a:lnTo>
                    <a:pt x="404528" y="101046"/>
                  </a:lnTo>
                  <a:lnTo>
                    <a:pt x="362567" y="123404"/>
                  </a:lnTo>
                  <a:lnTo>
                    <a:pt x="322380" y="147693"/>
                  </a:lnTo>
                  <a:lnTo>
                    <a:pt x="284068" y="173831"/>
                  </a:lnTo>
                  <a:lnTo>
                    <a:pt x="247729" y="201739"/>
                  </a:lnTo>
                  <a:lnTo>
                    <a:pt x="213462" y="231335"/>
                  </a:lnTo>
                  <a:lnTo>
                    <a:pt x="181367" y="262540"/>
                  </a:lnTo>
                  <a:lnTo>
                    <a:pt x="151543" y="295271"/>
                  </a:lnTo>
                  <a:lnTo>
                    <a:pt x="124088" y="329449"/>
                  </a:lnTo>
                  <a:lnTo>
                    <a:pt x="99102" y="364994"/>
                  </a:lnTo>
                  <a:lnTo>
                    <a:pt x="76685" y="401823"/>
                  </a:lnTo>
                  <a:lnTo>
                    <a:pt x="56935" y="439858"/>
                  </a:lnTo>
                  <a:lnTo>
                    <a:pt x="39951" y="479016"/>
                  </a:lnTo>
                  <a:lnTo>
                    <a:pt x="25833" y="519218"/>
                  </a:lnTo>
                  <a:lnTo>
                    <a:pt x="14679" y="560383"/>
                  </a:lnTo>
                  <a:lnTo>
                    <a:pt x="6590" y="602430"/>
                  </a:lnTo>
                  <a:lnTo>
                    <a:pt x="1664" y="645278"/>
                  </a:lnTo>
                  <a:lnTo>
                    <a:pt x="0" y="688847"/>
                  </a:lnTo>
                  <a:lnTo>
                    <a:pt x="1664" y="732417"/>
                  </a:lnTo>
                  <a:lnTo>
                    <a:pt x="6590" y="775265"/>
                  </a:lnTo>
                  <a:lnTo>
                    <a:pt x="14679" y="817312"/>
                  </a:lnTo>
                  <a:lnTo>
                    <a:pt x="25833" y="858477"/>
                  </a:lnTo>
                  <a:lnTo>
                    <a:pt x="39951" y="898679"/>
                  </a:lnTo>
                  <a:lnTo>
                    <a:pt x="56935" y="937837"/>
                  </a:lnTo>
                  <a:lnTo>
                    <a:pt x="76685" y="975872"/>
                  </a:lnTo>
                  <a:lnTo>
                    <a:pt x="99102" y="1012701"/>
                  </a:lnTo>
                  <a:lnTo>
                    <a:pt x="124088" y="1048246"/>
                  </a:lnTo>
                  <a:lnTo>
                    <a:pt x="151543" y="1082424"/>
                  </a:lnTo>
                  <a:lnTo>
                    <a:pt x="181367" y="1115155"/>
                  </a:lnTo>
                  <a:lnTo>
                    <a:pt x="213462" y="1146360"/>
                  </a:lnTo>
                  <a:lnTo>
                    <a:pt x="247729" y="1175956"/>
                  </a:lnTo>
                  <a:lnTo>
                    <a:pt x="284068" y="1203864"/>
                  </a:lnTo>
                  <a:lnTo>
                    <a:pt x="322380" y="1230002"/>
                  </a:lnTo>
                  <a:lnTo>
                    <a:pt x="362567" y="1254291"/>
                  </a:lnTo>
                  <a:lnTo>
                    <a:pt x="404528" y="1276649"/>
                  </a:lnTo>
                  <a:lnTo>
                    <a:pt x="448165" y="1296996"/>
                  </a:lnTo>
                  <a:lnTo>
                    <a:pt x="493379" y="1315252"/>
                  </a:lnTo>
                  <a:lnTo>
                    <a:pt x="540070" y="1331335"/>
                  </a:lnTo>
                  <a:lnTo>
                    <a:pt x="588140" y="1345164"/>
                  </a:lnTo>
                  <a:lnTo>
                    <a:pt x="637489" y="1356661"/>
                  </a:lnTo>
                  <a:lnTo>
                    <a:pt x="688017" y="1365742"/>
                  </a:lnTo>
                  <a:lnTo>
                    <a:pt x="739627" y="1372329"/>
                  </a:lnTo>
                  <a:lnTo>
                    <a:pt x="792219" y="1376340"/>
                  </a:lnTo>
                  <a:lnTo>
                    <a:pt x="845693" y="1377695"/>
                  </a:lnTo>
                  <a:lnTo>
                    <a:pt x="899194" y="1376340"/>
                  </a:lnTo>
                  <a:lnTo>
                    <a:pt x="951810" y="1372329"/>
                  </a:lnTo>
                  <a:lnTo>
                    <a:pt x="1003441" y="1365742"/>
                  </a:lnTo>
                  <a:lnTo>
                    <a:pt x="1053988" y="1356661"/>
                  </a:lnTo>
                  <a:lnTo>
                    <a:pt x="1103353" y="1345164"/>
                  </a:lnTo>
                  <a:lnTo>
                    <a:pt x="1151436" y="1331335"/>
                  </a:lnTo>
                  <a:lnTo>
                    <a:pt x="1198138" y="1315252"/>
                  </a:lnTo>
                  <a:lnTo>
                    <a:pt x="1243361" y="1296996"/>
                  </a:lnTo>
                  <a:lnTo>
                    <a:pt x="1287005" y="1276649"/>
                  </a:lnTo>
                  <a:lnTo>
                    <a:pt x="1328971" y="1254291"/>
                  </a:lnTo>
                  <a:lnTo>
                    <a:pt x="1369161" y="1230002"/>
                  </a:lnTo>
                  <a:lnTo>
                    <a:pt x="1407475" y="1203864"/>
                  </a:lnTo>
                  <a:lnTo>
                    <a:pt x="1443815" y="1175956"/>
                  </a:lnTo>
                  <a:lnTo>
                    <a:pt x="1478081" y="1146360"/>
                  </a:lnTo>
                  <a:lnTo>
                    <a:pt x="1510175" y="1115155"/>
                  </a:lnTo>
                  <a:lnTo>
                    <a:pt x="1539997" y="1082424"/>
                  </a:lnTo>
                  <a:lnTo>
                    <a:pt x="1567449" y="1048246"/>
                  </a:lnTo>
                  <a:lnTo>
                    <a:pt x="1592431" y="1012701"/>
                  </a:lnTo>
                  <a:lnTo>
                    <a:pt x="1614845" y="975872"/>
                  </a:lnTo>
                  <a:lnTo>
                    <a:pt x="1634591" y="937837"/>
                  </a:lnTo>
                  <a:lnTo>
                    <a:pt x="1651572" y="898679"/>
                  </a:lnTo>
                  <a:lnTo>
                    <a:pt x="1665686" y="858477"/>
                  </a:lnTo>
                  <a:lnTo>
                    <a:pt x="1676837" y="817312"/>
                  </a:lnTo>
                  <a:lnTo>
                    <a:pt x="1684924" y="775265"/>
                  </a:lnTo>
                  <a:lnTo>
                    <a:pt x="1689849" y="732417"/>
                  </a:lnTo>
                  <a:lnTo>
                    <a:pt x="1691513" y="688847"/>
                  </a:lnTo>
                  <a:lnTo>
                    <a:pt x="1689849" y="645278"/>
                  </a:lnTo>
                  <a:lnTo>
                    <a:pt x="1684924" y="602430"/>
                  </a:lnTo>
                  <a:lnTo>
                    <a:pt x="1676837" y="560383"/>
                  </a:lnTo>
                  <a:lnTo>
                    <a:pt x="1665686" y="519218"/>
                  </a:lnTo>
                  <a:lnTo>
                    <a:pt x="1651572" y="479016"/>
                  </a:lnTo>
                  <a:lnTo>
                    <a:pt x="1634591" y="439858"/>
                  </a:lnTo>
                  <a:lnTo>
                    <a:pt x="1614845" y="401823"/>
                  </a:lnTo>
                  <a:lnTo>
                    <a:pt x="1592431" y="364994"/>
                  </a:lnTo>
                  <a:lnTo>
                    <a:pt x="1567449" y="329449"/>
                  </a:lnTo>
                  <a:lnTo>
                    <a:pt x="1539997" y="295271"/>
                  </a:lnTo>
                  <a:lnTo>
                    <a:pt x="1510175" y="262540"/>
                  </a:lnTo>
                  <a:lnTo>
                    <a:pt x="1478081" y="231335"/>
                  </a:lnTo>
                  <a:lnTo>
                    <a:pt x="1443815" y="201739"/>
                  </a:lnTo>
                  <a:lnTo>
                    <a:pt x="1407475" y="173831"/>
                  </a:lnTo>
                  <a:lnTo>
                    <a:pt x="1369161" y="147693"/>
                  </a:lnTo>
                  <a:lnTo>
                    <a:pt x="1328971" y="123404"/>
                  </a:lnTo>
                  <a:lnTo>
                    <a:pt x="1287005" y="101046"/>
                  </a:lnTo>
                  <a:lnTo>
                    <a:pt x="1243361" y="80699"/>
                  </a:lnTo>
                  <a:lnTo>
                    <a:pt x="1198138" y="62443"/>
                  </a:lnTo>
                  <a:lnTo>
                    <a:pt x="1151436" y="46360"/>
                  </a:lnTo>
                  <a:lnTo>
                    <a:pt x="1103353" y="32531"/>
                  </a:lnTo>
                  <a:lnTo>
                    <a:pt x="1053988" y="21034"/>
                  </a:lnTo>
                  <a:lnTo>
                    <a:pt x="1003441" y="11953"/>
                  </a:lnTo>
                  <a:lnTo>
                    <a:pt x="951810" y="5366"/>
                  </a:lnTo>
                  <a:lnTo>
                    <a:pt x="899194" y="1355"/>
                  </a:lnTo>
                  <a:lnTo>
                    <a:pt x="845693" y="0"/>
                  </a:lnTo>
                  <a:close/>
                </a:path>
              </a:pathLst>
            </a:custGeom>
            <a:solidFill>
              <a:srgbClr val="FF00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708904" y="3584447"/>
              <a:ext cx="1691639" cy="1377950"/>
            </a:xfrm>
            <a:custGeom>
              <a:avLst/>
              <a:gdLst/>
              <a:ahLst/>
              <a:cxnLst/>
              <a:rect l="l" t="t" r="r" b="b"/>
              <a:pathLst>
                <a:path w="1691640" h="1377950">
                  <a:moveTo>
                    <a:pt x="0" y="688847"/>
                  </a:moveTo>
                  <a:lnTo>
                    <a:pt x="1664" y="645278"/>
                  </a:lnTo>
                  <a:lnTo>
                    <a:pt x="6590" y="602430"/>
                  </a:lnTo>
                  <a:lnTo>
                    <a:pt x="14679" y="560383"/>
                  </a:lnTo>
                  <a:lnTo>
                    <a:pt x="25833" y="519218"/>
                  </a:lnTo>
                  <a:lnTo>
                    <a:pt x="39951" y="479016"/>
                  </a:lnTo>
                  <a:lnTo>
                    <a:pt x="56935" y="439858"/>
                  </a:lnTo>
                  <a:lnTo>
                    <a:pt x="76685" y="401823"/>
                  </a:lnTo>
                  <a:lnTo>
                    <a:pt x="99102" y="364994"/>
                  </a:lnTo>
                  <a:lnTo>
                    <a:pt x="124088" y="329449"/>
                  </a:lnTo>
                  <a:lnTo>
                    <a:pt x="151543" y="295271"/>
                  </a:lnTo>
                  <a:lnTo>
                    <a:pt x="181367" y="262540"/>
                  </a:lnTo>
                  <a:lnTo>
                    <a:pt x="213462" y="231335"/>
                  </a:lnTo>
                  <a:lnTo>
                    <a:pt x="247729" y="201739"/>
                  </a:lnTo>
                  <a:lnTo>
                    <a:pt x="284068" y="173831"/>
                  </a:lnTo>
                  <a:lnTo>
                    <a:pt x="322380" y="147693"/>
                  </a:lnTo>
                  <a:lnTo>
                    <a:pt x="362567" y="123404"/>
                  </a:lnTo>
                  <a:lnTo>
                    <a:pt x="404528" y="101046"/>
                  </a:lnTo>
                  <a:lnTo>
                    <a:pt x="448165" y="80699"/>
                  </a:lnTo>
                  <a:lnTo>
                    <a:pt x="493379" y="62443"/>
                  </a:lnTo>
                  <a:lnTo>
                    <a:pt x="540070" y="46360"/>
                  </a:lnTo>
                  <a:lnTo>
                    <a:pt x="588140" y="32531"/>
                  </a:lnTo>
                  <a:lnTo>
                    <a:pt x="637489" y="21034"/>
                  </a:lnTo>
                  <a:lnTo>
                    <a:pt x="688017" y="11953"/>
                  </a:lnTo>
                  <a:lnTo>
                    <a:pt x="739627" y="5366"/>
                  </a:lnTo>
                  <a:lnTo>
                    <a:pt x="792219" y="1355"/>
                  </a:lnTo>
                  <a:lnTo>
                    <a:pt x="845693" y="0"/>
                  </a:lnTo>
                  <a:lnTo>
                    <a:pt x="899194" y="1355"/>
                  </a:lnTo>
                  <a:lnTo>
                    <a:pt x="951810" y="5366"/>
                  </a:lnTo>
                  <a:lnTo>
                    <a:pt x="1003441" y="11953"/>
                  </a:lnTo>
                  <a:lnTo>
                    <a:pt x="1053988" y="21034"/>
                  </a:lnTo>
                  <a:lnTo>
                    <a:pt x="1103353" y="32531"/>
                  </a:lnTo>
                  <a:lnTo>
                    <a:pt x="1151436" y="46360"/>
                  </a:lnTo>
                  <a:lnTo>
                    <a:pt x="1198138" y="62443"/>
                  </a:lnTo>
                  <a:lnTo>
                    <a:pt x="1243361" y="80699"/>
                  </a:lnTo>
                  <a:lnTo>
                    <a:pt x="1287005" y="101046"/>
                  </a:lnTo>
                  <a:lnTo>
                    <a:pt x="1328971" y="123404"/>
                  </a:lnTo>
                  <a:lnTo>
                    <a:pt x="1369161" y="147693"/>
                  </a:lnTo>
                  <a:lnTo>
                    <a:pt x="1407475" y="173831"/>
                  </a:lnTo>
                  <a:lnTo>
                    <a:pt x="1443815" y="201739"/>
                  </a:lnTo>
                  <a:lnTo>
                    <a:pt x="1478081" y="231335"/>
                  </a:lnTo>
                  <a:lnTo>
                    <a:pt x="1510175" y="262540"/>
                  </a:lnTo>
                  <a:lnTo>
                    <a:pt x="1539997" y="295271"/>
                  </a:lnTo>
                  <a:lnTo>
                    <a:pt x="1567449" y="329449"/>
                  </a:lnTo>
                  <a:lnTo>
                    <a:pt x="1592431" y="364994"/>
                  </a:lnTo>
                  <a:lnTo>
                    <a:pt x="1614845" y="401823"/>
                  </a:lnTo>
                  <a:lnTo>
                    <a:pt x="1634591" y="439858"/>
                  </a:lnTo>
                  <a:lnTo>
                    <a:pt x="1651572" y="479016"/>
                  </a:lnTo>
                  <a:lnTo>
                    <a:pt x="1665686" y="519218"/>
                  </a:lnTo>
                  <a:lnTo>
                    <a:pt x="1676837" y="560383"/>
                  </a:lnTo>
                  <a:lnTo>
                    <a:pt x="1684924" y="602430"/>
                  </a:lnTo>
                  <a:lnTo>
                    <a:pt x="1689849" y="645278"/>
                  </a:lnTo>
                  <a:lnTo>
                    <a:pt x="1691513" y="688847"/>
                  </a:lnTo>
                  <a:lnTo>
                    <a:pt x="1689849" y="732417"/>
                  </a:lnTo>
                  <a:lnTo>
                    <a:pt x="1684924" y="775265"/>
                  </a:lnTo>
                  <a:lnTo>
                    <a:pt x="1676837" y="817312"/>
                  </a:lnTo>
                  <a:lnTo>
                    <a:pt x="1665686" y="858477"/>
                  </a:lnTo>
                  <a:lnTo>
                    <a:pt x="1651572" y="898679"/>
                  </a:lnTo>
                  <a:lnTo>
                    <a:pt x="1634591" y="937837"/>
                  </a:lnTo>
                  <a:lnTo>
                    <a:pt x="1614845" y="975872"/>
                  </a:lnTo>
                  <a:lnTo>
                    <a:pt x="1592431" y="1012701"/>
                  </a:lnTo>
                  <a:lnTo>
                    <a:pt x="1567449" y="1048246"/>
                  </a:lnTo>
                  <a:lnTo>
                    <a:pt x="1539997" y="1082424"/>
                  </a:lnTo>
                  <a:lnTo>
                    <a:pt x="1510175" y="1115155"/>
                  </a:lnTo>
                  <a:lnTo>
                    <a:pt x="1478081" y="1146360"/>
                  </a:lnTo>
                  <a:lnTo>
                    <a:pt x="1443815" y="1175956"/>
                  </a:lnTo>
                  <a:lnTo>
                    <a:pt x="1407475" y="1203864"/>
                  </a:lnTo>
                  <a:lnTo>
                    <a:pt x="1369161" y="1230002"/>
                  </a:lnTo>
                  <a:lnTo>
                    <a:pt x="1328971" y="1254291"/>
                  </a:lnTo>
                  <a:lnTo>
                    <a:pt x="1287005" y="1276649"/>
                  </a:lnTo>
                  <a:lnTo>
                    <a:pt x="1243361" y="1296996"/>
                  </a:lnTo>
                  <a:lnTo>
                    <a:pt x="1198138" y="1315252"/>
                  </a:lnTo>
                  <a:lnTo>
                    <a:pt x="1151436" y="1331335"/>
                  </a:lnTo>
                  <a:lnTo>
                    <a:pt x="1103353" y="1345164"/>
                  </a:lnTo>
                  <a:lnTo>
                    <a:pt x="1053988" y="1356661"/>
                  </a:lnTo>
                  <a:lnTo>
                    <a:pt x="1003441" y="1365742"/>
                  </a:lnTo>
                  <a:lnTo>
                    <a:pt x="951810" y="1372329"/>
                  </a:lnTo>
                  <a:lnTo>
                    <a:pt x="899194" y="1376340"/>
                  </a:lnTo>
                  <a:lnTo>
                    <a:pt x="845693" y="1377695"/>
                  </a:lnTo>
                  <a:lnTo>
                    <a:pt x="792219" y="1376340"/>
                  </a:lnTo>
                  <a:lnTo>
                    <a:pt x="739627" y="1372329"/>
                  </a:lnTo>
                  <a:lnTo>
                    <a:pt x="688017" y="1365742"/>
                  </a:lnTo>
                  <a:lnTo>
                    <a:pt x="637489" y="1356661"/>
                  </a:lnTo>
                  <a:lnTo>
                    <a:pt x="588140" y="1345164"/>
                  </a:lnTo>
                  <a:lnTo>
                    <a:pt x="540070" y="1331335"/>
                  </a:lnTo>
                  <a:lnTo>
                    <a:pt x="493379" y="1315252"/>
                  </a:lnTo>
                  <a:lnTo>
                    <a:pt x="448165" y="1296996"/>
                  </a:lnTo>
                  <a:lnTo>
                    <a:pt x="404528" y="1276649"/>
                  </a:lnTo>
                  <a:lnTo>
                    <a:pt x="362567" y="1254291"/>
                  </a:lnTo>
                  <a:lnTo>
                    <a:pt x="322380" y="1230002"/>
                  </a:lnTo>
                  <a:lnTo>
                    <a:pt x="284068" y="1203864"/>
                  </a:lnTo>
                  <a:lnTo>
                    <a:pt x="247729" y="1175956"/>
                  </a:lnTo>
                  <a:lnTo>
                    <a:pt x="213462" y="1146360"/>
                  </a:lnTo>
                  <a:lnTo>
                    <a:pt x="181367" y="1115155"/>
                  </a:lnTo>
                  <a:lnTo>
                    <a:pt x="151543" y="1082424"/>
                  </a:lnTo>
                  <a:lnTo>
                    <a:pt x="124088" y="1048246"/>
                  </a:lnTo>
                  <a:lnTo>
                    <a:pt x="99102" y="1012701"/>
                  </a:lnTo>
                  <a:lnTo>
                    <a:pt x="76685" y="975872"/>
                  </a:lnTo>
                  <a:lnTo>
                    <a:pt x="56935" y="937837"/>
                  </a:lnTo>
                  <a:lnTo>
                    <a:pt x="39951" y="898679"/>
                  </a:lnTo>
                  <a:lnTo>
                    <a:pt x="25833" y="858477"/>
                  </a:lnTo>
                  <a:lnTo>
                    <a:pt x="14679" y="817312"/>
                  </a:lnTo>
                  <a:lnTo>
                    <a:pt x="6590" y="775265"/>
                  </a:lnTo>
                  <a:lnTo>
                    <a:pt x="1664" y="732417"/>
                  </a:lnTo>
                  <a:lnTo>
                    <a:pt x="0" y="688847"/>
                  </a:lnTo>
                  <a:close/>
                </a:path>
              </a:pathLst>
            </a:custGeom>
            <a:ln w="1219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130542" y="2896361"/>
              <a:ext cx="367030" cy="908685"/>
            </a:xfrm>
            <a:custGeom>
              <a:avLst/>
              <a:gdLst/>
              <a:ahLst/>
              <a:cxnLst/>
              <a:rect l="l" t="t" r="r" b="b"/>
              <a:pathLst>
                <a:path w="367029" h="908685">
                  <a:moveTo>
                    <a:pt x="0" y="823341"/>
                  </a:moveTo>
                  <a:lnTo>
                    <a:pt x="7874" y="908177"/>
                  </a:lnTo>
                  <a:lnTo>
                    <a:pt x="70712" y="851281"/>
                  </a:lnTo>
                  <a:lnTo>
                    <a:pt x="36830" y="851281"/>
                  </a:lnTo>
                  <a:lnTo>
                    <a:pt x="25019" y="846709"/>
                  </a:lnTo>
                  <a:lnTo>
                    <a:pt x="29626" y="834894"/>
                  </a:lnTo>
                  <a:lnTo>
                    <a:pt x="0" y="823341"/>
                  </a:lnTo>
                  <a:close/>
                </a:path>
                <a:path w="367029" h="908685">
                  <a:moveTo>
                    <a:pt x="29626" y="834894"/>
                  </a:moveTo>
                  <a:lnTo>
                    <a:pt x="25019" y="846709"/>
                  </a:lnTo>
                  <a:lnTo>
                    <a:pt x="36830" y="851281"/>
                  </a:lnTo>
                  <a:lnTo>
                    <a:pt x="41425" y="839496"/>
                  </a:lnTo>
                  <a:lnTo>
                    <a:pt x="29626" y="834894"/>
                  </a:lnTo>
                  <a:close/>
                </a:path>
                <a:path w="367029" h="908685">
                  <a:moveTo>
                    <a:pt x="41425" y="839496"/>
                  </a:moveTo>
                  <a:lnTo>
                    <a:pt x="36929" y="851027"/>
                  </a:lnTo>
                  <a:lnTo>
                    <a:pt x="36830" y="851281"/>
                  </a:lnTo>
                  <a:lnTo>
                    <a:pt x="70712" y="851281"/>
                  </a:lnTo>
                  <a:lnTo>
                    <a:pt x="70993" y="851027"/>
                  </a:lnTo>
                  <a:lnTo>
                    <a:pt x="41425" y="839496"/>
                  </a:lnTo>
                  <a:close/>
                </a:path>
                <a:path w="367029" h="908685">
                  <a:moveTo>
                    <a:pt x="355219" y="0"/>
                  </a:moveTo>
                  <a:lnTo>
                    <a:pt x="29626" y="834894"/>
                  </a:lnTo>
                  <a:lnTo>
                    <a:pt x="41425" y="839496"/>
                  </a:lnTo>
                  <a:lnTo>
                    <a:pt x="367030" y="4571"/>
                  </a:lnTo>
                  <a:lnTo>
                    <a:pt x="35521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dirty="0"/>
              <a:t>©</a:t>
            </a:r>
            <a:r>
              <a:rPr spc="-60" dirty="0"/>
              <a:t> </a:t>
            </a:r>
            <a:r>
              <a:rPr dirty="0"/>
              <a:t>MRT</a:t>
            </a:r>
            <a:r>
              <a:rPr spc="-40" dirty="0"/>
              <a:t> </a:t>
            </a:r>
            <a:r>
              <a:rPr spc="-10" dirty="0"/>
              <a:t>Program,</a:t>
            </a:r>
            <a:r>
              <a:rPr spc="-55" dirty="0"/>
              <a:t> </a:t>
            </a:r>
            <a:r>
              <a:rPr dirty="0"/>
              <a:t>Anderson</a:t>
            </a:r>
            <a:r>
              <a:rPr spc="10" dirty="0"/>
              <a:t> </a:t>
            </a:r>
            <a:r>
              <a:rPr spc="-10" dirty="0"/>
              <a:t>College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Examples</a:t>
            </a:r>
            <a:r>
              <a:rPr spc="-110" dirty="0"/>
              <a:t> </a:t>
            </a:r>
            <a:r>
              <a:rPr dirty="0"/>
              <a:t>of</a:t>
            </a:r>
            <a:r>
              <a:rPr spc="-130" dirty="0"/>
              <a:t> </a:t>
            </a:r>
            <a:r>
              <a:rPr dirty="0"/>
              <a:t>“image”</a:t>
            </a:r>
            <a:r>
              <a:rPr spc="-105" dirty="0"/>
              <a:t> </a:t>
            </a:r>
            <a:r>
              <a:rPr spc="-10" dirty="0"/>
              <a:t>errors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855976" y="3654552"/>
            <a:ext cx="3684904" cy="2792095"/>
            <a:chOff x="2855976" y="3654552"/>
            <a:chExt cx="3684904" cy="279209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5976" y="3654552"/>
              <a:ext cx="3416808" cy="279196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773180" y="5855982"/>
              <a:ext cx="1767839" cy="487680"/>
            </a:xfrm>
            <a:custGeom>
              <a:avLst/>
              <a:gdLst/>
              <a:ahLst/>
              <a:cxnLst/>
              <a:rect l="l" t="t" r="r" b="b"/>
              <a:pathLst>
                <a:path w="1767840" h="487679">
                  <a:moveTo>
                    <a:pt x="75254" y="30717"/>
                  </a:moveTo>
                  <a:lnTo>
                    <a:pt x="72041" y="42988"/>
                  </a:lnTo>
                  <a:lnTo>
                    <a:pt x="1764017" y="487108"/>
                  </a:lnTo>
                  <a:lnTo>
                    <a:pt x="1767319" y="474814"/>
                  </a:lnTo>
                  <a:lnTo>
                    <a:pt x="75254" y="30717"/>
                  </a:lnTo>
                  <a:close/>
                </a:path>
                <a:path w="1767840" h="487679">
                  <a:moveTo>
                    <a:pt x="83299" y="0"/>
                  </a:moveTo>
                  <a:lnTo>
                    <a:pt x="0" y="17513"/>
                  </a:lnTo>
                  <a:lnTo>
                    <a:pt x="63995" y="73710"/>
                  </a:lnTo>
                  <a:lnTo>
                    <a:pt x="72041" y="42988"/>
                  </a:lnTo>
                  <a:lnTo>
                    <a:pt x="59804" y="39776"/>
                  </a:lnTo>
                  <a:lnTo>
                    <a:pt x="62979" y="27495"/>
                  </a:lnTo>
                  <a:lnTo>
                    <a:pt x="76098" y="27495"/>
                  </a:lnTo>
                  <a:lnTo>
                    <a:pt x="83299" y="0"/>
                  </a:lnTo>
                  <a:close/>
                </a:path>
                <a:path w="1767840" h="487679">
                  <a:moveTo>
                    <a:pt x="62979" y="27495"/>
                  </a:moveTo>
                  <a:lnTo>
                    <a:pt x="59804" y="39776"/>
                  </a:lnTo>
                  <a:lnTo>
                    <a:pt x="72041" y="42988"/>
                  </a:lnTo>
                  <a:lnTo>
                    <a:pt x="75254" y="30717"/>
                  </a:lnTo>
                  <a:lnTo>
                    <a:pt x="62979" y="27495"/>
                  </a:lnTo>
                  <a:close/>
                </a:path>
                <a:path w="1767840" h="487679">
                  <a:moveTo>
                    <a:pt x="76098" y="27495"/>
                  </a:moveTo>
                  <a:lnTo>
                    <a:pt x="62979" y="27495"/>
                  </a:lnTo>
                  <a:lnTo>
                    <a:pt x="75254" y="30717"/>
                  </a:lnTo>
                  <a:lnTo>
                    <a:pt x="76098" y="2749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12391" y="1438655"/>
            <a:ext cx="3328416" cy="2106168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6868668" y="1002791"/>
            <a:ext cx="3331845" cy="3482340"/>
            <a:chOff x="6868668" y="1002791"/>
            <a:chExt cx="3331845" cy="348234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29272" y="1002791"/>
              <a:ext cx="2907792" cy="296875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6868668" y="3744468"/>
              <a:ext cx="3331845" cy="741045"/>
            </a:xfrm>
            <a:custGeom>
              <a:avLst/>
              <a:gdLst/>
              <a:ahLst/>
              <a:cxnLst/>
              <a:rect l="l" t="t" r="r" b="b"/>
              <a:pathLst>
                <a:path w="3331845" h="741045">
                  <a:moveTo>
                    <a:pt x="3331464" y="0"/>
                  </a:moveTo>
                  <a:lnTo>
                    <a:pt x="0" y="0"/>
                  </a:lnTo>
                  <a:lnTo>
                    <a:pt x="0" y="740663"/>
                  </a:lnTo>
                  <a:lnTo>
                    <a:pt x="3331464" y="740663"/>
                  </a:lnTo>
                  <a:lnTo>
                    <a:pt x="33314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3579876" y="873252"/>
            <a:ext cx="3032760" cy="521334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89535" marR="273685">
              <a:lnSpc>
                <a:spcPct val="100000"/>
              </a:lnSpc>
              <a:spcBef>
                <a:spcPts val="265"/>
              </a:spcBef>
            </a:pPr>
            <a:r>
              <a:rPr sz="1400" spc="-10" dirty="0">
                <a:latin typeface="Calibri"/>
                <a:cs typeface="Calibri"/>
              </a:rPr>
              <a:t>Incorrectly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positioned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patient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-8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view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selected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(arm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not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flexed </a:t>
            </a:r>
            <a:r>
              <a:rPr sz="1400" spc="-20" dirty="0">
                <a:latin typeface="Calibri"/>
                <a:cs typeface="Calibri"/>
              </a:rPr>
              <a:t>90</a:t>
            </a:r>
            <a:r>
              <a:rPr sz="1350" spc="-30" baseline="27777" dirty="0">
                <a:latin typeface="Calibri"/>
                <a:cs typeface="Calibri"/>
              </a:rPr>
              <a:t>o</a:t>
            </a:r>
            <a:r>
              <a:rPr sz="1400" spc="-20" dirty="0">
                <a:latin typeface="Calibri"/>
                <a:cs typeface="Calibri"/>
              </a:rPr>
              <a:t>)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583684" y="1391030"/>
            <a:ext cx="515620" cy="1532890"/>
          </a:xfrm>
          <a:custGeom>
            <a:avLst/>
            <a:gdLst/>
            <a:ahLst/>
            <a:cxnLst/>
            <a:rect l="l" t="t" r="r" b="b"/>
            <a:pathLst>
              <a:path w="515620" h="1532889">
                <a:moveTo>
                  <a:pt x="0" y="1448181"/>
                </a:moveTo>
                <a:lnTo>
                  <a:pt x="12699" y="1532382"/>
                </a:lnTo>
                <a:lnTo>
                  <a:pt x="70264" y="1473962"/>
                </a:lnTo>
                <a:lnTo>
                  <a:pt x="38353" y="1473962"/>
                </a:lnTo>
                <a:lnTo>
                  <a:pt x="26288" y="1470025"/>
                </a:lnTo>
                <a:lnTo>
                  <a:pt x="30201" y="1457966"/>
                </a:lnTo>
                <a:lnTo>
                  <a:pt x="0" y="1448181"/>
                </a:lnTo>
                <a:close/>
              </a:path>
              <a:path w="515620" h="1532889">
                <a:moveTo>
                  <a:pt x="30201" y="1457966"/>
                </a:moveTo>
                <a:lnTo>
                  <a:pt x="26288" y="1470025"/>
                </a:lnTo>
                <a:lnTo>
                  <a:pt x="38353" y="1473962"/>
                </a:lnTo>
                <a:lnTo>
                  <a:pt x="42274" y="1461877"/>
                </a:lnTo>
                <a:lnTo>
                  <a:pt x="30201" y="1457966"/>
                </a:lnTo>
                <a:close/>
              </a:path>
              <a:path w="515620" h="1532889">
                <a:moveTo>
                  <a:pt x="42274" y="1461877"/>
                </a:moveTo>
                <a:lnTo>
                  <a:pt x="38353" y="1473962"/>
                </a:lnTo>
                <a:lnTo>
                  <a:pt x="70264" y="1473962"/>
                </a:lnTo>
                <a:lnTo>
                  <a:pt x="72516" y="1471676"/>
                </a:lnTo>
                <a:lnTo>
                  <a:pt x="42274" y="1461877"/>
                </a:lnTo>
                <a:close/>
              </a:path>
              <a:path w="515620" h="1532889">
                <a:moveTo>
                  <a:pt x="503300" y="0"/>
                </a:moveTo>
                <a:lnTo>
                  <a:pt x="30201" y="1457966"/>
                </a:lnTo>
                <a:lnTo>
                  <a:pt x="42274" y="1461877"/>
                </a:lnTo>
                <a:lnTo>
                  <a:pt x="515366" y="3683"/>
                </a:lnTo>
                <a:lnTo>
                  <a:pt x="5033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868668" y="3744467"/>
            <a:ext cx="3331845" cy="74104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90170" marR="314960">
              <a:lnSpc>
                <a:spcPct val="100000"/>
              </a:lnSpc>
              <a:spcBef>
                <a:spcPts val="285"/>
              </a:spcBef>
            </a:pPr>
            <a:r>
              <a:rPr sz="1400" spc="-10" dirty="0">
                <a:latin typeface="Calibri"/>
                <a:cs typeface="Calibri"/>
              </a:rPr>
              <a:t>Collimation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does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not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include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all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required anatomy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(½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-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inch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of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light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posterior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to </a:t>
            </a:r>
            <a:r>
              <a:rPr sz="1400" dirty="0">
                <a:latin typeface="Calibri"/>
                <a:cs typeface="Calibri"/>
              </a:rPr>
              <a:t>elbow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not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clearly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visualized)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8529193" y="3133344"/>
            <a:ext cx="718820" cy="612775"/>
            <a:chOff x="8529193" y="3133344"/>
            <a:chExt cx="718820" cy="612775"/>
          </a:xfrm>
        </p:grpSpPr>
        <p:sp>
          <p:nvSpPr>
            <p:cNvPr id="14" name="object 14"/>
            <p:cNvSpPr/>
            <p:nvPr/>
          </p:nvSpPr>
          <p:spPr>
            <a:xfrm>
              <a:off x="8583168" y="3139440"/>
              <a:ext cx="658495" cy="457200"/>
            </a:xfrm>
            <a:custGeom>
              <a:avLst/>
              <a:gdLst/>
              <a:ahLst/>
              <a:cxnLst/>
              <a:rect l="l" t="t" r="r" b="b"/>
              <a:pathLst>
                <a:path w="658495" h="457200">
                  <a:moveTo>
                    <a:pt x="329184" y="0"/>
                  </a:moveTo>
                  <a:lnTo>
                    <a:pt x="275743" y="2992"/>
                  </a:lnTo>
                  <a:lnTo>
                    <a:pt x="225064" y="11655"/>
                  </a:lnTo>
                  <a:lnTo>
                    <a:pt x="177822" y="25518"/>
                  </a:lnTo>
                  <a:lnTo>
                    <a:pt x="134691" y="44110"/>
                  </a:lnTo>
                  <a:lnTo>
                    <a:pt x="96345" y="66960"/>
                  </a:lnTo>
                  <a:lnTo>
                    <a:pt x="63459" y="93597"/>
                  </a:lnTo>
                  <a:lnTo>
                    <a:pt x="36707" y="123551"/>
                  </a:lnTo>
                  <a:lnTo>
                    <a:pt x="16764" y="156350"/>
                  </a:lnTo>
                  <a:lnTo>
                    <a:pt x="0" y="228600"/>
                  </a:lnTo>
                  <a:lnTo>
                    <a:pt x="4303" y="265676"/>
                  </a:lnTo>
                  <a:lnTo>
                    <a:pt x="36707" y="333648"/>
                  </a:lnTo>
                  <a:lnTo>
                    <a:pt x="63459" y="363602"/>
                  </a:lnTo>
                  <a:lnTo>
                    <a:pt x="96345" y="390239"/>
                  </a:lnTo>
                  <a:lnTo>
                    <a:pt x="134691" y="413089"/>
                  </a:lnTo>
                  <a:lnTo>
                    <a:pt x="177822" y="431681"/>
                  </a:lnTo>
                  <a:lnTo>
                    <a:pt x="225064" y="445544"/>
                  </a:lnTo>
                  <a:lnTo>
                    <a:pt x="275743" y="454207"/>
                  </a:lnTo>
                  <a:lnTo>
                    <a:pt x="329184" y="457200"/>
                  </a:lnTo>
                  <a:lnTo>
                    <a:pt x="382594" y="454207"/>
                  </a:lnTo>
                  <a:lnTo>
                    <a:pt x="433254" y="445544"/>
                  </a:lnTo>
                  <a:lnTo>
                    <a:pt x="480489" y="431681"/>
                  </a:lnTo>
                  <a:lnTo>
                    <a:pt x="523622" y="413089"/>
                  </a:lnTo>
                  <a:lnTo>
                    <a:pt x="561975" y="390239"/>
                  </a:lnTo>
                  <a:lnTo>
                    <a:pt x="594872" y="363602"/>
                  </a:lnTo>
                  <a:lnTo>
                    <a:pt x="621636" y="333648"/>
                  </a:lnTo>
                  <a:lnTo>
                    <a:pt x="641591" y="300849"/>
                  </a:lnTo>
                  <a:lnTo>
                    <a:pt x="658368" y="228600"/>
                  </a:lnTo>
                  <a:lnTo>
                    <a:pt x="654061" y="191523"/>
                  </a:lnTo>
                  <a:lnTo>
                    <a:pt x="621636" y="123551"/>
                  </a:lnTo>
                  <a:lnTo>
                    <a:pt x="594872" y="93597"/>
                  </a:lnTo>
                  <a:lnTo>
                    <a:pt x="561975" y="66960"/>
                  </a:lnTo>
                  <a:lnTo>
                    <a:pt x="523622" y="44110"/>
                  </a:lnTo>
                  <a:lnTo>
                    <a:pt x="480489" y="25518"/>
                  </a:lnTo>
                  <a:lnTo>
                    <a:pt x="433254" y="11655"/>
                  </a:lnTo>
                  <a:lnTo>
                    <a:pt x="382594" y="2992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F000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583168" y="3139440"/>
              <a:ext cx="658495" cy="457200"/>
            </a:xfrm>
            <a:custGeom>
              <a:avLst/>
              <a:gdLst/>
              <a:ahLst/>
              <a:cxnLst/>
              <a:rect l="l" t="t" r="r" b="b"/>
              <a:pathLst>
                <a:path w="658495" h="457200">
                  <a:moveTo>
                    <a:pt x="0" y="228600"/>
                  </a:moveTo>
                  <a:lnTo>
                    <a:pt x="16764" y="156350"/>
                  </a:lnTo>
                  <a:lnTo>
                    <a:pt x="36707" y="123551"/>
                  </a:lnTo>
                  <a:lnTo>
                    <a:pt x="63459" y="93597"/>
                  </a:lnTo>
                  <a:lnTo>
                    <a:pt x="96345" y="66960"/>
                  </a:lnTo>
                  <a:lnTo>
                    <a:pt x="134691" y="44110"/>
                  </a:lnTo>
                  <a:lnTo>
                    <a:pt x="177822" y="25518"/>
                  </a:lnTo>
                  <a:lnTo>
                    <a:pt x="225064" y="11655"/>
                  </a:lnTo>
                  <a:lnTo>
                    <a:pt x="275743" y="2992"/>
                  </a:lnTo>
                  <a:lnTo>
                    <a:pt x="329184" y="0"/>
                  </a:lnTo>
                  <a:lnTo>
                    <a:pt x="382594" y="2992"/>
                  </a:lnTo>
                  <a:lnTo>
                    <a:pt x="433254" y="11655"/>
                  </a:lnTo>
                  <a:lnTo>
                    <a:pt x="480489" y="25518"/>
                  </a:lnTo>
                  <a:lnTo>
                    <a:pt x="523622" y="44110"/>
                  </a:lnTo>
                  <a:lnTo>
                    <a:pt x="561975" y="66960"/>
                  </a:lnTo>
                  <a:lnTo>
                    <a:pt x="594872" y="93597"/>
                  </a:lnTo>
                  <a:lnTo>
                    <a:pt x="621636" y="123551"/>
                  </a:lnTo>
                  <a:lnTo>
                    <a:pt x="641591" y="156350"/>
                  </a:lnTo>
                  <a:lnTo>
                    <a:pt x="658368" y="228600"/>
                  </a:lnTo>
                  <a:lnTo>
                    <a:pt x="654061" y="265676"/>
                  </a:lnTo>
                  <a:lnTo>
                    <a:pt x="621636" y="333648"/>
                  </a:lnTo>
                  <a:lnTo>
                    <a:pt x="594872" y="363602"/>
                  </a:lnTo>
                  <a:lnTo>
                    <a:pt x="561975" y="390239"/>
                  </a:lnTo>
                  <a:lnTo>
                    <a:pt x="523622" y="413089"/>
                  </a:lnTo>
                  <a:lnTo>
                    <a:pt x="480489" y="431681"/>
                  </a:lnTo>
                  <a:lnTo>
                    <a:pt x="433254" y="445544"/>
                  </a:lnTo>
                  <a:lnTo>
                    <a:pt x="382594" y="454207"/>
                  </a:lnTo>
                  <a:lnTo>
                    <a:pt x="329184" y="457200"/>
                  </a:lnTo>
                  <a:lnTo>
                    <a:pt x="275743" y="454207"/>
                  </a:lnTo>
                  <a:lnTo>
                    <a:pt x="225064" y="445544"/>
                  </a:lnTo>
                  <a:lnTo>
                    <a:pt x="177822" y="431681"/>
                  </a:lnTo>
                  <a:lnTo>
                    <a:pt x="134691" y="413089"/>
                  </a:lnTo>
                  <a:lnTo>
                    <a:pt x="96345" y="390239"/>
                  </a:lnTo>
                  <a:lnTo>
                    <a:pt x="63459" y="363602"/>
                  </a:lnTo>
                  <a:lnTo>
                    <a:pt x="36707" y="333648"/>
                  </a:lnTo>
                  <a:lnTo>
                    <a:pt x="16763" y="300849"/>
                  </a:lnTo>
                  <a:lnTo>
                    <a:pt x="0" y="228600"/>
                  </a:lnTo>
                  <a:close/>
                </a:path>
              </a:pathLst>
            </a:custGeom>
            <a:ln w="1219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529193" y="3529584"/>
              <a:ext cx="151257" cy="216534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6539483" y="5210555"/>
            <a:ext cx="3660775" cy="117094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92710" marR="175895">
              <a:lnSpc>
                <a:spcPct val="100000"/>
              </a:lnSpc>
              <a:spcBef>
                <a:spcPts val="285"/>
              </a:spcBef>
            </a:pPr>
            <a:r>
              <a:rPr sz="1400" b="1" i="1" dirty="0">
                <a:latin typeface="Calibri"/>
                <a:cs typeface="Calibri"/>
              </a:rPr>
              <a:t>*Note:</a:t>
            </a:r>
            <a:r>
              <a:rPr sz="1400" b="1" i="1" spc="-1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be</a:t>
            </a:r>
            <a:r>
              <a:rPr sz="1400" b="1" i="1" spc="-5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mindful</a:t>
            </a:r>
            <a:r>
              <a:rPr sz="1400" b="1" i="1" spc="-3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of</a:t>
            </a:r>
            <a:r>
              <a:rPr sz="1400" b="1" i="1" spc="-6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your</a:t>
            </a:r>
            <a:r>
              <a:rPr sz="1400" b="1" i="1" spc="-5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“image</a:t>
            </a:r>
            <a:r>
              <a:rPr sz="1400" b="1" i="1" spc="-4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angle” </a:t>
            </a:r>
            <a:r>
              <a:rPr sz="1400" spc="-20" dirty="0">
                <a:latin typeface="Calibri"/>
                <a:cs typeface="Calibri"/>
              </a:rPr>
              <a:t>from </a:t>
            </a:r>
            <a:r>
              <a:rPr sz="1400" dirty="0">
                <a:latin typeface="Calibri"/>
                <a:cs typeface="Calibri"/>
              </a:rPr>
              <a:t>this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angle:</a:t>
            </a:r>
            <a:r>
              <a:rPr sz="1400" spc="-10" dirty="0">
                <a:latin typeface="Calibri"/>
                <a:cs typeface="Calibri"/>
              </a:rPr>
              <a:t> Collimation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does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not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include </a:t>
            </a:r>
            <a:r>
              <a:rPr sz="1400" spc="-25" dirty="0">
                <a:latin typeface="Calibri"/>
                <a:cs typeface="Calibri"/>
              </a:rPr>
              <a:t>all </a:t>
            </a:r>
            <a:r>
              <a:rPr sz="1400" spc="-10" dirty="0">
                <a:latin typeface="Calibri"/>
                <a:cs typeface="Calibri"/>
              </a:rPr>
              <a:t>required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anatomy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(½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-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inch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of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light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not </a:t>
            </a:r>
            <a:r>
              <a:rPr sz="1400" spc="-10" dirty="0">
                <a:latin typeface="Calibri"/>
                <a:cs typeface="Calibri"/>
              </a:rPr>
              <a:t>visualized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around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all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required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anatomy)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7244" y="613105"/>
            <a:ext cx="5038090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Copyright</a:t>
            </a:r>
            <a:r>
              <a:rPr spc="-229" dirty="0"/>
              <a:t> </a:t>
            </a:r>
            <a:r>
              <a:rPr spc="-10" dirty="0"/>
              <a:t>Information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7244" y="1708099"/>
            <a:ext cx="9923780" cy="143446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Calibri"/>
                <a:cs typeface="Calibri"/>
              </a:rPr>
              <a:t>This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learning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material</a:t>
            </a:r>
            <a:r>
              <a:rPr sz="2800" spc="-10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is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property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Anderson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College.</a:t>
            </a:r>
            <a:endParaRPr sz="2800">
              <a:latin typeface="Calibri"/>
              <a:cs typeface="Calibri"/>
            </a:endParaRPr>
          </a:p>
          <a:p>
            <a:pPr marL="240029" marR="5080" indent="-227329">
              <a:lnSpc>
                <a:spcPts val="3020"/>
              </a:lnSpc>
              <a:spcBef>
                <a:spcPts val="10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Any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sharing,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reproduction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or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use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this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information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or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material 	</a:t>
            </a:r>
            <a:r>
              <a:rPr sz="2800" dirty="0">
                <a:latin typeface="Calibri"/>
                <a:cs typeface="Calibri"/>
              </a:rPr>
              <a:t>other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than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educational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purposes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at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Anderson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College</a:t>
            </a:r>
            <a:r>
              <a:rPr sz="2800" spc="-11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prohibited.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491</Words>
  <Application>Microsoft Office PowerPoint</Application>
  <PresentationFormat>Custom</PresentationFormat>
  <Paragraphs>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 MT</vt:lpstr>
      <vt:lpstr>Calibri</vt:lpstr>
      <vt:lpstr>Wingdings</vt:lpstr>
      <vt:lpstr>Office Theme</vt:lpstr>
      <vt:lpstr>PowerPoint Presentation</vt:lpstr>
      <vt:lpstr>AP Forearm – Equipment Setup</vt:lpstr>
      <vt:lpstr>AP Forearm – Equipment Setup</vt:lpstr>
      <vt:lpstr>AP Forearm - Positioning</vt:lpstr>
      <vt:lpstr>Lateral Forearm – Equipment Setup</vt:lpstr>
      <vt:lpstr>Lateral Forearm – Equipment Setup</vt:lpstr>
      <vt:lpstr>Lateral Forearm - Positioning</vt:lpstr>
      <vt:lpstr>Notes</vt:lpstr>
      <vt:lpstr>Examples of “image” errors</vt:lpstr>
      <vt:lpstr>Examples of “image” errors</vt:lpstr>
      <vt:lpstr>Examples of “image” errors</vt:lpstr>
      <vt:lpstr>Copyright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Fayyaz</cp:lastModifiedBy>
  <cp:revision>4</cp:revision>
  <dcterms:created xsi:type="dcterms:W3CDTF">2025-05-23T20:03:03Z</dcterms:created>
  <dcterms:modified xsi:type="dcterms:W3CDTF">2025-06-30T18:48:36Z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2025-05-23T00:00:00Z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2025-05-23T00:00:00Z</vt:filetime>
  </property>
  <property fmtid="{D5CDD505-2E9C-101B-9397-08002B2CF9AE}" pid="5" name="Producer">
    <vt:lpwstr>www.ilovepdf.com</vt:lpwstr>
  </property>
</Properties>
</file>