
<file path=[Content_Types].xml><?xml version="1.0" encoding="utf-8"?>
<Types xmlns="http://schemas.openxmlformats.org/package/2006/content-types">
  <Default Extension="wmf" ContentType="image/x-wmf"/>
  <Default Extension="gif" ContentType="image/gi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2.xml" ContentType="application/vnd.openxmlformats-officedocument.presentationml.notesSlide+xml"/>
  <Override PartName="/ppt/notesSlides/notesSlide40.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0.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48.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0.xml" ContentType="application/vnd.openxmlformats-officedocument.presentationml.notesSlide+xml"/>
  <Override PartName="/ppt/notesSlides/notesSlide31.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s/slide50.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7.xml" ContentType="application/vnd.openxmlformats-officedocument.presentationml.slide+xml"/>
  <Override PartName="/ppt/notesSlides/notesSlide12.xml" ContentType="application/vnd.openxmlformats-officedocument.presentationml.notes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notesSlides/notesSlide41.xml" ContentType="application/vnd.openxmlformats-officedocument.presentationml.notesSlide+xml"/>
  <Override PartName="/ppt/slides/slide26.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notesSlides/notesSlide3.xml" ContentType="application/vnd.openxmlformats-officedocument.presentationml.notesSlide+xml"/>
  <Override PartName="/ppt/slides/slide18.xml" ContentType="application/vnd.openxmlformats-officedocument.presentationml.slide+xml"/>
  <Override PartName="/ppt/notesSlides/notesSlide19.xml" ContentType="application/vnd.openxmlformats-officedocument.presentationml.notesSlide+xml"/>
  <Override PartName="/ppt/slides/slide17.xml" ContentType="application/vnd.openxmlformats-officedocument.presentationml.slide+xml"/>
  <Override PartName="/ppt/slides/slide42.xml" ContentType="application/vnd.openxmlformats-officedocument.presentationml.slide+xml"/>
  <Override PartName="/ppt/slides/slide14.xml" ContentType="application/vnd.openxmlformats-officedocument.presentationml.slide+xml"/>
  <Override PartName="/ppt/slides/slide40.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27.xml" ContentType="application/vnd.openxmlformats-officedocument.presentationml.slide+xml"/>
  <Override PartName="/ppt/slides/slide48.xml" ContentType="application/vnd.openxmlformats-officedocument.presentationml.slide+xml"/>
  <Override PartName="/ppt/slides/slide4.xml" ContentType="application/vnd.openxmlformats-officedocument.presentationml.slide+xml"/>
  <Override PartName="/ppt/slides/slide15.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s/slide1.xml" ContentType="application/vnd.openxmlformats-officedocument.presentationml.slide+xml"/>
  <Override PartName="/ppt/slideLayouts/slideLayout47.xml" ContentType="application/vnd.openxmlformats-officedocument.presentationml.slideLayout+xml"/>
  <Override PartName="/ppt/slideLayouts/slideLayout45.xml" ContentType="application/vnd.openxmlformats-officedocument.presentationml.slideLayout+xml"/>
  <Override PartName="/ppt/notesSlides/notesSlide20.xml" ContentType="application/vnd.openxmlformats-officedocument.presentationml.notes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slideLayouts/slideLayout38.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29.xml" ContentType="application/vnd.openxmlformats-officedocument.presentationml.slideLayout+xml"/>
  <Override PartName="/ppt/notesSlides/notesSlide27.xml" ContentType="application/vnd.openxmlformats-officedocument.presentationml.notesSlide+xml"/>
  <Override PartName="/ppt/slideLayouts/slideLayout37.xml" ContentType="application/vnd.openxmlformats-officedocument.presentationml.slideLayout+xml"/>
  <Override PartName="/ppt/slideLayouts/slideLayout28.xml" ContentType="application/vnd.openxmlformats-officedocument.presentationml.slideLayout+xml"/>
  <Override PartName="/ppt/slides/slide9.xml" ContentType="application/vnd.openxmlformats-officedocument.presentationml.slide+xml"/>
  <Override PartName="/ppt/slideLayouts/slideLayout27.xml" ContentType="application/vnd.openxmlformats-officedocument.presentationml.slideLayout+xml"/>
  <Override PartName="/ppt/slides/slide10.xml" ContentType="application/vnd.openxmlformats-officedocument.presentationml.slide+xml"/>
  <Override PartName="/ppt/slideLayouts/slideLayout36.xml" ContentType="application/vnd.openxmlformats-officedocument.presentationml.slideLayout+xml"/>
  <Override PartName="/ppt/notesSlides/notesSlide11.xml" ContentType="application/vnd.openxmlformats-officedocument.presentationml.notesSlide+xml"/>
  <Override PartName="/ppt/slideLayouts/slideLayout26.xml" ContentType="application/vnd.openxmlformats-officedocument.presentationml.slideLayout+xml"/>
  <Override PartName="/ppt/slides/slide36.xml" ContentType="application/vnd.openxmlformats-officedocument.presentationml.slide+xml"/>
  <Override PartName="/ppt/notesSlides/notesSlide46.xml" ContentType="application/vnd.openxmlformats-officedocument.presentationml.notesSlide+xml"/>
  <Override PartName="/ppt/notesSlides/notesSlide28.xml" ContentType="application/vnd.openxmlformats-officedocument.presentationml.notesSlide+xml"/>
  <Override PartName="/ppt/slideLayouts/slideLayout25.xml" ContentType="application/vnd.openxmlformats-officedocument.presentationml.slideLayout+xml"/>
  <Override PartName="/ppt/slideLayouts/slideLayout22.xml" ContentType="application/vnd.openxmlformats-officedocument.presentationml.slideLayout+xml"/>
  <Override PartName="/ppt/slideLayouts/slideLayout44.xml" ContentType="application/vnd.openxmlformats-officedocument.presentationml.slideLayout+xml"/>
  <Override PartName="/ppt/slideLayouts/slideLayout21.xml" ContentType="application/vnd.openxmlformats-officedocument.presentationml.slideLayout+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slideLayouts/slideLayout41.xml" ContentType="application/vnd.openxmlformats-officedocument.presentationml.slideLayout+xml"/>
  <Override PartName="/ppt/slides/slide43.xml" ContentType="application/vnd.openxmlformats-officedocument.presentationml.slide+xml"/>
  <Override PartName="/ppt/notesSlides/notesSlide9.xml" ContentType="application/vnd.openxmlformats-officedocument.presentationml.notesSlide+xml"/>
  <Override PartName="/ppt/slideLayouts/slideLayout40.xml" ContentType="application/vnd.openxmlformats-officedocument.presentationml.slideLayout+xml"/>
  <Override PartName="/ppt/slideLayouts/slideLayout19.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Layouts/slideLayout16.xml" ContentType="application/vnd.openxmlformats-officedocument.presentationml.slideLayout+xml"/>
  <Override PartName="/ppt/slides/slide2.xml" ContentType="application/vnd.openxmlformats-officedocument.presentationml.slide+xml"/>
  <Override PartName="/ppt/slideLayouts/slideLayout14.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s/slide35.xml" ContentType="application/vnd.openxmlformats-officedocument.presentationml.slide+xml"/>
  <Override PartName="/ppt/notesSlides/notesSlide39.xml" ContentType="application/vnd.openxmlformats-officedocument.presentationml.notesSlide+xml"/>
  <Override PartName="/ppt/slideLayouts/slideLayout8.xml" ContentType="application/vnd.openxmlformats-officedocument.presentationml.slideLayout+xml"/>
  <Override PartName="/ppt/notesSlides/notesSlide22.xml" ContentType="application/vnd.openxmlformats-officedocument.presentationml.notesSlide+xml"/>
  <Override PartName="/ppt/slideLayouts/slideLayout5.xml" ContentType="application/vnd.openxmlformats-officedocument.presentationml.slideLayout+xml"/>
  <Override PartName="/ppt/notesSlides/notesSlide47.xml" ContentType="application/vnd.openxmlformats-officedocument.presentationml.notesSlide+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theme/theme4.xml" ContentType="application/vnd.openxmlformats-officedocument.theme+xml"/>
  <Override PartName="/ppt/slides/slide47.xml" ContentType="application/vnd.openxmlformats-officedocument.presentationml.slide+xml"/>
  <Override PartName="/ppt/theme/theme3.xml" ContentType="application/vnd.openxmlformats-officedocument.theme+xml"/>
  <Override PartName="/ppt/slideLayouts/slideLayout15.xml" ContentType="application/vnd.openxmlformats-officedocument.presentationml.slideLayout+xml"/>
  <Override PartName="/ppt/notesSlides/notesSlide23.xml" ContentType="application/vnd.openxmlformats-officedocument.presentationml.notesSlide+xml"/>
  <Override PartName="/ppt/theme/theme2.xml" ContentType="application/vnd.openxmlformats-officedocument.theme+xml"/>
  <Override PartName="/ppt/tableStyles.xml" ContentType="application/vnd.openxmlformats-officedocument.presentationml.tableStyles+xml"/>
  <Override PartName="/ppt/slideLayouts/slideLayout18.xml" ContentType="application/vnd.openxmlformats-officedocument.presentationml.slideLayout+xml"/>
  <Override PartName="/ppt/presentation.xml" ContentType="application/vnd.openxmlformats-officedocument.presentationml.presentation.main+xml"/>
  <Override PartName="/docProps/app.xml" ContentType="application/vnd.openxmlformats-officedocument.extended-properties+xml"/>
  <Override PartName="/docProps/core.xml" ContentType="application/vnd.openxmlformats-package.core-properties+xml"/>
  <Override PartName="/ppt/slideLayouts/slideLayout24.xml" ContentType="application/vnd.openxmlformats-officedocument.presentationml.slideLayout+xml"/>
  <Override PartName="/ppt/slideLayouts/slideLayout4.xml" ContentType="application/vnd.openxmlformats-officedocument.presentationml.slideLayout+xml"/>
  <Override PartName="/customXml/itemProps3.xml" ContentType="application/vnd.openxmlformats-officedocument.customXmlProperties+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34.xml" ContentType="application/vnd.openxmlformats-officedocument.presentationml.slideLayout+xml"/>
  <Override PartName="/ppt/slides/slide16.xml" ContentType="application/vnd.openxmlformats-officedocument.presentationml.slide+xml"/>
  <Override PartName="/ppt/slideLayouts/slideLayout43.xml" ContentType="application/vnd.openxmlformats-officedocument.presentationml.slideLayout+xml"/>
  <Override PartName="/ppt/slides/slide41.xml" ContentType="application/vnd.openxmlformats-officedocument.presentationml.slide+xml"/>
  <Override PartName="/ppt/slideLayouts/slideLayout23.xml" ContentType="application/vnd.openxmlformats-officedocument.presentationml.slideLayout+xml"/>
  <Override PartName="/ppt/slideLayouts/slideLayout1.xml" ContentType="application/vnd.openxmlformats-officedocument.presentationml.slideLayout+xml"/>
  <Override PartName="/ppt/slides/slide28.xml" ContentType="application/vnd.openxmlformats-officedocument.presentationml.slide+xml"/>
  <Override PartName="/ppt/theme/theme1.xml" ContentType="application/vnd.openxmlformats-officedocument.theme+xml"/>
  <Override PartName="/customXml/itemProps2.xml" ContentType="application/vnd.openxmlformats-officedocument.customXmlProperties+xml"/>
  <Override PartName="/ppt/slideLayouts/slideLayout35.xml" ContentType="application/vnd.openxmlformats-officedocument.presentationml.slideLayout+xml"/>
  <Override PartName="/ppt/slides/slide39.xml" ContentType="application/vnd.openxmlformats-officedocument.presentationml.slide+xml"/>
  <Override PartName="/ppt/viewProps.xml" ContentType="application/vnd.openxmlformats-officedocument.presentationml.viewProps+xml"/>
  <Override PartName="/ppt/diagrams/quickStyle1.xml" ContentType="application/vnd.openxmlformats-officedocument.drawingml.diagramQuickStyle+xml"/>
  <Override PartName="/ppt/slideLayouts/slideLayout46.xml" ContentType="application/vnd.openxmlformats-officedocument.presentationml.slideLayout+xml"/>
  <Override PartName="/ppt/slideLayouts/slideLayout39.xml" ContentType="application/vnd.openxmlformats-officedocument.presentationml.slideLayout+xml"/>
  <Override PartName="/ppt/slides/slide44.xml" ContentType="application/vnd.openxmlformats-officedocument.presentationml.slide+xml"/>
  <Override PartName="/docProps/custom.xml" ContentType="application/vnd.openxmlformats-officedocument.custom-properties+xml"/>
  <Override PartName="/ppt/slides/slide6.xml" ContentType="application/vnd.openxmlformats-officedocument.presentationml.slide+xml"/>
  <Override PartName="/ppt/notesSlides/notesSlide43.xml" ContentType="application/vnd.openxmlformats-officedocument.presentationml.notesSlide+xml"/>
  <Override PartName="/ppt/notesMasters/notesMaster1.xml" ContentType="application/vnd.openxmlformats-officedocument.presentationml.notesMaster+xml"/>
  <Override PartName="/ppt/diagrams/layout1.xml" ContentType="application/vnd.openxmlformats-officedocument.drawingml.diagramLayout+xml"/>
  <Override PartName="/ppt/diagrams/colors1.xml" ContentType="application/vnd.openxmlformats-officedocument.drawingml.diagramColors+xml"/>
  <Override PartName="/ppt/diagrams/data1.xml" ContentType="application/vnd.openxmlformats-officedocument.drawingml.diagramData+xml"/>
  <Override PartName="/ppt/presProps.xml" ContentType="application/vnd.openxmlformats-officedocument.presentationml.presProps+xml"/>
  <Override PartName="/ppt/slides/slide49.xml" ContentType="application/vnd.openxmlformats-officedocument.presentationml.slide+xml"/>
  <Override PartName="/ppt/slideLayouts/slideLayout6.xml" ContentType="application/vnd.openxmlformats-officedocument.presentationml.slideLayout+xml"/>
  <Override PartName="/ppt/slides/slide38.xml" ContentType="application/vnd.openxmlformats-officedocument.presentationml.slide+xml"/>
  <Override PartName="/ppt/notesSlides/notesSlide24.xml" ContentType="application/vnd.openxmlformats-officedocument.presentationml.notesSlide+xml"/>
  <Override PartName="/ppt/slideMasters/slideMaster3.xml" ContentType="application/vnd.openxmlformats-officedocument.presentationml.slideMaster+xml"/>
  <Override PartName="/ppt/slideLayouts/slideLayout30.xml" ContentType="application/vnd.openxmlformats-officedocument.presentationml.slideLayout+xml"/>
  <Override PartName="/customXml/itemProps1.xml" ContentType="application/vnd.openxmlformats-officedocument.customXmlProperties+xml"/>
  <Override PartName="/ppt/notesSlides/notesSlide29.xml" ContentType="application/vnd.openxmlformats-officedocument.presentationml.notesSlide+xml"/>
  <Override PartName="/ppt/slideLayouts/slideLayout31.xml" ContentType="application/vnd.openxmlformats-officedocument.presentationml.slideLayout+xml"/>
  <Override PartName="/ppt/slideLayouts/slideLayout13.xml" ContentType="application/vnd.openxmlformats-officedocument.presentationml.slideLayout+xml"/>
  <Override PartName="/ppt/notesSlides/notesSlide35.xml" ContentType="application/vnd.openxmlformats-officedocument.presentationml.notesSlide+xml"/>
  <Override PartName="/ppt/diagrams/drawing1.xml" ContentType="application/vnd.openxmlformats-officedocument.drawingml.diagramDrawing+xml"/>
  <Override PartName="/ppt/slides/slide21.xml" ContentType="application/vnd.openxmlformats-officedocument.presentationml.slide+xml"/>
  <Override PartName="/ppt/slides/slide7.xml" ContentType="application/vnd.openxmlformats-officedocument.presentationml.slide+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 id="2147483674" r:id="rId2"/>
    <p:sldMasterId id="2147483686" r:id="rId3"/>
  </p:sldMasterIdLst>
  <p:notesMasterIdLst>
    <p:notesMasterId r:id="rId58"/>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Lst>
  <p:sldSz cx="12192000" cy="6858000"/>
  <p:notesSz cx="7023100" cy="93091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83" d="100"/>
          <a:sy n="83" d="100"/>
        </p:scale>
        <p:origin x="475" y="77"/>
      </p:cViewPr>
      <p:guideLst>
        <p:guide pos="2214" orient="horz"/>
        <p:guide pos="2851" orient="horz"/>
        <p:guide pos="3284" orient="horz"/>
        <p:guide pos="2355" orient="horz"/>
        <p:guide pos="1669" orient="horz"/>
        <p:guide pos="360" orient="horz"/>
        <p:guide pos="1349" orient="horz"/>
        <p:guide pos="2149" orient="horz"/>
        <p:guide pos="1198" orient="horz"/>
        <p:guide pos="4319" orient="horz"/>
        <p:guide pos="704"/>
        <p:guide pos="7119"/>
        <p:guide pos="3179"/>
        <p:guide pos="1455"/>
        <p:guide pos="219"/>
        <p:guide pos="1233"/>
      </p:guideLst>
    </p:cSldViewPr>
  </p:slide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theme" Target="theme/theme1.xml"/><Relationship Id="rId5" Type="http://schemas.openxmlformats.org/officeDocument/2006/relationships/theme" Target="theme/theme2.xml"/><Relationship Id="rId6" Type="http://schemas.openxmlformats.org/officeDocument/2006/relationships/theme" Target="theme/theme3.xml"/><Relationship Id="rId7" Type="http://schemas.openxmlformats.org/officeDocument/2006/relationships/theme" Target="theme/theme4.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notesMaster" Target="notesMasters/notesMaster1.xml"/><Relationship Id="rId59" Type="http://schemas.openxmlformats.org/officeDocument/2006/relationships/presProps" Target="presProps.xml" /><Relationship Id="rId60" Type="http://schemas.openxmlformats.org/officeDocument/2006/relationships/tableStyles" Target="tableStyles.xml" /><Relationship Id="rId61" Type="http://schemas.openxmlformats.org/officeDocument/2006/relationships/viewProps" Target="viewProps.xml" /></Relationships>
</file>

<file path=ppt/diagrams/_rels/data1.xml.rels><?xml version="1.0" encoding="UTF-8" standalone="yes"?><Relationships xmlns="http://schemas.openxmlformats.org/package/2006/relationships"></Relationships>
</file>

<file path=ppt/diagrams/_rels/drawing1.xml.rels><?xml version="1.0" encoding="UTF-8" standalone="yes"?><Relationships xmlns="http://schemas.openxmlformats.org/package/2006/relationships"></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lignNode1">
    <dgm:fillClrLst hueDir="cw" meth="repeat">
      <a:schemeClr val="accent1"/>
    </dgm:fillClrLst>
    <dgm:linClrLst hueDir="cw" meth="repeat">
      <a:schemeClr val="accent1"/>
    </dgm:linClrLst>
    <dgm:effectClrLst hueDir="cw" meth="span"/>
    <dgm:txLinClrLst hueDir="cw" meth="span"/>
    <dgm:txFillClrLst hueDir="cw" meth="span"/>
    <dgm:txEffectClrLst hueDir="cw" meth="span"/>
  </dgm:styleLbl>
  <dgm:styleLbl name="node1">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lnNode1">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vennNode1">
    <dgm:fillClrLst hueDir="cw" meth="repeat">
      <a:schemeClr val="accent1">
        <a:alpha val="50000"/>
      </a:schemeClr>
    </dgm:fillClrLst>
    <dgm:linClrLst hueDir="cw" meth="repeat">
      <a:schemeClr val="lt1"/>
    </dgm:linClrLst>
    <dgm:effectClrLst hueDir="cw" meth="span"/>
    <dgm:txLinClrLst hueDir="cw" meth="span"/>
    <dgm:txFillClrLst hueDir="cw" meth="span"/>
    <dgm:txEffectClrLst hueDir="cw" meth="span"/>
  </dgm:styleLbl>
  <dgm:styleLbl name="node2">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node3">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node4">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fgImgPlace1">
    <dgm:fillClrLst hueDir="cw" meth="repeat">
      <a:schemeClr val="accent1">
        <a:tint val="50000"/>
      </a:schemeClr>
    </dgm:fillClrLst>
    <dgm:linClrLst hueDir="cw" meth="repeat">
      <a:schemeClr val="lt1"/>
    </dgm:linClrLst>
    <dgm:effectClrLst hueDir="cw" meth="span"/>
    <dgm:txLinClrLst hueDir="cw" meth="span"/>
    <dgm:txFillClrLst hueDir="cw" meth="repeat">
      <a:schemeClr val="lt1"/>
    </dgm:txFillClrLst>
    <dgm:txEffectClrLst hueDir="cw" meth="span"/>
  </dgm:styleLbl>
  <dgm:styleLbl name="alignImgPlace1">
    <dgm:fillClrLst hueDir="cw" meth="repeat">
      <a:schemeClr val="accent1">
        <a:tint val="50000"/>
      </a:schemeClr>
    </dgm:fillClrLst>
    <dgm:linClrLst hueDir="cw" meth="repeat">
      <a:schemeClr val="lt1"/>
    </dgm:linClrLst>
    <dgm:effectClrLst hueDir="cw" meth="span"/>
    <dgm:txLinClrLst hueDir="cw" meth="span"/>
    <dgm:txFillClrLst hueDir="cw" meth="repeat">
      <a:schemeClr val="lt1"/>
    </dgm:txFillClrLst>
    <dgm:txEffectClrLst hueDir="cw" meth="span"/>
  </dgm:styleLbl>
  <dgm:styleLbl name="bgImgPlace1">
    <dgm:fillClrLst hueDir="cw" meth="repeat">
      <a:schemeClr val="accent1">
        <a:tint val="50000"/>
      </a:schemeClr>
    </dgm:fillClrLst>
    <dgm:linClrLst hueDir="cw" meth="repeat">
      <a:schemeClr val="lt1"/>
    </dgm:linClrLst>
    <dgm:effectClrLst hueDir="cw" meth="span"/>
    <dgm:txLinClrLst hueDir="cw" meth="span"/>
    <dgm:txFillClrLst hueDir="cw" meth="repeat">
      <a:schemeClr val="lt1"/>
    </dgm:txFillClrLst>
    <dgm:txEffectClrLst hueDir="cw" meth="span"/>
  </dgm:styleLbl>
  <dgm:styleLbl name="sibTrans2D1">
    <dgm:fillClrLst hueDir="cw" meth="repeat">
      <a:schemeClr val="accent1">
        <a:tint val="60000"/>
      </a:schemeClr>
    </dgm:fillClrLst>
    <dgm:linClrLst hueDir="cw" meth="repeat">
      <a:schemeClr val="accent1">
        <a:tint val="60000"/>
      </a:schemeClr>
    </dgm:linClrLst>
    <dgm:effectClrLst hueDir="cw" meth="span"/>
    <dgm:txLinClrLst hueDir="cw" meth="span"/>
    <dgm:txFillClrLst hueDir="cw" meth="span"/>
    <dgm:txEffectClrLst hueDir="cw" meth="span"/>
  </dgm:styleLbl>
  <dgm:styleLbl name="fgSibTrans2D1">
    <dgm:fillClrLst hueDir="cw" meth="repeat">
      <a:schemeClr val="accent1">
        <a:tint val="60000"/>
      </a:schemeClr>
    </dgm:fillClrLst>
    <dgm:linClrLst hueDir="cw" meth="repeat">
      <a:schemeClr val="accent1">
        <a:tint val="60000"/>
      </a:schemeClr>
    </dgm:linClrLst>
    <dgm:effectClrLst hueDir="cw" meth="span"/>
    <dgm:txLinClrLst hueDir="cw" meth="span"/>
    <dgm:txFillClrLst hueDir="cw" meth="span"/>
    <dgm:txEffectClrLst hueDir="cw" meth="span"/>
  </dgm:styleLbl>
  <dgm:styleLbl name="bgSibTrans2D1">
    <dgm:fillClrLst hueDir="cw" meth="repeat">
      <a:schemeClr val="accent1">
        <a:tint val="60000"/>
      </a:schemeClr>
    </dgm:fillClrLst>
    <dgm:linClrLst hueDir="cw" meth="repeat">
      <a:schemeClr val="accent1">
        <a:tint val="60000"/>
      </a:schemeClr>
    </dgm:linClrLst>
    <dgm:effectClrLst hueDir="cw" meth="span"/>
    <dgm:txLinClrLst hueDir="cw" meth="span"/>
    <dgm:txFillClrLst hueDir="cw" meth="span"/>
    <dgm:txEffectClrLst hueDir="cw" meth="span"/>
  </dgm:styleLbl>
  <dgm:styleLbl name="sibTrans1D1">
    <dgm:fillClrLst hueDir="cw" meth="repeat">
      <a:schemeClr val="accent1"/>
    </dgm:fillClrLst>
    <dgm:linClrLst hueDir="cw" meth="repeat">
      <a:schemeClr val="accent1"/>
    </dgm:linClrLst>
    <dgm:effectClrLst hueDir="cw" meth="span"/>
    <dgm:txLinClrLst hueDir="cw" meth="span"/>
    <dgm:txFillClrLst hueDir="cw" meth="repeat">
      <a:schemeClr val="tx1"/>
    </dgm:txFillClrLst>
    <dgm:txEffectClrLst hueDir="cw" meth="span"/>
  </dgm:styleLbl>
  <dgm:styleLbl name="callout">
    <dgm:fillClrLst hueDir="cw" meth="repeat">
      <a:schemeClr val="accent1"/>
    </dgm:fillClrLst>
    <dgm:linClrLst hueDir="cw" meth="repeat">
      <a:schemeClr val="accent1">
        <a:tint val="50000"/>
      </a:schemeClr>
    </dgm:linClrLst>
    <dgm:effectClrLst hueDir="cw" meth="span"/>
    <dgm:txLinClrLst hueDir="cw" meth="span"/>
    <dgm:txFillClrLst hueDir="cw" meth="repeat">
      <a:schemeClr val="tx1"/>
    </dgm:txFillClrLst>
    <dgm:txEffectClrLst hueDir="cw" meth="span"/>
  </dgm:styleLbl>
  <dgm:styleLbl name="asst0">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sst1">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sst2">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sst3">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sst4">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parChTrans2D1">
    <dgm:fillClrLst hueDir="cw" meth="repeat">
      <a:schemeClr val="accent1">
        <a:tint val="60000"/>
      </a:schemeClr>
    </dgm:fillClrLst>
    <dgm:linClrLst hueDir="cw" meth="repeat">
      <a:schemeClr val="accent1">
        <a:tint val="60000"/>
      </a:schemeClr>
    </dgm:linClrLst>
    <dgm:effectClrLst hueDir="cw" meth="span"/>
    <dgm:txLinClrLst hueDir="cw" meth="span"/>
    <dgm:txFillClrLst hueDir="cw" meth="repeat">
      <a:schemeClr val="lt1"/>
    </dgm:txFillClrLst>
    <dgm:txEffectClrLst hueDir="cw" meth="span"/>
  </dgm:styleLbl>
  <dgm:styleLbl name="parChTrans2D2">
    <dgm:fillClrLst hueDir="cw" meth="repeat">
      <a:schemeClr val="accent1"/>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parChTrans2D3">
    <dgm:fillClrLst hueDir="cw" meth="repeat">
      <a:schemeClr val="accent1"/>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parChTrans2D4">
    <dgm:fillClrLst hueDir="cw" meth="repeat">
      <a:schemeClr val="accent1"/>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parChTrans1D1">
    <dgm:fillClrLst hueDir="cw" meth="repeat">
      <a:schemeClr val="accent1"/>
    </dgm:fillClrLst>
    <dgm:linClrLst hueDir="cw" meth="repeat">
      <a:schemeClr val="accent1">
        <a:shade val="60000"/>
      </a:schemeClr>
    </dgm:linClrLst>
    <dgm:effectClrLst hueDir="cw" meth="span"/>
    <dgm:txLinClrLst hueDir="cw" meth="span"/>
    <dgm:txFillClrLst hueDir="cw" meth="repeat">
      <a:schemeClr val="tx1"/>
    </dgm:txFillClrLst>
    <dgm:txEffectClrLst hueDir="cw" meth="span"/>
  </dgm:styleLbl>
  <dgm:styleLbl name="parChTrans1D2">
    <dgm:fillClrLst hueDir="cw" meth="repeat">
      <a:schemeClr val="accent1"/>
    </dgm:fillClrLst>
    <dgm:linClrLst hueDir="cw" meth="repeat">
      <a:schemeClr val="accent1">
        <a:shade val="60000"/>
      </a:schemeClr>
    </dgm:linClrLst>
    <dgm:effectClrLst hueDir="cw" meth="span"/>
    <dgm:txLinClrLst hueDir="cw" meth="span"/>
    <dgm:txFillClrLst hueDir="cw" meth="repeat">
      <a:schemeClr val="tx1"/>
    </dgm:txFillClrLst>
    <dgm:txEffectClrLst hueDir="cw" meth="span"/>
  </dgm:styleLbl>
  <dgm:styleLbl name="parChTrans1D3">
    <dgm:fillClrLst hueDir="cw" meth="repeat">
      <a:schemeClr val="accent1"/>
    </dgm:fillClrLst>
    <dgm:linClrLst hueDir="cw" meth="repeat">
      <a:schemeClr val="accent1">
        <a:shade val="80000"/>
      </a:schemeClr>
    </dgm:linClrLst>
    <dgm:effectClrLst hueDir="cw" meth="span"/>
    <dgm:txLinClrLst hueDir="cw" meth="span"/>
    <dgm:txFillClrLst hueDir="cw" meth="repeat">
      <a:schemeClr val="tx1"/>
    </dgm:txFillClrLst>
    <dgm:txEffectClrLst hueDir="cw" meth="span"/>
  </dgm:styleLbl>
  <dgm:styleLbl name="parChTrans1D4">
    <dgm:fillClrLst hueDir="cw" meth="repeat">
      <a:schemeClr val="accent1"/>
    </dgm:fillClrLst>
    <dgm:linClrLst hueDir="cw" meth="repeat">
      <a:schemeClr val="accent1">
        <a:shade val="80000"/>
      </a:schemeClr>
    </dgm:linClrLst>
    <dgm:effectClrLst hueDir="cw" meth="span"/>
    <dgm:txLinClrLst hueDir="cw" meth="span"/>
    <dgm:txFillClrLst hueDir="cw" meth="repeat">
      <a:schemeClr val="tx1"/>
    </dgm:txFillClrLst>
    <dgm:txEffectClrLst hueDir="cw" meth="span"/>
  </dgm:styleLbl>
  <dgm:styleLbl name="fgAcc1">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conFgAcc1">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alignAcc1">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trAlignAcc1">
    <dgm:fillClrLst hueDir="cw" meth="repeat">
      <a:schemeClr val="lt1">
        <a:alpha val="4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bgAcc1">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solidFgAcc1">
    <dgm:fillClrLst hueDir="cw" meth="repeat">
      <a:schemeClr val="lt1"/>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solidAlignAcc1">
    <dgm:fillClrLst hueDir="cw" meth="repeat">
      <a:schemeClr val="lt1"/>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solidBgAcc1">
    <dgm:fillClrLst hueDir="cw" meth="repeat">
      <a:schemeClr val="lt1"/>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fgAccFollowNode1">
    <dgm:fillClrLst hueDir="cw" meth="repeat">
      <a:schemeClr val="accent1">
        <a:alpha val="90000"/>
        <a:tint val="40000"/>
      </a:schemeClr>
    </dgm:fillClrLst>
    <dgm:linClrLst hueDir="cw" meth="repeat">
      <a:schemeClr val="accent1">
        <a:alpha val="90000"/>
        <a:tint val="40000"/>
      </a:schemeClr>
    </dgm:linClrLst>
    <dgm:effectClrLst hueDir="cw" meth="span"/>
    <dgm:txLinClrLst hueDir="cw" meth="span"/>
    <dgm:txFillClrLst hueDir="cw" meth="repeat">
      <a:schemeClr val="dk1"/>
    </dgm:txFillClrLst>
    <dgm:txEffectClrLst hueDir="cw" meth="span"/>
  </dgm:styleLbl>
  <dgm:styleLbl name="alignAccFollowNode1">
    <dgm:fillClrLst hueDir="cw" meth="repeat">
      <a:schemeClr val="accent1">
        <a:alpha val="90000"/>
        <a:tint val="40000"/>
      </a:schemeClr>
    </dgm:fillClrLst>
    <dgm:linClrLst hueDir="cw" meth="repeat">
      <a:schemeClr val="accent1">
        <a:alpha val="90000"/>
        <a:tint val="40000"/>
      </a:schemeClr>
    </dgm:linClrLst>
    <dgm:effectClrLst hueDir="cw" meth="span"/>
    <dgm:txLinClrLst hueDir="cw" meth="span"/>
    <dgm:txFillClrLst hueDir="cw" meth="repeat">
      <a:schemeClr val="dk1"/>
    </dgm:txFillClrLst>
    <dgm:txEffectClrLst hueDir="cw" meth="span"/>
  </dgm:styleLbl>
  <dgm:styleLbl name="bgAccFollowNode1">
    <dgm:fillClrLst hueDir="cw" meth="repeat">
      <a:schemeClr val="accent1">
        <a:alpha val="90000"/>
        <a:tint val="40000"/>
      </a:schemeClr>
    </dgm:fillClrLst>
    <dgm:linClrLst hueDir="cw" meth="repeat">
      <a:schemeClr val="accent1">
        <a:alpha val="90000"/>
        <a:tint val="40000"/>
      </a:schemeClr>
    </dgm:linClrLst>
    <dgm:effectClrLst hueDir="cw" meth="span"/>
    <dgm:txLinClrLst hueDir="cw" meth="span"/>
    <dgm:txFillClrLst hueDir="cw" meth="repeat">
      <a:schemeClr val="dk1"/>
    </dgm:txFillClrLst>
    <dgm:txEffectClrLst hueDir="cw" meth="span"/>
  </dgm:styleLbl>
  <dgm:styleLbl name="fgAcc0">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fgAcc2">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fgAcc3">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fgAcc4">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bgShp">
    <dgm:fillClrLst hueDir="cw" meth="repeat">
      <a:schemeClr val="accent1">
        <a:tint val="4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dkBgShp">
    <dgm:fillClrLst hueDir="cw" meth="repeat">
      <a:schemeClr val="accent1">
        <a:shade val="80000"/>
      </a:schemeClr>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trBgShp">
    <dgm:fillClrLst hueDir="cw" meth="repeat">
      <a:schemeClr val="accent1">
        <a:tint val="50000"/>
        <a:alpha val="40000"/>
      </a:schemeClr>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fgShp">
    <dgm:fillClrLst hueDir="cw" meth="repeat">
      <a:schemeClr val="accent1">
        <a:tint val="60000"/>
      </a:schemeClr>
    </dgm:fillClrLst>
    <dgm:linClrLst hueDir="cw" meth="repeat">
      <a:schemeClr val="lt1"/>
    </dgm:linClrLst>
    <dgm:effectClrLst hueDir="cw" meth="span"/>
    <dgm:txLinClrLst hueDir="cw" meth="span"/>
    <dgm:txFillClrLst hueDir="cw" meth="repeat">
      <a:schemeClr val="dk1"/>
    </dgm:txFillClrLst>
    <dgm:txEffectClrLst hueDir="cw" meth="span"/>
  </dgm:styleLbl>
  <dgm:styleLbl name="revTx">
    <dgm:fillClrLst hueDir="cw" meth="repeat">
      <a:schemeClr val="lt1">
        <a:alpha val="0"/>
      </a:schemeClr>
    </dgm:fillClrLst>
    <dgm:linClrLst hueDir="cw" meth="repeat">
      <a:schemeClr val="dk1">
        <a:alpha val="0"/>
      </a:schemeClr>
    </dgm:linClrLst>
    <dgm:effectClrLst hueDir="cw" meth="span"/>
    <dgm:txLinClrLst hueDir="cw" meth="span"/>
    <dgm:txFillClrLst hueDir="cw" meth="repeat">
      <a:schemeClr val="tx1"/>
    </dgm:txFillClrLst>
    <dgm:txEffectClrLst hueDir="cw" meth="span"/>
  </dgm:styleLbl>
</dgm:colorsDef>
</file>

<file path=ppt/diagrams/data1.xml><?xml version="1.0" encoding="utf-8"?>
<dgm:dataModel xmlns:dgm="http://schemas.openxmlformats.org/drawingml/2006/diagram" xmlns:a="http://schemas.openxmlformats.org/drawingml/2006/main" xmlns:r="http://schemas.openxmlformats.org/officeDocument/2006/relationships">
  <dgm:ptLst>
    <dgm:pt modelId="{8EBA1E6E-B668-4D7A-83B1-FDDEBDCB737B}" type="doc">
      <dgm:prSet loTypeId="urn:microsoft.com/office/officeart/2005/8/layout/hList1" loCatId="list" qsTypeId="urn:microsoft.com/office/officeart/2005/8/quickstyle/simple1" qsCatId="simple" csTypeId="urn:microsoft.com/office/officeart/2005/8/colors/accent1_2" csCatId="accent1" phldr="1"/>
      <dgm:spPr bwMode="auto"/>
      <dgm:t>
        <a:bodyPr/>
        <a:lstStyle/>
        <a:p>
          <a:pPr>
            <a:defRPr/>
          </a:pPr>
          <a:endParaRPr lang="en-US"/>
        </a:p>
      </dgm:t>
    </dgm:pt>
    <dgm:pt modelId="{864FF9BF-8E6E-4AFB-8E6C-5E0440CA6B02}" type="node">
      <dgm:prSet phldrT="[Text]"/>
      <dgm:spPr bwMode="auto"/>
      <dgm:t>
        <a:bodyPr vertOverflow="overflow" horzOverflow="overflow" vert="horz" rtlCol="0" fromWordArt="0" anchor="ctr" forceAA="0" upright="0" compatLnSpc="0"/>
        <a:lstStyle/>
        <a:p>
          <a:pPr algn="ctr" defTabSz="933449">
            <a:lnSpc>
              <a:spcPct val="90000"/>
            </a:lnSpc>
            <a:spcBef>
              <a:spcPts val="0"/>
            </a:spcBef>
            <a:spcAft>
              <a:spcPts val="881"/>
            </a:spcAft>
            <a:defRPr/>
          </a:pPr>
          <a:r>
            <a:rPr lang="en-US"/>
            <a:t>Joints</a:t>
          </a:r>
          <a:endParaRPr/>
        </a:p>
      </dgm:t>
    </dgm:pt>
    <dgm:pt modelId="{13A26DAC-A560-4965-B944-343C92B1FB42}" type="parTrans" cxnId="{592E4402-45B6-4D28-94D1-478D865B041C}">
      <dgm:prSet/>
      <dgm:spPr bwMode="auto"/>
      <dgm:t>
        <a:bodyPr/>
        <a:lstStyle/>
        <a:p>
          <a:pPr>
            <a:defRPr/>
          </a:pPr>
          <a:endParaRPr lang="en-US"/>
        </a:p>
      </dgm:t>
    </dgm:pt>
    <dgm:pt modelId="{5BB46315-3FEA-48B6-8A0E-C0FAD5535C1F}" type="sibTrans" cxnId="{592E4402-45B6-4D28-94D1-478D865B041C}">
      <dgm:prSet/>
      <dgm:spPr bwMode="auto"/>
      <dgm:t>
        <a:bodyPr/>
        <a:lstStyle/>
        <a:p>
          <a:pPr>
            <a:defRPr/>
          </a:pPr>
          <a:endParaRPr lang="en-US"/>
        </a:p>
      </dgm:t>
    </dgm:pt>
    <dgm:pt modelId="{1C2D6BF4-6F92-44C3-B3E9-459211A07DB3}"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b="1"/>
            <a:t>Skull-C1</a:t>
          </a:r>
          <a:endParaRPr/>
        </a:p>
      </dgm:t>
    </dgm:pt>
    <dgm:pt modelId="{EED0F0C6-5FB7-49AF-8468-FDCABC3EF544}" type="parTrans" cxnId="{368BA3B4-3512-4818-AACB-AAEC2E8C5D83}">
      <dgm:prSet/>
      <dgm:spPr bwMode="auto"/>
      <dgm:t>
        <a:bodyPr/>
        <a:lstStyle/>
        <a:p>
          <a:pPr>
            <a:defRPr/>
          </a:pPr>
          <a:endParaRPr lang="en-US"/>
        </a:p>
      </dgm:t>
    </dgm:pt>
    <dgm:pt modelId="{791A9C2E-9932-4EEF-BBE4-6AF8132F251C}" type="sibTrans" cxnId="{368BA3B4-3512-4818-AACB-AAEC2E8C5D83}">
      <dgm:prSet/>
      <dgm:spPr bwMode="auto"/>
      <dgm:t>
        <a:bodyPr/>
        <a:lstStyle/>
        <a:p>
          <a:pPr>
            <a:defRPr/>
          </a:pPr>
          <a:endParaRPr lang="en-US"/>
        </a:p>
      </dgm:t>
    </dgm:pt>
    <dgm:pt modelId="{39E03C64-84C9-4E3D-B839-970EBA186418}"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b="1"/>
            <a:t>C1-C2</a:t>
          </a:r>
          <a:endParaRPr/>
        </a:p>
      </dgm:t>
    </dgm:pt>
    <dgm:pt modelId="{6BF0D223-40FF-4F88-BF39-E8089A331EA2}" type="parTrans" cxnId="{817E0CE4-4444-40C1-AA83-2AB74D111755}">
      <dgm:prSet/>
      <dgm:spPr bwMode="auto"/>
      <dgm:t>
        <a:bodyPr/>
        <a:lstStyle/>
        <a:p>
          <a:pPr>
            <a:defRPr/>
          </a:pPr>
          <a:endParaRPr lang="en-US"/>
        </a:p>
      </dgm:t>
    </dgm:pt>
    <dgm:pt modelId="{7E79C4F7-CBA5-4DD2-9C48-FD8CFA5FA76E}" type="sibTrans" cxnId="{817E0CE4-4444-40C1-AA83-2AB74D111755}">
      <dgm:prSet/>
      <dgm:spPr bwMode="auto"/>
      <dgm:t>
        <a:bodyPr/>
        <a:lstStyle/>
        <a:p>
          <a:pPr>
            <a:defRPr/>
          </a:pPr>
          <a:endParaRPr lang="en-US"/>
        </a:p>
      </dgm:t>
    </dgm:pt>
    <dgm:pt modelId="{514E0087-9AC3-40A1-91C4-F0C9267EDBBD}" type="node">
      <dgm:prSet phldrT="[Text]"/>
      <dgm:spPr bwMode="auto"/>
      <dgm:t>
        <a:bodyPr vertOverflow="overflow" horzOverflow="overflow" vert="horz" rtlCol="0" fromWordArt="0" anchor="ctr" forceAA="0" upright="0" compatLnSpc="0"/>
        <a:lstStyle/>
        <a:p>
          <a:pPr algn="ctr" defTabSz="933449">
            <a:lnSpc>
              <a:spcPct val="90000"/>
            </a:lnSpc>
            <a:spcBef>
              <a:spcPts val="0"/>
            </a:spcBef>
            <a:spcAft>
              <a:spcPts val="881"/>
            </a:spcAft>
            <a:defRPr/>
          </a:pPr>
          <a:r>
            <a:rPr lang="en-US"/>
            <a:t>Classification</a:t>
          </a:r>
          <a:endParaRPr/>
        </a:p>
      </dgm:t>
    </dgm:pt>
    <dgm:pt modelId="{D657DE2F-7FA5-4C0C-8B4E-155F66BCC59F}" type="parTrans" cxnId="{B7E7C51E-D973-4412-A19C-F5283DA6BD6E}">
      <dgm:prSet/>
      <dgm:spPr bwMode="auto"/>
      <dgm:t>
        <a:bodyPr/>
        <a:lstStyle/>
        <a:p>
          <a:pPr>
            <a:defRPr/>
          </a:pPr>
          <a:endParaRPr lang="en-US"/>
        </a:p>
      </dgm:t>
    </dgm:pt>
    <dgm:pt modelId="{7FA4CA44-6B9E-460D-AF88-B0B124A229CD}" type="sibTrans" cxnId="{B7E7C51E-D973-4412-A19C-F5283DA6BD6E}">
      <dgm:prSet/>
      <dgm:spPr bwMode="auto"/>
      <dgm:t>
        <a:bodyPr/>
        <a:lstStyle/>
        <a:p>
          <a:pPr>
            <a:defRPr/>
          </a:pPr>
          <a:endParaRPr lang="en-US"/>
        </a:p>
      </dgm:t>
    </dgm:pt>
    <dgm:pt modelId="{9C9E19E8-8DAE-4B34-B27E-8E39446EC76A}"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a:t>Synovial</a:t>
          </a:r>
          <a:endParaRPr/>
        </a:p>
      </dgm:t>
    </dgm:pt>
    <dgm:pt modelId="{319F2B80-F755-40FD-B00D-05451805A134}" type="parTrans" cxnId="{9BEDA961-21E8-4B6C-8D53-7192391211B5}">
      <dgm:prSet/>
      <dgm:spPr bwMode="auto"/>
      <dgm:t>
        <a:bodyPr/>
        <a:lstStyle/>
        <a:p>
          <a:pPr>
            <a:defRPr/>
          </a:pPr>
          <a:endParaRPr lang="en-US"/>
        </a:p>
      </dgm:t>
    </dgm:pt>
    <dgm:pt modelId="{57B3C41A-F263-458C-A470-70CBEFD95C5E}" type="sibTrans" cxnId="{9BEDA961-21E8-4B6C-8D53-7192391211B5}">
      <dgm:prSet/>
      <dgm:spPr bwMode="auto"/>
      <dgm:t>
        <a:bodyPr/>
        <a:lstStyle/>
        <a:p>
          <a:pPr>
            <a:defRPr/>
          </a:pPr>
          <a:endParaRPr lang="en-US"/>
        </a:p>
      </dgm:t>
    </dgm:pt>
    <dgm:pt modelId="{43D9D28A-32FA-4DAB-A921-83B99057D97A}"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a:t>Synovial</a:t>
          </a:r>
          <a:endParaRPr/>
        </a:p>
      </dgm:t>
    </dgm:pt>
    <dgm:pt modelId="{226C3516-5F07-4BC1-B527-D0BCE381B5F0}" type="parTrans" cxnId="{22028749-3131-4A33-BF0D-7A71565CD513}">
      <dgm:prSet/>
      <dgm:spPr bwMode="auto"/>
      <dgm:t>
        <a:bodyPr/>
        <a:lstStyle/>
        <a:p>
          <a:pPr>
            <a:defRPr/>
          </a:pPr>
          <a:endParaRPr lang="en-US"/>
        </a:p>
      </dgm:t>
    </dgm:pt>
    <dgm:pt modelId="{0A2DDFBD-6788-4F33-97EB-9E54F637497C}" type="sibTrans" cxnId="{22028749-3131-4A33-BF0D-7A71565CD513}">
      <dgm:prSet/>
      <dgm:spPr bwMode="auto"/>
      <dgm:t>
        <a:bodyPr/>
        <a:lstStyle/>
        <a:p>
          <a:pPr>
            <a:defRPr/>
          </a:pPr>
          <a:endParaRPr lang="en-US"/>
        </a:p>
      </dgm:t>
    </dgm:pt>
    <dgm:pt modelId="{F45D0E78-D7EE-42EF-A2A1-1062A92A9C59}" type="node">
      <dgm:prSet custT="1"/>
      <dgm:spPr bwMode="auto"/>
      <dgm:t>
        <a:bodyPr vert="horz" anchor="t"/>
        <a:lstStyle/>
        <a:p>
          <a:pPr algn="l" defTabSz="888999">
            <a:lnSpc>
              <a:spcPct val="90000"/>
            </a:lnSpc>
            <a:spcBef>
              <a:spcPts val="0"/>
            </a:spcBef>
            <a:spcAft>
              <a:spcPts val="0"/>
            </a:spcAft>
            <a:defRPr/>
          </a:pPr>
          <a:r>
            <a:rPr lang="en-US" sz="2000"/>
            <a:t>Ellipsoid(</a:t>
          </a:r>
          <a:r>
            <a:rPr lang="en-US" sz="2000"/>
            <a:t>condyloid</a:t>
          </a:r>
          <a:r>
            <a:rPr lang="en-US" sz="2000"/>
            <a:t>)</a:t>
          </a:r>
          <a:endParaRPr/>
        </a:p>
      </dgm:t>
    </dgm:pt>
    <dgm:pt modelId="{E934ED92-6323-486D-B605-0CBDD6CBF343}" type="parTrans" cxnId="{E93448F9-BBAF-483E-A9CC-E35A2889B816}">
      <dgm:prSet/>
      <dgm:spPr bwMode="auto"/>
      <dgm:t>
        <a:bodyPr/>
        <a:lstStyle/>
        <a:p>
          <a:pPr>
            <a:defRPr/>
          </a:pPr>
          <a:endParaRPr lang="en-US"/>
        </a:p>
      </dgm:t>
    </dgm:pt>
    <dgm:pt modelId="{93C6CAE4-B620-42C7-9803-0A3FD6414EF2}" type="sibTrans" cxnId="{E93448F9-BBAF-483E-A9CC-E35A2889B816}">
      <dgm:prSet/>
      <dgm:spPr bwMode="auto"/>
      <dgm:t>
        <a:bodyPr/>
        <a:lstStyle/>
        <a:p>
          <a:pPr>
            <a:defRPr/>
          </a:pPr>
          <a:endParaRPr lang="en-US"/>
        </a:p>
      </dgm:t>
    </dgm:pt>
    <dgm:pt modelId="{007D2807-B850-46B2-A4BA-56306FEC9FFC}" type="node">
      <dgm:prSet custT="1"/>
      <dgm:spPr bwMode="auto"/>
      <dgm:t>
        <a:bodyPr vert="horz" anchor="t"/>
        <a:lstStyle/>
        <a:p>
          <a:pPr algn="l" defTabSz="888999">
            <a:lnSpc>
              <a:spcPct val="90000"/>
            </a:lnSpc>
            <a:spcBef>
              <a:spcPts val="0"/>
            </a:spcBef>
            <a:spcAft>
              <a:spcPts val="0"/>
            </a:spcAft>
            <a:defRPr/>
          </a:pPr>
          <a:r>
            <a:rPr lang="en-US" sz="2000"/>
            <a:t>Plane (</a:t>
          </a:r>
          <a:r>
            <a:rPr lang="en-US" sz="1800"/>
            <a:t>gliding)R and L lateral </a:t>
          </a:r>
          <a:r>
            <a:rPr lang="en-US" sz="1800"/>
            <a:t>atlanto</a:t>
          </a:r>
          <a:r>
            <a:rPr lang="en-US" sz="1800"/>
            <a:t>-axial</a:t>
          </a:r>
          <a:endParaRPr/>
        </a:p>
      </dgm:t>
    </dgm:pt>
    <dgm:pt modelId="{1FF53DEB-D503-4C7F-964C-CE212B2DD667}" type="parTrans" cxnId="{0B15554C-49E1-46B9-9E05-BC3876219550}">
      <dgm:prSet/>
      <dgm:spPr bwMode="auto"/>
      <dgm:t>
        <a:bodyPr/>
        <a:lstStyle/>
        <a:p>
          <a:pPr>
            <a:defRPr/>
          </a:pPr>
          <a:endParaRPr lang="en-US"/>
        </a:p>
      </dgm:t>
    </dgm:pt>
    <dgm:pt modelId="{08A839A7-891C-4B91-AE66-3D5070122BD7}" type="sibTrans" cxnId="{0B15554C-49E1-46B9-9E05-BC3876219550}">
      <dgm:prSet/>
      <dgm:spPr bwMode="auto"/>
      <dgm:t>
        <a:bodyPr/>
        <a:lstStyle/>
        <a:p>
          <a:pPr>
            <a:defRPr/>
          </a:pPr>
          <a:endParaRPr lang="en-US"/>
        </a:p>
      </dgm:t>
    </dgm:pt>
    <dgm:pt modelId="{DB2806DC-8A4A-4EAA-B769-CF8F0CE988E6}" type="node">
      <dgm:prSet custT="1"/>
      <dgm:spPr bwMode="auto"/>
      <dgm:t>
        <a:bodyPr vert="horz" anchor="t"/>
        <a:lstStyle/>
        <a:p>
          <a:pPr algn="l" defTabSz="888999">
            <a:lnSpc>
              <a:spcPct val="90000"/>
            </a:lnSpc>
            <a:spcBef>
              <a:spcPts val="0"/>
            </a:spcBef>
            <a:spcAft>
              <a:spcPts val="0"/>
            </a:spcAft>
            <a:defRPr/>
          </a:pPr>
          <a:r>
            <a:rPr lang="en-US" sz="2000"/>
            <a:t>Trochoid</a:t>
          </a:r>
          <a:r>
            <a:rPr lang="en-US" sz="2000"/>
            <a:t> (pivot) C1-C2 odontoid</a:t>
          </a:r>
          <a:endParaRPr/>
        </a:p>
      </dgm:t>
    </dgm:pt>
    <dgm:pt modelId="{03B848AE-435E-42A1-ABDD-35D0D189D0C8}" type="parTrans" cxnId="{52A22838-97E6-4381-AEB9-148DB9EDE1E6}">
      <dgm:prSet/>
      <dgm:spPr bwMode="auto"/>
      <dgm:t>
        <a:bodyPr/>
        <a:lstStyle/>
        <a:p>
          <a:pPr>
            <a:defRPr/>
          </a:pPr>
          <a:endParaRPr lang="en-US"/>
        </a:p>
      </dgm:t>
    </dgm:pt>
    <dgm:pt modelId="{3710C137-D6D7-4BD4-A3BC-D86E72B4B5B2}" type="sibTrans" cxnId="{52A22838-97E6-4381-AEB9-148DB9EDE1E6}">
      <dgm:prSet/>
      <dgm:spPr bwMode="auto"/>
      <dgm:t>
        <a:bodyPr/>
        <a:lstStyle/>
        <a:p>
          <a:pPr>
            <a:defRPr/>
          </a:pPr>
          <a:endParaRPr lang="en-US"/>
        </a:p>
      </dgm:t>
    </dgm:pt>
    <dgm:pt modelId="{55600651-1750-4CEE-BC6C-A0029510B1C5}"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endParaRPr/>
        </a:p>
      </dgm:t>
    </dgm:pt>
    <dgm:pt modelId="{2D6E08A3-3725-4893-92FA-C63EDCDA687F}" type="parTrans" cxnId="{A8F1D207-7041-4D5C-97D7-3C871E3AF4A8}">
      <dgm:prSet/>
      <dgm:spPr bwMode="auto"/>
      <dgm:t>
        <a:bodyPr/>
        <a:lstStyle/>
        <a:p>
          <a:pPr>
            <a:defRPr/>
          </a:pPr>
          <a:endParaRPr lang="en-US"/>
        </a:p>
      </dgm:t>
    </dgm:pt>
    <dgm:pt modelId="{0E6AC89C-BA6F-4D28-8F79-960D61B549DB}" type="sibTrans" cxnId="{A8F1D207-7041-4D5C-97D7-3C871E3AF4A8}">
      <dgm:prSet/>
      <dgm:spPr bwMode="auto"/>
      <dgm:t>
        <a:bodyPr/>
        <a:lstStyle/>
        <a:p>
          <a:pPr>
            <a:defRPr/>
          </a:pPr>
          <a:endParaRPr lang="en-US"/>
        </a:p>
      </dgm:t>
    </dgm:pt>
    <dgm:pt modelId="{E90B6653-0C83-49BA-8895-A8BEF7A2CC05}"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endParaRPr/>
        </a:p>
      </dgm:t>
    </dgm:pt>
    <dgm:pt modelId="{597ACB51-9950-4D3D-B440-1B041ACF8F31}" type="parTrans" cxnId="{53BA94C5-2626-4498-AA32-EA4E169E5E45}">
      <dgm:prSet/>
      <dgm:spPr bwMode="auto"/>
      <dgm:t>
        <a:bodyPr/>
        <a:lstStyle/>
        <a:p>
          <a:pPr>
            <a:defRPr/>
          </a:pPr>
          <a:endParaRPr lang="en-US"/>
        </a:p>
      </dgm:t>
    </dgm:pt>
    <dgm:pt modelId="{B8CD11DB-7C78-47EF-BC52-6F67EA266781}" type="sibTrans" cxnId="{53BA94C5-2626-4498-AA32-EA4E169E5E45}">
      <dgm:prSet/>
      <dgm:spPr bwMode="auto"/>
      <dgm:t>
        <a:bodyPr/>
        <a:lstStyle/>
        <a:p>
          <a:pPr>
            <a:defRPr/>
          </a:pPr>
          <a:endParaRPr lang="en-US"/>
        </a:p>
      </dgm:t>
    </dgm:pt>
    <dgm:pt modelId="{5F8E7AFE-18FF-49DC-B888-F5DC454614A6}"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b="1"/>
            <a:t>C2-C7</a:t>
          </a:r>
          <a:endParaRPr/>
        </a:p>
      </dgm:t>
    </dgm:pt>
    <dgm:pt modelId="{028B6B80-6652-40DA-BAB6-DC4042C67F5A}" type="parTrans" cxnId="{09A9D0AC-FB02-4003-8883-CCBE8426C49A}">
      <dgm:prSet/>
      <dgm:spPr bwMode="auto"/>
      <dgm:t>
        <a:bodyPr/>
        <a:lstStyle/>
        <a:p>
          <a:pPr>
            <a:defRPr/>
          </a:pPr>
          <a:endParaRPr lang="en-US"/>
        </a:p>
      </dgm:t>
    </dgm:pt>
    <dgm:pt modelId="{65CC9043-A2EC-4581-A6D8-EEBE7D565150}" type="sibTrans" cxnId="{09A9D0AC-FB02-4003-8883-CCBE8426C49A}">
      <dgm:prSet/>
      <dgm:spPr bwMode="auto"/>
      <dgm:t>
        <a:bodyPr/>
        <a:lstStyle/>
        <a:p>
          <a:pPr>
            <a:defRPr/>
          </a:pPr>
          <a:endParaRPr lang="en-US"/>
        </a:p>
      </dgm:t>
    </dgm:pt>
    <dgm:pt modelId="{3099FFCB-1371-4338-BCCC-A24AE9B99067}"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a:t>Synovial</a:t>
          </a:r>
          <a:endParaRPr/>
        </a:p>
      </dgm:t>
    </dgm:pt>
    <dgm:pt modelId="{CAFFC0D7-15C1-4DD5-BF09-61F030DA3A6B}" type="sibTrans" cxnId="{9EADE9CA-648A-44CF-AC29-14E54CAAC723}">
      <dgm:prSet/>
      <dgm:spPr bwMode="auto"/>
      <dgm:t>
        <a:bodyPr/>
        <a:lstStyle/>
        <a:p>
          <a:pPr>
            <a:defRPr/>
          </a:pPr>
          <a:endParaRPr lang="en-US"/>
        </a:p>
      </dgm:t>
    </dgm:pt>
    <dgm:pt modelId="{BC6B52B7-BB5E-4274-B6EA-85D157F1EA89}" type="parTrans" cxnId="{9EADE9CA-648A-44CF-AC29-14E54CAAC723}">
      <dgm:prSet/>
      <dgm:spPr bwMode="auto"/>
      <dgm:t>
        <a:bodyPr/>
        <a:lstStyle/>
        <a:p>
          <a:pPr>
            <a:defRPr/>
          </a:pPr>
          <a:endParaRPr lang="en-US"/>
        </a:p>
      </dgm:t>
    </dgm:pt>
    <dgm:pt modelId="{C0A0907C-8D6B-4844-BB5D-7C34C45723F1}"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endParaRPr/>
        </a:p>
      </dgm:t>
    </dgm:pt>
    <dgm:pt modelId="{F94A6854-09E0-4EBA-984B-96491F1A9692}" type="parTrans" cxnId="{A713B2F2-0CC0-4112-9686-59C2C405DEF1}">
      <dgm:prSet/>
      <dgm:spPr bwMode="auto"/>
      <dgm:t>
        <a:bodyPr/>
        <a:lstStyle/>
        <a:p>
          <a:pPr>
            <a:defRPr/>
          </a:pPr>
          <a:endParaRPr lang="en-US"/>
        </a:p>
      </dgm:t>
    </dgm:pt>
    <dgm:pt modelId="{7C1D59C5-4C00-419F-B53D-74E57D8EA0E6}" type="sibTrans" cxnId="{A713B2F2-0CC0-4112-9686-59C2C405DEF1}">
      <dgm:prSet/>
      <dgm:spPr bwMode="auto"/>
      <dgm:t>
        <a:bodyPr/>
        <a:lstStyle/>
        <a:p>
          <a:pPr>
            <a:defRPr/>
          </a:pPr>
          <a:endParaRPr lang="en-US"/>
        </a:p>
      </dgm:t>
    </dgm:pt>
    <dgm:pt modelId="{37279CD1-4330-4D7F-A107-F23634280D61}"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a:t>Cartilaginous</a:t>
          </a:r>
          <a:endParaRPr/>
        </a:p>
      </dgm:t>
    </dgm:pt>
    <dgm:pt modelId="{4E280D0E-0CFA-4E37-86A1-88194A305425}" type="parTrans" cxnId="{9C4E5BB3-F1F4-4FBF-B267-D779B5743192}">
      <dgm:prSet/>
      <dgm:spPr bwMode="auto"/>
      <dgm:t>
        <a:bodyPr/>
        <a:lstStyle/>
        <a:p>
          <a:pPr>
            <a:defRPr/>
          </a:pPr>
          <a:endParaRPr lang="en-US"/>
        </a:p>
      </dgm:t>
    </dgm:pt>
    <dgm:pt modelId="{994426B1-3A3F-4AD5-874A-5898CD74ADE5}" type="sibTrans" cxnId="{9C4E5BB3-F1F4-4FBF-B267-D779B5743192}">
      <dgm:prSet/>
      <dgm:spPr bwMode="auto"/>
      <dgm:t>
        <a:bodyPr/>
        <a:lstStyle/>
        <a:p>
          <a:pPr>
            <a:defRPr/>
          </a:pPr>
          <a:endParaRPr lang="en-US"/>
        </a:p>
      </dgm:t>
    </dgm:pt>
    <dgm:pt modelId="{9AFED672-6CBF-4C8E-AD5F-B911D19C2315}"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endParaRPr/>
        </a:p>
      </dgm:t>
    </dgm:pt>
    <dgm:pt modelId="{BC026DD2-9F6C-459E-899F-D69CDDA1843C}" type="parTrans" cxnId="{F5428D14-D217-496F-AC96-440951F0EB56}">
      <dgm:prSet/>
      <dgm:spPr bwMode="auto"/>
      <dgm:t>
        <a:bodyPr/>
        <a:lstStyle/>
        <a:p>
          <a:pPr>
            <a:defRPr/>
          </a:pPr>
          <a:endParaRPr lang="en-US"/>
        </a:p>
      </dgm:t>
    </dgm:pt>
    <dgm:pt modelId="{0E7B3F28-2F45-4FE2-9E0D-EEA1013ED816}" type="sibTrans" cxnId="{F5428D14-D217-496F-AC96-440951F0EB56}">
      <dgm:prSet/>
      <dgm:spPr bwMode="auto"/>
      <dgm:t>
        <a:bodyPr/>
        <a:lstStyle/>
        <a:p>
          <a:pPr>
            <a:defRPr/>
          </a:pPr>
          <a:endParaRPr lang="en-US"/>
        </a:p>
      </dgm:t>
    </dgm:pt>
    <dgm:pt modelId="{B95AF66A-5EF4-4979-BF5B-932B5EE94F24}"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endParaRPr/>
        </a:p>
      </dgm:t>
    </dgm:pt>
    <dgm:pt modelId="{198D2BC1-A39A-448A-B195-CEFDBD7A9E0F}" type="parTrans" cxnId="{2CB68066-DAB6-4EBA-AF85-125F411D6EFF}">
      <dgm:prSet/>
      <dgm:spPr bwMode="auto"/>
      <dgm:t>
        <a:bodyPr/>
        <a:lstStyle/>
        <a:p>
          <a:pPr>
            <a:defRPr/>
          </a:pPr>
          <a:endParaRPr lang="en-US"/>
        </a:p>
      </dgm:t>
    </dgm:pt>
    <dgm:pt modelId="{16014908-C409-4A0D-A371-21CD9B85AFDD}" type="sibTrans" cxnId="{2CB68066-DAB6-4EBA-AF85-125F411D6EFF}">
      <dgm:prSet/>
      <dgm:spPr bwMode="auto"/>
      <dgm:t>
        <a:bodyPr/>
        <a:lstStyle/>
        <a:p>
          <a:pPr>
            <a:defRPr/>
          </a:pPr>
          <a:endParaRPr lang="en-US"/>
        </a:p>
      </dgm:t>
    </dgm:pt>
    <dgm:pt modelId="{CB9BF4EE-A967-4E3B-AC6F-DC1DBBF3062B}" type="node">
      <dgm:prSet custT="1"/>
      <dgm:spPr bwMode="auto"/>
      <dgm:t>
        <a:bodyPr vert="horz" anchor="t"/>
        <a:lstStyle/>
        <a:p>
          <a:pPr algn="l" defTabSz="888999">
            <a:lnSpc>
              <a:spcPct val="90000"/>
            </a:lnSpc>
            <a:spcBef>
              <a:spcPts val="0"/>
            </a:spcBef>
            <a:spcAft>
              <a:spcPts val="0"/>
            </a:spcAft>
            <a:defRPr/>
          </a:pPr>
          <a:r>
            <a:rPr lang="en-US" sz="2000"/>
            <a:t>N/A</a:t>
          </a:r>
          <a:endParaRPr/>
        </a:p>
      </dgm:t>
    </dgm:pt>
    <dgm:pt modelId="{D33B2928-DA47-4066-9217-30C97E713D34}" type="parTrans" cxnId="{3B0B29C7-53C9-46C3-B317-E638A78D9E70}">
      <dgm:prSet/>
      <dgm:spPr bwMode="auto"/>
      <dgm:t>
        <a:bodyPr/>
        <a:lstStyle/>
        <a:p>
          <a:pPr>
            <a:defRPr/>
          </a:pPr>
          <a:endParaRPr lang="en-US"/>
        </a:p>
      </dgm:t>
    </dgm:pt>
    <dgm:pt modelId="{9E452364-FCBC-4CD5-B484-65565BA68DD5}" type="sibTrans" cxnId="{3B0B29C7-53C9-46C3-B317-E638A78D9E70}">
      <dgm:prSet/>
      <dgm:spPr bwMode="auto"/>
      <dgm:t>
        <a:bodyPr/>
        <a:lstStyle/>
        <a:p>
          <a:pPr>
            <a:defRPr/>
          </a:pPr>
          <a:endParaRPr lang="en-US"/>
        </a:p>
      </dgm:t>
    </dgm:pt>
    <dgm:pt modelId="{C3DDB728-A97B-4F70-A913-150CFFB2380D}"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a:t>Intervertebral</a:t>
          </a:r>
          <a:endParaRPr/>
        </a:p>
      </dgm:t>
    </dgm:pt>
    <dgm:pt modelId="{06B8F780-F70B-4C9A-96D6-E8B8FF086C5F}" type="parTrans" cxnId="{D3A5CFF4-2929-40BC-A841-4C57586DCC61}">
      <dgm:prSet/>
      <dgm:spPr bwMode="auto"/>
      <dgm:t>
        <a:bodyPr/>
        <a:lstStyle/>
        <a:p>
          <a:pPr>
            <a:defRPr/>
          </a:pPr>
          <a:endParaRPr lang="en-US"/>
        </a:p>
      </dgm:t>
    </dgm:pt>
    <dgm:pt modelId="{C98A584F-4250-4D70-9470-546BEF13E25D}" type="sibTrans" cxnId="{D3A5CFF4-2929-40BC-A841-4C57586DCC61}">
      <dgm:prSet/>
      <dgm:spPr bwMode="auto"/>
      <dgm:t>
        <a:bodyPr/>
        <a:lstStyle/>
        <a:p>
          <a:pPr>
            <a:defRPr/>
          </a:pPr>
          <a:endParaRPr lang="en-US"/>
        </a:p>
      </dgm:t>
    </dgm:pt>
    <dgm:pt modelId="{4890A6D9-4D83-445C-A441-09F5359B6DF6}" type="node">
      <dgm:prSet custT="1"/>
      <dgm:spPr bwMode="auto"/>
      <dgm:t>
        <a:bodyPr vert="horz" anchor="t"/>
        <a:lstStyle/>
        <a:p>
          <a:pPr algn="l" defTabSz="888999">
            <a:lnSpc>
              <a:spcPct val="90000"/>
            </a:lnSpc>
            <a:spcBef>
              <a:spcPts val="0"/>
            </a:spcBef>
            <a:spcAft>
              <a:spcPts val="0"/>
            </a:spcAft>
            <a:defRPr/>
          </a:pPr>
          <a:endParaRPr lang="en-US" sz="2000"/>
        </a:p>
      </dgm:t>
    </dgm:pt>
    <dgm:pt modelId="{C1B71FC9-C307-43B5-AD83-01D9931FFF0F}" type="parTrans" cxnId="{09B3A609-57EA-4175-B159-0E45C54841C2}">
      <dgm:prSet/>
      <dgm:spPr bwMode="auto"/>
      <dgm:t>
        <a:bodyPr/>
        <a:lstStyle/>
        <a:p>
          <a:pPr>
            <a:defRPr/>
          </a:pPr>
          <a:endParaRPr lang="en-US"/>
        </a:p>
      </dgm:t>
    </dgm:pt>
    <dgm:pt modelId="{5597646C-E6A2-4F61-BAE5-5E8E8F932590}" type="sibTrans" cxnId="{09B3A609-57EA-4175-B159-0E45C54841C2}">
      <dgm:prSet/>
      <dgm:spPr bwMode="auto"/>
      <dgm:t>
        <a:bodyPr/>
        <a:lstStyle/>
        <a:p>
          <a:pPr>
            <a:defRPr/>
          </a:pPr>
          <a:endParaRPr lang="en-US"/>
        </a:p>
      </dgm:t>
    </dgm:pt>
    <dgm:pt modelId="{A53C245B-B4AC-43C2-B319-C2CB1904364F}"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a:t>Zygapohyseal</a:t>
          </a:r>
          <a:endParaRPr/>
        </a:p>
      </dgm:t>
    </dgm:pt>
    <dgm:pt modelId="{012BB077-E504-48BC-8851-CE032C63AC06}" type="parTrans" cxnId="{46D53721-7545-4CE1-9085-6FA7E90E0B54}">
      <dgm:prSet/>
      <dgm:spPr bwMode="auto"/>
      <dgm:t>
        <a:bodyPr/>
        <a:lstStyle/>
        <a:p>
          <a:pPr>
            <a:defRPr/>
          </a:pPr>
          <a:endParaRPr lang="en-US"/>
        </a:p>
      </dgm:t>
    </dgm:pt>
    <dgm:pt modelId="{8470B8D7-BF83-40CD-88C6-D14F9D58BF21}" type="sibTrans" cxnId="{46D53721-7545-4CE1-9085-6FA7E90E0B54}">
      <dgm:prSet/>
      <dgm:spPr bwMode="auto"/>
      <dgm:t>
        <a:bodyPr/>
        <a:lstStyle/>
        <a:p>
          <a:pPr>
            <a:defRPr/>
          </a:pPr>
          <a:endParaRPr lang="en-US"/>
        </a:p>
      </dgm:t>
    </dgm:pt>
    <dgm:pt modelId="{A52838C4-E252-4993-B83A-23CE269EC314}"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endParaRPr/>
        </a:p>
      </dgm:t>
    </dgm:pt>
    <dgm:pt modelId="{200F8B8A-2941-48F6-B64E-2581EA9F50CA}" type="parTrans" cxnId="{EF8090F6-F6F8-4411-AC97-B42E38056C76}">
      <dgm:prSet/>
      <dgm:spPr bwMode="auto"/>
      <dgm:t>
        <a:bodyPr/>
        <a:lstStyle/>
        <a:p>
          <a:pPr>
            <a:defRPr/>
          </a:pPr>
          <a:endParaRPr lang="en-US"/>
        </a:p>
      </dgm:t>
    </dgm:pt>
    <dgm:pt modelId="{80EFA56A-813F-40D6-9E13-534497DE0D7F}" type="sibTrans" cxnId="{EF8090F6-F6F8-4411-AC97-B42E38056C76}">
      <dgm:prSet/>
      <dgm:spPr bwMode="auto"/>
      <dgm:t>
        <a:bodyPr/>
        <a:lstStyle/>
        <a:p>
          <a:pPr>
            <a:defRPr/>
          </a:pPr>
          <a:endParaRPr lang="en-US"/>
        </a:p>
      </dgm:t>
    </dgm:pt>
    <dgm:pt modelId="{503720F0-69BF-4E98-8305-A709ECFD475A}"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r>
            <a:rPr lang="en-US"/>
            <a:t>Synovial</a:t>
          </a:r>
          <a:endParaRPr/>
        </a:p>
      </dgm:t>
    </dgm:pt>
    <dgm:pt modelId="{1FE3B4FF-A656-45EE-A248-ED928BE0933A}" type="parTrans" cxnId="{D5F46680-1320-4234-8960-3269086AF899}">
      <dgm:prSet/>
      <dgm:spPr bwMode="auto"/>
      <dgm:t>
        <a:bodyPr/>
        <a:lstStyle/>
        <a:p>
          <a:pPr>
            <a:defRPr/>
          </a:pPr>
          <a:endParaRPr lang="en-US"/>
        </a:p>
      </dgm:t>
    </dgm:pt>
    <dgm:pt modelId="{879DB89C-AD38-41ED-B0A0-F127A782EB22}" type="sibTrans" cxnId="{D5F46680-1320-4234-8960-3269086AF899}">
      <dgm:prSet/>
      <dgm:spPr bwMode="auto"/>
      <dgm:t>
        <a:bodyPr/>
        <a:lstStyle/>
        <a:p>
          <a:pPr>
            <a:defRPr/>
          </a:pPr>
          <a:endParaRPr lang="en-US"/>
        </a:p>
      </dgm:t>
    </dgm:pt>
    <dgm:pt modelId="{B6D95075-CD8C-4483-93F3-218EF2033174}" type="node">
      <dgm:prSet phldrT="[Text]"/>
      <dgm:spPr bwMode="auto"/>
      <dgm:t>
        <a:bodyPr vertOverflow="overflow" horzOverflow="overflow" vert="horz" rtlCol="0" fromWordArt="0" anchor="t" forceAA="0" upright="0" compatLnSpc="0"/>
        <a:lstStyle/>
        <a:p>
          <a:pPr algn="l" defTabSz="933449">
            <a:lnSpc>
              <a:spcPct val="90000"/>
            </a:lnSpc>
            <a:spcBef>
              <a:spcPts val="0"/>
            </a:spcBef>
            <a:spcAft>
              <a:spcPts val="377"/>
            </a:spcAft>
            <a:defRPr/>
          </a:pPr>
          <a:endParaRPr/>
        </a:p>
      </dgm:t>
    </dgm:pt>
    <dgm:pt modelId="{F7C85159-F175-47A6-B801-B8A49E83C360}" type="parTrans" cxnId="{1EB6720E-E5D6-4329-963E-240A0C4E490F}">
      <dgm:prSet/>
      <dgm:spPr bwMode="auto"/>
      <dgm:t>
        <a:bodyPr/>
        <a:lstStyle/>
        <a:p>
          <a:pPr>
            <a:defRPr/>
          </a:pPr>
          <a:endParaRPr lang="en-US"/>
        </a:p>
      </dgm:t>
    </dgm:pt>
    <dgm:pt modelId="{76E51A7F-5B19-4EDC-9DF3-32C441E0C1A4}" type="sibTrans" cxnId="{1EB6720E-E5D6-4329-963E-240A0C4E490F}">
      <dgm:prSet/>
      <dgm:spPr bwMode="auto"/>
      <dgm:t>
        <a:bodyPr/>
        <a:lstStyle/>
        <a:p>
          <a:pPr>
            <a:defRPr/>
          </a:pPr>
          <a:endParaRPr lang="en-US"/>
        </a:p>
      </dgm:t>
    </dgm:pt>
    <dgm:pt modelId="{BE954DDD-24E2-42D3-A567-D9FF9D972881}" type="node">
      <dgm:prSet custT="1"/>
      <dgm:spPr bwMode="auto"/>
      <dgm:t>
        <a:bodyPr vert="horz" anchor="t"/>
        <a:lstStyle/>
        <a:p>
          <a:pPr algn="l" defTabSz="888999">
            <a:lnSpc>
              <a:spcPct val="90000"/>
            </a:lnSpc>
            <a:spcBef>
              <a:spcPts val="0"/>
            </a:spcBef>
            <a:spcAft>
              <a:spcPts val="0"/>
            </a:spcAft>
            <a:defRPr/>
          </a:pPr>
          <a:r>
            <a:rPr lang="en-US" sz="2000"/>
            <a:t>Plane(gliding)</a:t>
          </a:r>
          <a:endParaRPr/>
        </a:p>
      </dgm:t>
    </dgm:pt>
    <dgm:pt modelId="{E6B02C24-6F5D-4612-9CF9-FD62C284DD95}" type="parTrans" cxnId="{514F6325-A402-4834-B1CB-BD82AFECCFFB}">
      <dgm:prSet/>
      <dgm:spPr bwMode="auto"/>
      <dgm:t>
        <a:bodyPr/>
        <a:lstStyle/>
        <a:p>
          <a:pPr>
            <a:defRPr/>
          </a:pPr>
          <a:endParaRPr lang="en-US"/>
        </a:p>
      </dgm:t>
    </dgm:pt>
    <dgm:pt modelId="{1DADFFEF-BEE3-455D-9393-CCAAA2FC4606}" type="sibTrans" cxnId="{514F6325-A402-4834-B1CB-BD82AFECCFFB}">
      <dgm:prSet/>
      <dgm:spPr bwMode="auto"/>
      <dgm:t>
        <a:bodyPr/>
        <a:lstStyle/>
        <a:p>
          <a:pPr>
            <a:defRPr/>
          </a:pPr>
          <a:endParaRPr lang="en-US"/>
        </a:p>
      </dgm:t>
    </dgm:pt>
    <dgm:pt modelId="{CE15C101-5577-4E26-A5CB-C839873229AC}" type="node">
      <dgm:prSet phldrT="[Text]"/>
      <dgm:spPr bwMode="auto"/>
      <dgm:t>
        <a:bodyPr vertOverflow="overflow" horzOverflow="overflow" vert="horz" rtlCol="0" fromWordArt="0" anchor="ctr" forceAA="0" upright="0" compatLnSpc="0"/>
        <a:lstStyle/>
        <a:p>
          <a:pPr algn="ctr" defTabSz="933449">
            <a:lnSpc>
              <a:spcPct val="90000"/>
            </a:lnSpc>
            <a:spcBef>
              <a:spcPts val="0"/>
            </a:spcBef>
            <a:spcAft>
              <a:spcPts val="881"/>
            </a:spcAft>
            <a:defRPr/>
          </a:pPr>
          <a:r>
            <a:rPr lang="en-US"/>
            <a:t>Movement Type</a:t>
          </a:r>
          <a:endParaRPr/>
        </a:p>
      </dgm:t>
    </dgm:pt>
    <dgm:pt modelId="{34DD9FD0-8164-4D44-A180-C40BBC4078C3}" type="sibTrans" cxnId="{7BB6B66D-DF96-4CFE-9C63-601E706BCE8B}">
      <dgm:prSet/>
      <dgm:spPr bwMode="auto"/>
      <dgm:t>
        <a:bodyPr/>
        <a:lstStyle/>
        <a:p>
          <a:pPr>
            <a:defRPr/>
          </a:pPr>
          <a:endParaRPr lang="en-US"/>
        </a:p>
      </dgm:t>
    </dgm:pt>
    <dgm:pt modelId="{4BBBFA09-3527-46B0-A467-3E5553BD8793}" type="parTrans" cxnId="{7BB6B66D-DF96-4CFE-9C63-601E706BCE8B}">
      <dgm:prSet/>
      <dgm:spPr bwMode="auto"/>
      <dgm:t>
        <a:bodyPr/>
        <a:lstStyle/>
        <a:p>
          <a:pPr>
            <a:defRPr/>
          </a:pPr>
          <a:endParaRPr lang="en-US"/>
        </a:p>
      </dgm:t>
    </dgm:pt>
    <dgm:pt modelId="{E685D5A6-E487-4504-90B0-812DBC52BE29}" type="node">
      <dgm:prSet custT="1"/>
      <dgm:spPr bwMode="auto"/>
      <dgm:t>
        <a:bodyPr vert="horz" anchor="t"/>
        <a:lstStyle/>
        <a:p>
          <a:pPr algn="l" defTabSz="888999">
            <a:lnSpc>
              <a:spcPct val="90000"/>
            </a:lnSpc>
            <a:spcBef>
              <a:spcPts val="0"/>
            </a:spcBef>
            <a:spcAft>
              <a:spcPts val="0"/>
            </a:spcAft>
            <a:defRPr/>
          </a:pPr>
          <a:endParaRPr lang="en-US" sz="2000"/>
        </a:p>
      </dgm:t>
    </dgm:pt>
    <dgm:pt modelId="{C8603EE2-7ED6-441C-8F52-EF9542B72703}" type="parTrans" cxnId="{9A5C8237-9F09-45A7-847D-66D1FF3FBCF1}">
      <dgm:prSet/>
      <dgm:spPr bwMode="auto"/>
      <dgm:t>
        <a:bodyPr/>
        <a:lstStyle/>
        <a:p>
          <a:pPr>
            <a:defRPr/>
          </a:pPr>
          <a:endParaRPr lang="en-CA"/>
        </a:p>
      </dgm:t>
    </dgm:pt>
    <dgm:pt modelId="{D95C4906-1EDE-4BBA-BC1A-937215B23467}" type="sibTrans" cxnId="{9A5C8237-9F09-45A7-847D-66D1FF3FBCF1}">
      <dgm:prSet/>
      <dgm:spPr bwMode="auto"/>
      <dgm:t>
        <a:bodyPr/>
        <a:lstStyle/>
        <a:p>
          <a:pPr>
            <a:defRPr/>
          </a:pPr>
          <a:endParaRPr lang="en-CA"/>
        </a:p>
      </dgm:t>
    </dgm:pt>
    <dgm:pt modelId="{7E39C0FD-E867-449E-AC0D-D814EE816741}" type="pres">
      <dgm:prSet presAssocID="{8EBA1E6E-B668-4D7A-83B1-FDDEBDCB737B}" presName="Name0" presStyleCnt="0">
        <dgm:presLayoutVars>
          <dgm:dir val="norm"/>
          <dgm:animLvl val="lvl"/>
          <dgm:resizeHandles val="exact"/>
        </dgm:presLayoutVars>
      </dgm:prSet>
      <dgm:spPr bwMode="auto"/>
    </dgm:pt>
    <dgm:pt modelId="{5D429D64-5C7E-416C-A0FA-1D2E60FDF4FD}" type="pres">
      <dgm:prSet presAssocID="{864FF9BF-8E6E-4AFB-8E6C-5E0440CA6B02}" presName="composite" presStyleCnt="0"/>
      <dgm:spPr bwMode="auto"/>
    </dgm:pt>
    <dgm:pt modelId="{ACBB77A8-2068-45D4-B1F3-729A05DA338D}" type="pres">
      <dgm:prSet presAssocID="{864FF9BF-8E6E-4AFB-8E6C-5E0440CA6B02}" presName="parTx" presStyleLbl="alignNode1" presStyleIdx="0" presStyleCnt="3">
        <dgm:presLayoutVars>
          <dgm:chMax val="0"/>
          <dgm:chPref val="0"/>
          <dgm:bulletEnabled val="1"/>
        </dgm:presLayoutVars>
      </dgm:prSet>
      <dgm:spPr bwMode="auto"/>
    </dgm:pt>
    <dgm:pt modelId="{E8FB36BC-8A97-4D66-9B7F-55007781A57B}" type="pres">
      <dgm:prSet presAssocID="{864FF9BF-8E6E-4AFB-8E6C-5E0440CA6B02}" presName="desTx" presStyleLbl="alignAccFollowNode1" presStyleIdx="0" presStyleCnt="3">
        <dgm:presLayoutVars>
          <dgm:bulletEnabled val="1"/>
        </dgm:presLayoutVars>
      </dgm:prSet>
      <dgm:spPr bwMode="auto"/>
    </dgm:pt>
    <dgm:pt modelId="{29032767-81F0-4D12-91ED-3CD21EEF49D6}" type="pres">
      <dgm:prSet presAssocID="{5BB46315-3FEA-48B6-8A0E-C0FAD5535C1F}" presName="space" presStyleCnt="0"/>
      <dgm:spPr bwMode="auto"/>
    </dgm:pt>
    <dgm:pt modelId="{7F9384CA-C4B7-4EA9-8AA8-5A9218984E8B}" type="pres">
      <dgm:prSet presAssocID="{514E0087-9AC3-40A1-91C4-F0C9267EDBBD}" presName="composite" presStyleCnt="0"/>
      <dgm:spPr bwMode="auto"/>
    </dgm:pt>
    <dgm:pt modelId="{B63EA551-87CF-49E5-AA28-DAC4741FA225}" type="pres">
      <dgm:prSet presAssocID="{514E0087-9AC3-40A1-91C4-F0C9267EDBBD}" presName="parTx" presStyleLbl="alignNode1" presStyleIdx="1" presStyleCnt="3">
        <dgm:presLayoutVars>
          <dgm:chMax val="0"/>
          <dgm:chPref val="0"/>
          <dgm:bulletEnabled val="1"/>
        </dgm:presLayoutVars>
      </dgm:prSet>
      <dgm:spPr bwMode="auto"/>
    </dgm:pt>
    <dgm:pt modelId="{321113FC-9F4C-4C5C-BBE5-C8AA0016736E}" type="pres">
      <dgm:prSet presAssocID="{514E0087-9AC3-40A1-91C4-F0C9267EDBBD}" presName="desTx" presStyleLbl="alignAccFollowNode1" presStyleIdx="1" presStyleCnt="3">
        <dgm:presLayoutVars>
          <dgm:bulletEnabled val="1"/>
        </dgm:presLayoutVars>
      </dgm:prSet>
      <dgm:spPr bwMode="auto"/>
    </dgm:pt>
    <dgm:pt modelId="{C3350BD1-24F1-4F7D-A815-6570BC198D29}" type="pres">
      <dgm:prSet presAssocID="{7FA4CA44-6B9E-460D-AF88-B0B124A229CD}" presName="space" presStyleCnt="0"/>
      <dgm:spPr bwMode="auto"/>
    </dgm:pt>
    <dgm:pt modelId="{339661EC-3749-4772-9F27-D7917A260CC3}" type="pres">
      <dgm:prSet presAssocID="{CE15C101-5577-4E26-A5CB-C839873229AC}" presName="composite" presStyleCnt="0"/>
      <dgm:spPr bwMode="auto"/>
    </dgm:pt>
    <dgm:pt modelId="{7EC2C4E1-D60A-42D4-A1EF-AB47840761FC}" type="pres">
      <dgm:prSet custLinFactNeighborX="5899" custLinFactNeighborY="-6042" presAssocID="{CE15C101-5577-4E26-A5CB-C839873229AC}" presName="parTx" presStyleLbl="alignNode1" presStyleIdx="2" presStyleCnt="3">
        <dgm:presLayoutVars>
          <dgm:chMax val="0"/>
          <dgm:chPref val="0"/>
          <dgm:bulletEnabled val="1"/>
        </dgm:presLayoutVars>
      </dgm:prSet>
      <dgm:spPr bwMode="auto"/>
    </dgm:pt>
    <dgm:pt modelId="{CEA35A91-1CDB-46C4-8618-CDB264573400}" type="pres">
      <dgm:prSet presAssocID="{CE15C101-5577-4E26-A5CB-C839873229AC}" presName="desTx" presStyleLbl="alignAccFollowNode1" presStyleIdx="2" presStyleCnt="3">
        <dgm:presLayoutVars>
          <dgm:bulletEnabled val="1"/>
        </dgm:presLayoutVars>
      </dgm:prSet>
      <dgm:spPr bwMode="auto"/>
    </dgm:pt>
  </dgm:ptLst>
  <dgm:cxnLst>
    <dgm:cxn modelId="{9104B901-2997-4603-9D9A-D572DAE5081D}" type="presOf" srcId="{C3DDB728-A97B-4F70-A913-150CFFB2380D}" destId="{E8FB36BC-8A97-4D66-9B7F-55007781A57B}" srcOrd="0" destOrd="5" presId="urn:microsoft.com/office/officeart/2005/8/layout/hList1"/>
    <dgm:cxn modelId="{592E4402-45B6-4D28-94D1-478D865B041C}" type="parOf" srcId="{8EBA1E6E-B668-4D7A-83B1-FDDEBDCB737B}" destId="{864FF9BF-8E6E-4AFB-8E6C-5E0440CA6B02}" srcOrd="0" destOrd="0" parTransId="{13A26DAC-A560-4965-B944-343C92B1FB42}" sibTransId="{5BB46315-3FEA-48B6-8A0E-C0FAD5535C1F}"/>
    <dgm:cxn modelId="{E2974F02-DE53-4830-A00B-820E6CBCD225}" type="presOf" srcId="{503720F0-69BF-4E98-8305-A709ECFD475A}" destId="{321113FC-9F4C-4C5C-BBE5-C8AA0016736E}" srcOrd="0" destOrd="7" presId="urn:microsoft.com/office/officeart/2005/8/layout/hList1"/>
    <dgm:cxn modelId="{A8F1D207-7041-4D5C-97D7-3C871E3AF4A8}" type="parOf" srcId="{864FF9BF-8E6E-4AFB-8E6C-5E0440CA6B02}" destId="{55600651-1750-4CEE-BC6C-A0029510B1C5}" srcOrd="2" destOrd="0" parTransId="{2D6E08A3-3725-4893-92FA-C63EDCDA687F}" sibTransId="{0E6AC89C-BA6F-4D28-8F79-960D61B549DB}"/>
    <dgm:cxn modelId="{16086D09-05CD-45F9-AE89-F5691597BB66}" type="presOf" srcId="{A53C245B-B4AC-43C2-B319-C2CB1904364F}" destId="{E8FB36BC-8A97-4D66-9B7F-55007781A57B}" srcOrd="0" destOrd="7" presId="urn:microsoft.com/office/officeart/2005/8/layout/hList1"/>
    <dgm:cxn modelId="{09B3A609-57EA-4175-B159-0E45C54841C2}" type="parOf" srcId="{CE15C101-5577-4E26-A5CB-C839873229AC}" destId="{4890A6D9-4D83-445C-A441-09F5359B6DF6}" srcOrd="3" destOrd="0" parTransId="{C1B71FC9-C307-43B5-AD83-01D9931FFF0F}" sibTransId="{5597646C-E6A2-4F61-BAE5-5E8E8F932590}"/>
    <dgm:cxn modelId="{1EB6720E-E5D6-4329-963E-240A0C4E490F}" type="parOf" srcId="{514E0087-9AC3-40A1-91C4-F0C9267EDBBD}" destId="{B6D95075-CD8C-4483-93F3-218EF2033174}" srcOrd="6" destOrd="0" parTransId="{F7C85159-F175-47A6-B801-B8A49E83C360}" sibTransId="{76E51A7F-5B19-4EDC-9DF3-32C441E0C1A4}"/>
    <dgm:cxn modelId="{F5428D14-D217-496F-AC96-440951F0EB56}" type="parOf" srcId="{514E0087-9AC3-40A1-91C4-F0C9267EDBBD}" destId="{9AFED672-6CBF-4C8E-AD5F-B911D19C2315}" srcOrd="3" destOrd="0" parTransId="{BC026DD2-9F6C-459E-899F-D69CDDA1843C}" sibTransId="{0E7B3F28-2F45-4FE2-9E0D-EEA1013ED816}"/>
    <dgm:cxn modelId="{A0B69215-19F0-48D2-B73B-23CC46F1AD75}" type="presOf" srcId="{8EBA1E6E-B668-4D7A-83B1-FDDEBDCB737B}" destId="{7E39C0FD-E867-449E-AC0D-D814EE816741}" srcOrd="0" destOrd="0" presId="urn:microsoft.com/office/officeart/2005/8/layout/hList1"/>
    <dgm:cxn modelId="{B7E7C51E-D973-4412-A19C-F5283DA6BD6E}" type="parOf" srcId="{8EBA1E6E-B668-4D7A-83B1-FDDEBDCB737B}" destId="{514E0087-9AC3-40A1-91C4-F0C9267EDBBD}" srcOrd="1" destOrd="0" parTransId="{D657DE2F-7FA5-4C0C-8B4E-155F66BCC59F}" sibTransId="{7FA4CA44-6B9E-460D-AF88-B0B124A229CD}"/>
    <dgm:cxn modelId="{7768111F-AAB8-4D38-B34D-E0FB31319BEF}" type="presOf" srcId="{CB9BF4EE-A967-4E3B-AC6F-DC1DBBF3062B}" destId="{CEA35A91-1CDB-46C4-8618-CDB264573400}" srcOrd="0" destOrd="4" presId="urn:microsoft.com/office/officeart/2005/8/layout/hList1"/>
    <dgm:cxn modelId="{46D53721-7545-4CE1-9085-6FA7E90E0B54}" type="parOf" srcId="{864FF9BF-8E6E-4AFB-8E6C-5E0440CA6B02}" destId="{A53C245B-B4AC-43C2-B319-C2CB1904364F}" srcOrd="7" destOrd="0" parTransId="{012BB077-E504-48BC-8851-CE032C63AC06}" sibTransId="{8470B8D7-BF83-40CD-88C6-D14F9D58BF21}"/>
    <dgm:cxn modelId="{514F6325-A402-4834-B1CB-BD82AFECCFFB}" type="parOf" srcId="{CE15C101-5577-4E26-A5CB-C839873229AC}" destId="{BE954DDD-24E2-42D3-A567-D9FF9D972881}" srcOrd="6" destOrd="0" parTransId="{E6B02C24-6F5D-4612-9CF9-FD62C284DD95}" sibTransId="{1DADFFEF-BEE3-455D-9393-CCAAA2FC4606}"/>
    <dgm:cxn modelId="{8BADB82E-31D0-4935-A2BC-46B52E79B46A}" type="presOf" srcId="{4890A6D9-4D83-445C-A441-09F5359B6DF6}" destId="{CEA35A91-1CDB-46C4-8618-CDB264573400}" srcOrd="0" destOrd="3" presId="urn:microsoft.com/office/officeart/2005/8/layout/hList1"/>
    <dgm:cxn modelId="{C2C4C836-1CF8-40CF-A780-3D886B24E833}" type="presOf" srcId="{007D2807-B850-46B2-A4BA-56306FEC9FFC}" destId="{CEA35A91-1CDB-46C4-8618-CDB264573400}" srcOrd="0" destOrd="1" presId="urn:microsoft.com/office/officeart/2005/8/layout/hList1"/>
    <dgm:cxn modelId="{9A5C8237-9F09-45A7-847D-66D1FF3FBCF1}" type="parOf" srcId="{CE15C101-5577-4E26-A5CB-C839873229AC}" destId="{E685D5A6-E487-4504-90B0-812DBC52BE29}" srcOrd="5" destOrd="0" parTransId="{C8603EE2-7ED6-441C-8F52-EF9542B72703}" sibTransId="{D95C4906-1EDE-4BBA-BC1A-937215B23467}"/>
    <dgm:cxn modelId="{52A22838-97E6-4381-AEB9-148DB9EDE1E6}" type="parOf" srcId="{CE15C101-5577-4E26-A5CB-C839873229AC}" destId="{DB2806DC-8A4A-4EAA-B769-CF8F0CE988E6}" srcOrd="2" destOrd="0" parTransId="{03B848AE-435E-42A1-ABDD-35D0D189D0C8}" sibTransId="{3710C137-D6D7-4BD4-A3BC-D86E72B4B5B2}"/>
    <dgm:cxn modelId="{9BEDA961-21E8-4B6C-8D53-7192391211B5}" type="parOf" srcId="{514E0087-9AC3-40A1-91C4-F0C9267EDBBD}" destId="{9C9E19E8-8DAE-4B34-B27E-8E39446EC76A}" srcOrd="0" destOrd="0" parTransId="{319F2B80-F755-40FD-B00D-05451805A134}" sibTransId="{57B3C41A-F263-458C-A470-70CBEFD95C5E}"/>
    <dgm:cxn modelId="{4E3BF744-FAB2-4568-A5A3-3929AD9AFFB3}" type="presOf" srcId="{39E03C64-84C9-4E3D-B839-970EBA186418}" destId="{E8FB36BC-8A97-4D66-9B7F-55007781A57B}" srcOrd="0" destOrd="1" presId="urn:microsoft.com/office/officeart/2005/8/layout/hList1"/>
    <dgm:cxn modelId="{2CB68066-DAB6-4EBA-AF85-125F411D6EFF}" type="parOf" srcId="{514E0087-9AC3-40A1-91C4-F0C9267EDBBD}" destId="{B95AF66A-5EF4-4979-BF5B-932B5EE94F24}" srcOrd="4" destOrd="0" parTransId="{198D2BC1-A39A-448A-B195-CEFDBD7A9E0F}" sibTransId="{16014908-C409-4A0D-A371-21CD9B85AFDD}"/>
    <dgm:cxn modelId="{22028749-3131-4A33-BF0D-7A71565CD513}" type="parOf" srcId="{514E0087-9AC3-40A1-91C4-F0C9267EDBBD}" destId="{43D9D28A-32FA-4DAB-A921-83B99057D97A}" srcOrd="1" destOrd="0" parTransId="{226C3516-5F07-4BC1-B527-D0BCE381B5F0}" sibTransId="{0A2DDFBD-6788-4F33-97EB-9E54F637497C}"/>
    <dgm:cxn modelId="{0B15554C-49E1-46B9-9E05-BC3876219550}" type="parOf" srcId="{CE15C101-5577-4E26-A5CB-C839873229AC}" destId="{007D2807-B850-46B2-A4BA-56306FEC9FFC}" srcOrd="1" destOrd="0" parTransId="{1FF53DEB-D503-4C7F-964C-CE212B2DD667}" sibTransId="{08A839A7-891C-4B91-AE66-3D5070122BD7}"/>
    <dgm:cxn modelId="{7BB6B66D-DF96-4CFE-9C63-601E706BCE8B}" type="parOf" srcId="{8EBA1E6E-B668-4D7A-83B1-FDDEBDCB737B}" destId="{CE15C101-5577-4E26-A5CB-C839873229AC}" srcOrd="2" destOrd="0" parTransId="{4BBBFA09-3527-46B0-A467-3E5553BD8793}" sibTransId="{34DD9FD0-8164-4D44-A180-C40BBC4078C3}"/>
    <dgm:cxn modelId="{A70AEA75-4F84-4E7E-936F-E6C00B940A1C}" type="presOf" srcId="{3099FFCB-1371-4338-BCCC-A24AE9B99067}" destId="{321113FC-9F4C-4C5C-BBE5-C8AA0016736E}" srcOrd="0" destOrd="2" presId="urn:microsoft.com/office/officeart/2005/8/layout/hList1"/>
    <dgm:cxn modelId="{41076080-64AD-4A72-8612-7EA78538E592}" type="presOf" srcId="{B6D95075-CD8C-4483-93F3-218EF2033174}" destId="{321113FC-9F4C-4C5C-BBE5-C8AA0016736E}" srcOrd="0" destOrd="6" presId="urn:microsoft.com/office/officeart/2005/8/layout/hList1"/>
    <dgm:cxn modelId="{D5F46680-1320-4234-8960-3269086AF899}" type="parOf" srcId="{514E0087-9AC3-40A1-91C4-F0C9267EDBBD}" destId="{503720F0-69BF-4E98-8305-A709ECFD475A}" srcOrd="7" destOrd="0" parTransId="{1FE3B4FF-A656-45EE-A248-ED928BE0933A}" sibTransId="{879DB89C-AD38-41ED-B0A0-F127A782EB22}"/>
    <dgm:cxn modelId="{47152D88-F187-4D6F-94FD-90A4AAB5B771}" type="presOf" srcId="{C0A0907C-8D6B-4844-BB5D-7C34C45723F1}" destId="{321113FC-9F4C-4C5C-BBE5-C8AA0016736E}" srcOrd="0" destOrd="8" presId="urn:microsoft.com/office/officeart/2005/8/layout/hList1"/>
    <dgm:cxn modelId="{4EF1128C-DAFA-40C6-8FB5-3438881E91B5}" type="presOf" srcId="{CE15C101-5577-4E26-A5CB-C839873229AC}" destId="{7EC2C4E1-D60A-42D4-A1EF-AB47840761FC}" srcOrd="0" destOrd="0" presId="urn:microsoft.com/office/officeart/2005/8/layout/hList1"/>
    <dgm:cxn modelId="{5EB1DF97-68FA-477B-9862-C390293FC086}" type="presOf" srcId="{9C9E19E8-8DAE-4B34-B27E-8E39446EC76A}" destId="{321113FC-9F4C-4C5C-BBE5-C8AA0016736E}" srcOrd="0" destOrd="0" presId="urn:microsoft.com/office/officeart/2005/8/layout/hList1"/>
    <dgm:cxn modelId="{E1C4F698-1A03-462A-BAF9-F0295F264D63}" type="presOf" srcId="{43D9D28A-32FA-4DAB-A921-83B99057D97A}" destId="{321113FC-9F4C-4C5C-BBE5-C8AA0016736E}" srcOrd="0" destOrd="1" presId="urn:microsoft.com/office/officeart/2005/8/layout/hList1"/>
    <dgm:cxn modelId="{CBD3AE99-195F-4A53-8E16-F4DC435C3CC0}" type="presOf" srcId="{37279CD1-4330-4D7F-A107-F23634280D61}" destId="{321113FC-9F4C-4C5C-BBE5-C8AA0016736E}" srcOrd="0" destOrd="5" presId="urn:microsoft.com/office/officeart/2005/8/layout/hList1"/>
    <dgm:cxn modelId="{329F7D9D-8E2C-4114-899B-7B423C0FE012}" type="presOf" srcId="{5F8E7AFE-18FF-49DC-B888-F5DC454614A6}" destId="{E8FB36BC-8A97-4D66-9B7F-55007781A57B}" srcOrd="0" destOrd="4" presId="urn:microsoft.com/office/officeart/2005/8/layout/hList1"/>
    <dgm:cxn modelId="{B8F37EA2-5BA2-495E-8A7B-BF6304958C5A}" type="presOf" srcId="{B95AF66A-5EF4-4979-BF5B-932B5EE94F24}" destId="{321113FC-9F4C-4C5C-BBE5-C8AA0016736E}" srcOrd="0" destOrd="4" presId="urn:microsoft.com/office/officeart/2005/8/layout/hList1"/>
    <dgm:cxn modelId="{0799D9A5-14DC-4A53-ADD2-A7035054E46A}" type="presOf" srcId="{DB2806DC-8A4A-4EAA-B769-CF8F0CE988E6}" destId="{CEA35A91-1CDB-46C4-8618-CDB264573400}" srcOrd="0" destOrd="2" presId="urn:microsoft.com/office/officeart/2005/8/layout/hList1"/>
    <dgm:cxn modelId="{8B32C6A9-31E0-4BE6-9F18-78235D470B87}" type="presOf" srcId="{BE954DDD-24E2-42D3-A567-D9FF9D972881}" destId="{CEA35A91-1CDB-46C4-8618-CDB264573400}" srcOrd="0" destOrd="6" presId="urn:microsoft.com/office/officeart/2005/8/layout/hList1"/>
    <dgm:cxn modelId="{09A9D0AC-FB02-4003-8883-CCBE8426C49A}" type="parOf" srcId="{864FF9BF-8E6E-4AFB-8E6C-5E0440CA6B02}" destId="{5F8E7AFE-18FF-49DC-B888-F5DC454614A6}" srcOrd="4" destOrd="0" parTransId="{028B6B80-6652-40DA-BAB6-DC4042C67F5A}" sibTransId="{65CC9043-A2EC-4581-A6D8-EEBE7D565150}"/>
    <dgm:cxn modelId="{9C4E5BB3-F1F4-4FBF-B267-D779B5743192}" type="parOf" srcId="{514E0087-9AC3-40A1-91C4-F0C9267EDBBD}" destId="{37279CD1-4330-4D7F-A107-F23634280D61}" srcOrd="5" destOrd="0" parTransId="{4E280D0E-0CFA-4E37-86A1-88194A305425}" sibTransId="{994426B1-3A3F-4AD5-874A-5898CD74ADE5}"/>
    <dgm:cxn modelId="{368BA3B4-3512-4818-AACB-AAEC2E8C5D83}" type="parOf" srcId="{864FF9BF-8E6E-4AFB-8E6C-5E0440CA6B02}" destId="{1C2D6BF4-6F92-44C3-B3E9-459211A07DB3}" srcOrd="0" destOrd="0" parTransId="{EED0F0C6-5FB7-49AF-8468-FDCABC3EF544}" sibTransId="{791A9C2E-9932-4EEF-BBE4-6AF8132F251C}"/>
    <dgm:cxn modelId="{1402C2B5-74D1-440F-941C-6D9B5118B311}" type="presOf" srcId="{E685D5A6-E487-4504-90B0-812DBC52BE29}" destId="{CEA35A91-1CDB-46C4-8618-CDB264573400}" srcOrd="0" destOrd="5" presId="urn:microsoft.com/office/officeart/2005/8/layout/hList1"/>
    <dgm:cxn modelId="{82EC32B6-EFC1-4560-B1E2-9EAD29750E0A}" type="presOf" srcId="{864FF9BF-8E6E-4AFB-8E6C-5E0440CA6B02}" destId="{ACBB77A8-2068-45D4-B1F3-729A05DA338D}" srcOrd="0" destOrd="0" presId="urn:microsoft.com/office/officeart/2005/8/layout/hList1"/>
    <dgm:cxn modelId="{373324BC-C435-4CA4-895C-84F7A7A6EC79}" type="presOf" srcId="{55600651-1750-4CEE-BC6C-A0029510B1C5}" destId="{E8FB36BC-8A97-4D66-9B7F-55007781A57B}" srcOrd="0" destOrd="2" presId="urn:microsoft.com/office/officeart/2005/8/layout/hList1"/>
    <dgm:cxn modelId="{A95412BF-7D4D-40CC-9132-FE58C0EFCDFF}" type="presOf" srcId="{9AFED672-6CBF-4C8E-AD5F-B911D19C2315}" destId="{321113FC-9F4C-4C5C-BBE5-C8AA0016736E}" srcOrd="0" destOrd="3" presId="urn:microsoft.com/office/officeart/2005/8/layout/hList1"/>
    <dgm:cxn modelId="{53BA94C5-2626-4498-AA32-EA4E169E5E45}" type="parOf" srcId="{864FF9BF-8E6E-4AFB-8E6C-5E0440CA6B02}" destId="{E90B6653-0C83-49BA-8895-A8BEF7A2CC05}" srcOrd="3" destOrd="0" parTransId="{597ACB51-9950-4D3D-B440-1B041ACF8F31}" sibTransId="{B8CD11DB-7C78-47EF-BC52-6F67EA266781}"/>
    <dgm:cxn modelId="{3B0B29C7-53C9-46C3-B317-E638A78D9E70}" type="parOf" srcId="{CE15C101-5577-4E26-A5CB-C839873229AC}" destId="{CB9BF4EE-A967-4E3B-AC6F-DC1DBBF3062B}" srcOrd="4" destOrd="0" parTransId="{D33B2928-DA47-4066-9217-30C97E713D34}" sibTransId="{9E452364-FCBC-4CD5-B484-65565BA68DD5}"/>
    <dgm:cxn modelId="{9EADE9CA-648A-44CF-AC29-14E54CAAC723}" type="parOf" srcId="{514E0087-9AC3-40A1-91C4-F0C9267EDBBD}" destId="{3099FFCB-1371-4338-BCCC-A24AE9B99067}" srcOrd="2" destOrd="0" parTransId="{BC6B52B7-BB5E-4274-B6EA-85D157F1EA89}" sibTransId="{CAFFC0D7-15C1-4DD5-BF09-61F030DA3A6B}"/>
    <dgm:cxn modelId="{B33730D6-9B6F-4CC2-979E-FBBFBF4B56FC}" type="presOf" srcId="{1C2D6BF4-6F92-44C3-B3E9-459211A07DB3}" destId="{E8FB36BC-8A97-4D66-9B7F-55007781A57B}" srcOrd="0" destOrd="0" presId="urn:microsoft.com/office/officeart/2005/8/layout/hList1"/>
    <dgm:cxn modelId="{83B237D6-7C51-44E8-92B0-F3C599CB5D46}" type="presOf" srcId="{E90B6653-0C83-49BA-8895-A8BEF7A2CC05}" destId="{E8FB36BC-8A97-4D66-9B7F-55007781A57B}" srcOrd="0" destOrd="3" presId="urn:microsoft.com/office/officeart/2005/8/layout/hList1"/>
    <dgm:cxn modelId="{BDF9E7D7-8615-449B-A53A-EA80908E55E2}" type="presOf" srcId="{A52838C4-E252-4993-B83A-23CE269EC314}" destId="{E8FB36BC-8A97-4D66-9B7F-55007781A57B}" srcOrd="0" destOrd="6" presId="urn:microsoft.com/office/officeart/2005/8/layout/hList1"/>
    <dgm:cxn modelId="{817E0CE4-4444-40C1-AA83-2AB74D111755}" type="parOf" srcId="{864FF9BF-8E6E-4AFB-8E6C-5E0440CA6B02}" destId="{39E03C64-84C9-4E3D-B839-970EBA186418}" srcOrd="1" destOrd="0" parTransId="{6BF0D223-40FF-4F88-BF39-E8089A331EA2}" sibTransId="{7E79C4F7-CBA5-4DD2-9C48-FD8CFA5FA76E}"/>
    <dgm:cxn modelId="{A25189E6-D5CD-4C65-9C77-CD8CA1322CD9}" type="presOf" srcId="{514E0087-9AC3-40A1-91C4-F0C9267EDBBD}" destId="{B63EA551-87CF-49E5-AA28-DAC4741FA225}" srcOrd="0" destOrd="0" presId="urn:microsoft.com/office/officeart/2005/8/layout/hList1"/>
    <dgm:cxn modelId="{65151BEE-AF73-4F3E-A085-5112A95D5BD3}" type="presOf" srcId="{F45D0E78-D7EE-42EF-A2A1-1062A92A9C59}" destId="{CEA35A91-1CDB-46C4-8618-CDB264573400}" srcOrd="0" destOrd="0" presId="urn:microsoft.com/office/officeart/2005/8/layout/hList1"/>
    <dgm:cxn modelId="{A713B2F2-0CC0-4112-9686-59C2C405DEF1}" type="parOf" srcId="{514E0087-9AC3-40A1-91C4-F0C9267EDBBD}" destId="{C0A0907C-8D6B-4844-BB5D-7C34C45723F1}" srcOrd="8" destOrd="0" parTransId="{F94A6854-09E0-4EBA-984B-96491F1A9692}" sibTransId="{7C1D59C5-4C00-419F-B53D-74E57D8EA0E6}"/>
    <dgm:cxn modelId="{D3A5CFF4-2929-40BC-A841-4C57586DCC61}" type="parOf" srcId="{864FF9BF-8E6E-4AFB-8E6C-5E0440CA6B02}" destId="{C3DDB728-A97B-4F70-A913-150CFFB2380D}" srcOrd="5" destOrd="0" parTransId="{06B8F780-F70B-4C9A-96D6-E8B8FF086C5F}" sibTransId="{C98A584F-4250-4D70-9470-546BEF13E25D}"/>
    <dgm:cxn modelId="{EF8090F6-F6F8-4411-AC97-B42E38056C76}" type="parOf" srcId="{864FF9BF-8E6E-4AFB-8E6C-5E0440CA6B02}" destId="{A52838C4-E252-4993-B83A-23CE269EC314}" srcOrd="6" destOrd="0" parTransId="{200F8B8A-2941-48F6-B64E-2581EA9F50CA}" sibTransId="{80EFA56A-813F-40D6-9E13-534497DE0D7F}"/>
    <dgm:cxn modelId="{E93448F9-BBAF-483E-A9CC-E35A2889B816}" type="parOf" srcId="{CE15C101-5577-4E26-A5CB-C839873229AC}" destId="{F45D0E78-D7EE-42EF-A2A1-1062A92A9C59}" srcOrd="0" destOrd="0" parTransId="{E934ED92-6323-486D-B605-0CBDD6CBF343}" sibTransId="{93C6CAE4-B620-42C7-9803-0A3FD6414EF2}"/>
    <dgm:cxn modelId="{509B27C5-21BC-45E5-81D3-4DEC90DA59F6}" type="presParOf" srcId="{7E39C0FD-E867-449E-AC0D-D814EE816741}" destId="{5D429D64-5C7E-416C-A0FA-1D2E60FDF4FD}" srcOrd="0" destOrd="0" presId="urn:microsoft.com/office/officeart/2005/8/layout/hList1"/>
    <dgm:cxn modelId="{EF7E3E69-AAC7-41C7-A3AB-C971715C7665}" type="presParOf" srcId="{5D429D64-5C7E-416C-A0FA-1D2E60FDF4FD}" destId="{ACBB77A8-2068-45D4-B1F3-729A05DA338D}" srcOrd="0" destOrd="0" presId="urn:microsoft.com/office/officeart/2005/8/layout/hList1"/>
    <dgm:cxn modelId="{36B5130E-20AF-40C5-95E4-80EF8B580689}" type="presParOf" srcId="{5D429D64-5C7E-416C-A0FA-1D2E60FDF4FD}" destId="{E8FB36BC-8A97-4D66-9B7F-55007781A57B}" srcOrd="1" destOrd="0" presId="urn:microsoft.com/office/officeart/2005/8/layout/hList1"/>
    <dgm:cxn modelId="{E79453FA-5995-4158-A914-CA39D68F3ABE}" type="presParOf" srcId="{7E39C0FD-E867-449E-AC0D-D814EE816741}" destId="{29032767-81F0-4D12-91ED-3CD21EEF49D6}" srcOrd="1" destOrd="0" presId="urn:microsoft.com/office/officeart/2005/8/layout/hList1"/>
    <dgm:cxn modelId="{508CEC26-D005-4104-99F3-46A4BE7C4261}" type="presParOf" srcId="{7E39C0FD-E867-449E-AC0D-D814EE816741}" destId="{7F9384CA-C4B7-4EA9-8AA8-5A9218984E8B}" srcOrd="2" destOrd="0" presId="urn:microsoft.com/office/officeart/2005/8/layout/hList1"/>
    <dgm:cxn modelId="{69E89745-775F-47D5-90D4-AE0906A29D10}" type="presParOf" srcId="{7F9384CA-C4B7-4EA9-8AA8-5A9218984E8B}" destId="{B63EA551-87CF-49E5-AA28-DAC4741FA225}" srcOrd="0" destOrd="0" presId="urn:microsoft.com/office/officeart/2005/8/layout/hList1"/>
    <dgm:cxn modelId="{73F95BDC-C34A-4343-94EA-CDB6AD77B494}" type="presParOf" srcId="{7F9384CA-C4B7-4EA9-8AA8-5A9218984E8B}" destId="{321113FC-9F4C-4C5C-BBE5-C8AA0016736E}" srcOrd="1" destOrd="0" presId="urn:microsoft.com/office/officeart/2005/8/layout/hList1"/>
    <dgm:cxn modelId="{A9763867-0DD3-4214-A14A-A61F4C84705B}" type="presParOf" srcId="{7E39C0FD-E867-449E-AC0D-D814EE816741}" destId="{C3350BD1-24F1-4F7D-A815-6570BC198D29}" srcOrd="3" destOrd="0" presId="urn:microsoft.com/office/officeart/2005/8/layout/hList1"/>
    <dgm:cxn modelId="{B07EB562-023A-4E75-A260-57C266929A5D}" type="presParOf" srcId="{7E39C0FD-E867-449E-AC0D-D814EE816741}" destId="{339661EC-3749-4772-9F27-D7917A260CC3}" srcOrd="4" destOrd="0" presId="urn:microsoft.com/office/officeart/2005/8/layout/hList1"/>
    <dgm:cxn modelId="{0341A9BA-09B0-4552-9B87-68FACCCEE977}" type="presParOf" srcId="{339661EC-3749-4772-9F27-D7917A260CC3}" destId="{7EC2C4E1-D60A-42D4-A1EF-AB47840761FC}" srcOrd="0" destOrd="0" presId="urn:microsoft.com/office/officeart/2005/8/layout/hList1"/>
    <dgm:cxn modelId="{F59D0992-2D32-444D-BE43-D9242DC7F9D4}" type="presParOf" srcId="{339661EC-3749-4772-9F27-D7917A260CC3}" destId="{CEA35A91-1CDB-46C4-8618-CDB264573400}" srcOrd="1" destOrd="0" presId="urn:microsoft.com/office/officeart/2005/8/layout/hList1"/>
  </dgm:cxnLst>
  <dgm:bg/>
  <dgm:whole/>
  <dgm:extLst>
    <a:ext uri="http://schemas.microsoft.com/office/drawing/2008/diagram">
      <dsp:dataModelExt xmlns:dsp="http://schemas.microsoft.com/office/drawing/2008/diagram" relId="rId3" minVer="http://schemas.openxmlformats.org/drawingml/2006/diagram"/>
    </a:ext>
  </dgm:extLst>
</dgm:dataModel>
</file>

<file path=ppt/diagrams/drawing1.xml><?xml version="1.0" encoding="utf-8"?>
<dsp:drawing xmlns:dsp="http://schemas.microsoft.com/office/drawing/2008/diagram" xmlns:dgm="http://schemas.openxmlformats.org/drawingml/2006/diagram" xmlns:a="http://schemas.openxmlformats.org/drawingml/2006/main" xmlns:r="http://schemas.openxmlformats.org/officeDocument/2006/relationships">
  <dsp:spTree>
    <dsp:nvGrpSpPr>
      <dsp:cNvPr id="836285255" name=""/>
      <dsp:cNvGrpSpPr/>
    </dsp:nvGrpSpPr>
    <dsp:grpSpPr bwMode="auto">
      <a:xfrm>
        <a:off x="0" y="0"/>
        <a:ext cx="9144000" cy="4064000"/>
        <a:chOff x="0" y="0"/>
        <a:chExt cx="9144000" cy="4064000"/>
      </a:xfrm>
    </dsp:grpSpPr>
    <dsp:sp modelId="{ACBB77A8-2068-45D4-B1F3-729A05DA338D}">
      <dsp:nvSpPr>
        <dsp:cNvPr id="0" name=""/>
        <dsp:cNvSpPr/>
      </dsp:nvSpPr>
      <dsp:spPr bwMode="auto">
        <a:xfrm>
          <a:off x="2856" y="43483"/>
          <a:ext cx="2786062" cy="60480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rgbClr val="000000"/>
        </a:lnRef>
        <a:fillRef idx="1">
          <a:srgbClr val="000000"/>
        </a:fillRef>
        <a:effectRef idx="0">
          <a:srgbClr val="00000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ts val="0"/>
            </a:spcBef>
            <a:spcAft>
              <a:spcPts val="0"/>
            </a:spcAft>
            <a:buNone/>
            <a:defRPr/>
          </a:pPr>
          <a:r>
            <a:rPr lang="en-US" sz="2100"/>
            <a:t>Joints</a:t>
          </a:r>
          <a:endParaRPr/>
        </a:p>
      </dsp:txBody>
      <dsp:txXfrm>
        <a:off x="2856" y="43483"/>
        <a:ext cx="2786062" cy="604800"/>
      </dsp:txXfrm>
    </dsp:sp>
    <dsp:sp modelId="{E8FB36BC-8A97-4D66-9B7F-55007781A57B}">
      <dsp:nvSpPr>
        <dsp:cNvPr id="0" name=""/>
        <dsp:cNvSpPr/>
      </dsp:nvSpPr>
      <dsp:spPr bwMode="auto">
        <a:xfrm>
          <a:off x="2856" y="648283"/>
          <a:ext cx="2786062" cy="3372232"/>
        </a:xfrm>
        <a:prstGeom prst="rect">
          <a:avLst/>
        </a:prstGeom>
        <a:solidFill>
          <a:schemeClr val="accent1">
            <a:tint val="40000"/>
            <a:hueOff val="0"/>
            <a:satOff val="0"/>
            <a:lumOff val="0"/>
            <a:alphaOff val="0"/>
            <a:alpha val="90000"/>
          </a:schemeClr>
        </a:solidFill>
        <a:ln w="19050" cap="flat" cmpd="sng" algn="ctr">
          <a:solidFill>
            <a:schemeClr val="accent1">
              <a:tint val="40000"/>
              <a:hueOff val="0"/>
              <a:satOff val="0"/>
              <a:lumOff val="0"/>
              <a:alphaOff val="0"/>
              <a:alpha val="90000"/>
            </a:schemeClr>
          </a:solidFill>
          <a:prstDash val="solid"/>
          <a:miter lim="800000"/>
        </a:ln>
        <a:effectLst/>
      </dsp:spPr>
      <dsp:style>
        <a:lnRef idx="2">
          <a:srgbClr val="000000"/>
        </a:lnRef>
        <a:fillRef idx="1">
          <a:srgbClr val="000000"/>
        </a:fillRef>
        <a:effectRef idx="0">
          <a:srgbClr val="00000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ts val="0"/>
            </a:spcBef>
            <a:spcAft>
              <a:spcPts val="0"/>
            </a:spcAft>
            <a:buChar char="•"/>
            <a:defRPr/>
          </a:pPr>
          <a:r>
            <a:rPr lang="en-US" sz="2100" b="1"/>
            <a:t>Skull-C1</a:t>
          </a:r>
          <a:endParaRPr/>
        </a:p>
        <a:p>
          <a:pPr marL="228600" lvl="1" indent="-228600" algn="l" defTabSz="933450">
            <a:lnSpc>
              <a:spcPct val="90000"/>
            </a:lnSpc>
            <a:spcBef>
              <a:spcPts val="0"/>
            </a:spcBef>
            <a:spcAft>
              <a:spcPts val="0"/>
            </a:spcAft>
            <a:buChar char="•"/>
            <a:defRPr/>
          </a:pPr>
          <a:r>
            <a:rPr lang="en-US" sz="2100" b="1"/>
            <a:t>C1-C2</a:t>
          </a:r>
          <a:endParaRPr/>
        </a:p>
        <a:p>
          <a:pPr marL="228600" lvl="1" indent="-228600" algn="l" defTabSz="933450">
            <a:lnSpc>
              <a:spcPct val="90000"/>
            </a:lnSpc>
            <a:spcBef>
              <a:spcPts val="0"/>
            </a:spcBef>
            <a:spcAft>
              <a:spcPts val="0"/>
            </a:spcAft>
            <a:buChar char="•"/>
            <a:defRPr/>
          </a:pPr>
          <a:endParaRPr lang="en-US" sz="2100"/>
        </a:p>
        <a:p>
          <a:pPr marL="228600" lvl="1" indent="-228600" algn="l" defTabSz="933450">
            <a:lnSpc>
              <a:spcPct val="90000"/>
            </a:lnSpc>
            <a:spcBef>
              <a:spcPts val="0"/>
            </a:spcBef>
            <a:spcAft>
              <a:spcPts val="0"/>
            </a:spcAft>
            <a:buChar char="•"/>
            <a:defRPr/>
          </a:pPr>
          <a:endParaRPr lang="en-US" sz="2100"/>
        </a:p>
        <a:p>
          <a:pPr marL="228600" lvl="1" indent="-228600" algn="l" defTabSz="933450">
            <a:lnSpc>
              <a:spcPct val="90000"/>
            </a:lnSpc>
            <a:spcBef>
              <a:spcPts val="0"/>
            </a:spcBef>
            <a:spcAft>
              <a:spcPts val="0"/>
            </a:spcAft>
            <a:buChar char="•"/>
            <a:defRPr/>
          </a:pPr>
          <a:r>
            <a:rPr lang="en-US" sz="2100" b="1"/>
            <a:t>C2-C7</a:t>
          </a:r>
          <a:endParaRPr/>
        </a:p>
        <a:p>
          <a:pPr marL="228600" lvl="1" indent="-228600" algn="l" defTabSz="933450">
            <a:lnSpc>
              <a:spcPct val="90000"/>
            </a:lnSpc>
            <a:spcBef>
              <a:spcPts val="0"/>
            </a:spcBef>
            <a:spcAft>
              <a:spcPts val="0"/>
            </a:spcAft>
            <a:buChar char="•"/>
            <a:defRPr/>
          </a:pPr>
          <a:r>
            <a:rPr lang="en-US" sz="2100"/>
            <a:t>Intervertebral</a:t>
          </a:r>
          <a:endParaRPr/>
        </a:p>
        <a:p>
          <a:pPr marL="228600" lvl="1" indent="-228600" algn="l" defTabSz="933450">
            <a:lnSpc>
              <a:spcPct val="90000"/>
            </a:lnSpc>
            <a:spcBef>
              <a:spcPts val="0"/>
            </a:spcBef>
            <a:spcAft>
              <a:spcPts val="0"/>
            </a:spcAft>
            <a:buChar char="•"/>
            <a:defRPr/>
          </a:pPr>
          <a:endParaRPr lang="en-US" sz="2100"/>
        </a:p>
        <a:p>
          <a:pPr marL="228600" lvl="1" indent="-228600" algn="l" defTabSz="933450">
            <a:lnSpc>
              <a:spcPct val="90000"/>
            </a:lnSpc>
            <a:spcBef>
              <a:spcPts val="0"/>
            </a:spcBef>
            <a:spcAft>
              <a:spcPts val="0"/>
            </a:spcAft>
            <a:buChar char="•"/>
            <a:defRPr/>
          </a:pPr>
          <a:r>
            <a:rPr lang="en-US" sz="2100"/>
            <a:t>Zygapohyseal</a:t>
          </a:r>
          <a:endParaRPr lang="en-US" sz="2100"/>
        </a:p>
      </dsp:txBody>
      <dsp:txXfrm>
        <a:off x="2856" y="648283"/>
        <a:ext cx="2786062" cy="3372232"/>
      </dsp:txXfrm>
    </dsp:sp>
    <dsp:sp modelId="{B63EA551-87CF-49E5-AA28-DAC4741FA225}">
      <dsp:nvSpPr>
        <dsp:cNvPr id="0" name=""/>
        <dsp:cNvSpPr/>
      </dsp:nvSpPr>
      <dsp:spPr bwMode="auto">
        <a:xfrm>
          <a:off x="3178968" y="43483"/>
          <a:ext cx="2786062" cy="60480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rgbClr val="000000"/>
        </a:lnRef>
        <a:fillRef idx="1">
          <a:srgbClr val="000000"/>
        </a:fillRef>
        <a:effectRef idx="0">
          <a:srgbClr val="00000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ts val="0"/>
            </a:spcBef>
            <a:spcAft>
              <a:spcPts val="0"/>
            </a:spcAft>
            <a:buNone/>
            <a:defRPr/>
          </a:pPr>
          <a:r>
            <a:rPr lang="en-US" sz="2100"/>
            <a:t>Classification</a:t>
          </a:r>
          <a:endParaRPr/>
        </a:p>
      </dsp:txBody>
      <dsp:txXfrm>
        <a:off x="3178968" y="43483"/>
        <a:ext cx="2786062" cy="604800"/>
      </dsp:txXfrm>
    </dsp:sp>
    <dsp:sp modelId="{321113FC-9F4C-4C5C-BBE5-C8AA0016736E}">
      <dsp:nvSpPr>
        <dsp:cNvPr id="0" name=""/>
        <dsp:cNvSpPr/>
      </dsp:nvSpPr>
      <dsp:spPr bwMode="auto">
        <a:xfrm>
          <a:off x="3178968" y="648283"/>
          <a:ext cx="2786062" cy="3372232"/>
        </a:xfrm>
        <a:prstGeom prst="rect">
          <a:avLst/>
        </a:prstGeom>
        <a:solidFill>
          <a:schemeClr val="accent1">
            <a:tint val="40000"/>
            <a:hueOff val="0"/>
            <a:satOff val="0"/>
            <a:lumOff val="0"/>
            <a:alphaOff val="0"/>
            <a:alpha val="90000"/>
          </a:schemeClr>
        </a:solidFill>
        <a:ln w="19050" cap="flat" cmpd="sng" algn="ctr">
          <a:solidFill>
            <a:schemeClr val="accent1">
              <a:tint val="40000"/>
              <a:hueOff val="0"/>
              <a:satOff val="0"/>
              <a:lumOff val="0"/>
              <a:alphaOff val="0"/>
              <a:alpha val="90000"/>
            </a:schemeClr>
          </a:solidFill>
          <a:prstDash val="solid"/>
          <a:miter lim="800000"/>
        </a:ln>
        <a:effectLst/>
      </dsp:spPr>
      <dsp:style>
        <a:lnRef idx="2">
          <a:srgbClr val="000000"/>
        </a:lnRef>
        <a:fillRef idx="1">
          <a:srgbClr val="000000"/>
        </a:fillRef>
        <a:effectRef idx="0">
          <a:srgbClr val="00000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ts val="0"/>
            </a:spcBef>
            <a:spcAft>
              <a:spcPts val="0"/>
            </a:spcAft>
            <a:buChar char="•"/>
            <a:defRPr/>
          </a:pPr>
          <a:r>
            <a:rPr lang="en-US" sz="2100"/>
            <a:t>Synovial</a:t>
          </a:r>
          <a:endParaRPr/>
        </a:p>
        <a:p>
          <a:pPr marL="228600" lvl="1" indent="-228600" algn="l" defTabSz="933450">
            <a:lnSpc>
              <a:spcPct val="90000"/>
            </a:lnSpc>
            <a:spcBef>
              <a:spcPts val="0"/>
            </a:spcBef>
            <a:spcAft>
              <a:spcPts val="0"/>
            </a:spcAft>
            <a:buChar char="•"/>
            <a:defRPr/>
          </a:pPr>
          <a:r>
            <a:rPr lang="en-US" sz="2100"/>
            <a:t>Synovial</a:t>
          </a:r>
          <a:endParaRPr/>
        </a:p>
        <a:p>
          <a:pPr marL="228600" lvl="1" indent="-228600" algn="l" defTabSz="933450">
            <a:lnSpc>
              <a:spcPct val="90000"/>
            </a:lnSpc>
            <a:spcBef>
              <a:spcPts val="0"/>
            </a:spcBef>
            <a:spcAft>
              <a:spcPts val="0"/>
            </a:spcAft>
            <a:buChar char="•"/>
            <a:defRPr/>
          </a:pPr>
          <a:r>
            <a:rPr lang="en-US" sz="2100"/>
            <a:t>Synovial</a:t>
          </a:r>
          <a:endParaRPr/>
        </a:p>
        <a:p>
          <a:pPr marL="228600" lvl="1" indent="-228600" algn="l" defTabSz="933450">
            <a:lnSpc>
              <a:spcPct val="90000"/>
            </a:lnSpc>
            <a:spcBef>
              <a:spcPts val="0"/>
            </a:spcBef>
            <a:spcAft>
              <a:spcPts val="0"/>
            </a:spcAft>
            <a:buChar char="•"/>
            <a:defRPr/>
          </a:pPr>
          <a:endParaRPr lang="en-US" sz="2100"/>
        </a:p>
        <a:p>
          <a:pPr marL="228600" lvl="1" indent="-228600" algn="l" defTabSz="933450">
            <a:lnSpc>
              <a:spcPct val="90000"/>
            </a:lnSpc>
            <a:spcBef>
              <a:spcPts val="0"/>
            </a:spcBef>
            <a:spcAft>
              <a:spcPts val="0"/>
            </a:spcAft>
            <a:buChar char="•"/>
            <a:defRPr/>
          </a:pPr>
          <a:endParaRPr lang="en-US" sz="2100"/>
        </a:p>
        <a:p>
          <a:pPr marL="228600" lvl="1" indent="-228600" algn="l" defTabSz="933450">
            <a:lnSpc>
              <a:spcPct val="90000"/>
            </a:lnSpc>
            <a:spcBef>
              <a:spcPts val="0"/>
            </a:spcBef>
            <a:spcAft>
              <a:spcPts val="0"/>
            </a:spcAft>
            <a:buChar char="•"/>
            <a:defRPr/>
          </a:pPr>
          <a:r>
            <a:rPr lang="en-US" sz="2100"/>
            <a:t>Cartilaginous</a:t>
          </a:r>
          <a:endParaRPr/>
        </a:p>
        <a:p>
          <a:pPr marL="228600" lvl="1" indent="-228600" algn="l" defTabSz="933450">
            <a:lnSpc>
              <a:spcPct val="90000"/>
            </a:lnSpc>
            <a:spcBef>
              <a:spcPts val="0"/>
            </a:spcBef>
            <a:spcAft>
              <a:spcPts val="0"/>
            </a:spcAft>
            <a:buChar char="•"/>
            <a:defRPr/>
          </a:pPr>
          <a:endParaRPr lang="en-US" sz="2100"/>
        </a:p>
        <a:p>
          <a:pPr marL="228600" lvl="1" indent="-228600" algn="l" defTabSz="933450">
            <a:lnSpc>
              <a:spcPct val="90000"/>
            </a:lnSpc>
            <a:spcBef>
              <a:spcPts val="0"/>
            </a:spcBef>
            <a:spcAft>
              <a:spcPts val="0"/>
            </a:spcAft>
            <a:buChar char="•"/>
            <a:defRPr/>
          </a:pPr>
          <a:r>
            <a:rPr lang="en-US" sz="2100"/>
            <a:t>Synovial</a:t>
          </a:r>
          <a:endParaRPr/>
        </a:p>
        <a:p>
          <a:pPr marL="228600" lvl="1" indent="-228600" algn="l" defTabSz="933450">
            <a:lnSpc>
              <a:spcPct val="90000"/>
            </a:lnSpc>
            <a:spcBef>
              <a:spcPts val="0"/>
            </a:spcBef>
            <a:spcAft>
              <a:spcPts val="0"/>
            </a:spcAft>
            <a:buChar char="•"/>
            <a:defRPr/>
          </a:pPr>
          <a:endParaRPr lang="en-US" sz="2100"/>
        </a:p>
      </dsp:txBody>
      <dsp:txXfrm>
        <a:off x="3178968" y="648283"/>
        <a:ext cx="2786062" cy="3372232"/>
      </dsp:txXfrm>
    </dsp:sp>
    <dsp:sp modelId="{7EC2C4E1-D60A-42D4-A1EF-AB47840761FC}">
      <dsp:nvSpPr>
        <dsp:cNvPr id="0" name=""/>
        <dsp:cNvSpPr/>
      </dsp:nvSpPr>
      <dsp:spPr bwMode="auto">
        <a:xfrm>
          <a:off x="6357937" y="6941"/>
          <a:ext cx="2786062" cy="60480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rgbClr val="000000"/>
        </a:lnRef>
        <a:fillRef idx="1">
          <a:srgbClr val="000000"/>
        </a:fillRef>
        <a:effectRef idx="0">
          <a:srgbClr val="00000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ts val="0"/>
            </a:spcBef>
            <a:spcAft>
              <a:spcPts val="0"/>
            </a:spcAft>
            <a:buNone/>
            <a:defRPr/>
          </a:pPr>
          <a:r>
            <a:rPr lang="en-US" sz="2100"/>
            <a:t>Movement Type</a:t>
          </a:r>
          <a:endParaRPr/>
        </a:p>
      </dsp:txBody>
      <dsp:txXfrm>
        <a:off x="6357937" y="6941"/>
        <a:ext cx="2786062" cy="604800"/>
      </dsp:txXfrm>
    </dsp:sp>
    <dsp:sp modelId="{CEA35A91-1CDB-46C4-8618-CDB264573400}">
      <dsp:nvSpPr>
        <dsp:cNvPr id="0" name=""/>
        <dsp:cNvSpPr/>
      </dsp:nvSpPr>
      <dsp:spPr bwMode="auto">
        <a:xfrm>
          <a:off x="6355080" y="648283"/>
          <a:ext cx="2786062" cy="3372232"/>
        </a:xfrm>
        <a:prstGeom prst="rect">
          <a:avLst/>
        </a:prstGeom>
        <a:solidFill>
          <a:schemeClr val="accent1">
            <a:tint val="40000"/>
            <a:hueOff val="0"/>
            <a:satOff val="0"/>
            <a:lumOff val="0"/>
            <a:alphaOff val="0"/>
            <a:alpha val="90000"/>
          </a:schemeClr>
        </a:solidFill>
        <a:ln w="19050" cap="flat" cmpd="sng" algn="ctr">
          <a:solidFill>
            <a:schemeClr val="accent1">
              <a:tint val="40000"/>
              <a:hueOff val="0"/>
              <a:satOff val="0"/>
              <a:lumOff val="0"/>
              <a:alphaOff val="0"/>
              <a:alpha val="90000"/>
            </a:schemeClr>
          </a:solidFill>
          <a:prstDash val="solid"/>
          <a:miter lim="800000"/>
        </a:ln>
        <a:effectLst/>
      </dsp:spPr>
      <dsp:style>
        <a:lnRef idx="2">
          <a:srgbClr val="000000"/>
        </a:lnRef>
        <a:fillRef idx="1">
          <a:srgbClr val="000000"/>
        </a:fillRef>
        <a:effectRef idx="0">
          <a:srgbClr val="00000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ts val="0"/>
            </a:spcBef>
            <a:spcAft>
              <a:spcPts val="0"/>
            </a:spcAft>
            <a:buChar char="•"/>
            <a:defRPr/>
          </a:pPr>
          <a:r>
            <a:rPr lang="en-US" sz="2000"/>
            <a:t>Ellipsoid(</a:t>
          </a:r>
          <a:r>
            <a:rPr lang="en-US" sz="2000"/>
            <a:t>condyloid</a:t>
          </a:r>
          <a:r>
            <a:rPr lang="en-US" sz="2000"/>
            <a:t>)</a:t>
          </a:r>
          <a:endParaRPr/>
        </a:p>
        <a:p>
          <a:pPr marL="228600" lvl="1" indent="-228600" algn="l" defTabSz="889000">
            <a:lnSpc>
              <a:spcPct val="90000"/>
            </a:lnSpc>
            <a:spcBef>
              <a:spcPts val="0"/>
            </a:spcBef>
            <a:spcAft>
              <a:spcPts val="0"/>
            </a:spcAft>
            <a:buChar char="•"/>
            <a:defRPr/>
          </a:pPr>
          <a:r>
            <a:rPr lang="en-US" sz="2000"/>
            <a:t>Plane (</a:t>
          </a:r>
          <a:r>
            <a:rPr lang="en-US" sz="1800"/>
            <a:t>gliding)R and L lateral </a:t>
          </a:r>
          <a:r>
            <a:rPr lang="en-US" sz="1800"/>
            <a:t>atlanto</a:t>
          </a:r>
          <a:r>
            <a:rPr lang="en-US" sz="1800"/>
            <a:t>-axial</a:t>
          </a:r>
          <a:endParaRPr/>
        </a:p>
        <a:p>
          <a:pPr marL="228600" lvl="1" indent="-228600" algn="l" defTabSz="889000">
            <a:lnSpc>
              <a:spcPct val="90000"/>
            </a:lnSpc>
            <a:spcBef>
              <a:spcPts val="0"/>
            </a:spcBef>
            <a:spcAft>
              <a:spcPts val="0"/>
            </a:spcAft>
            <a:buChar char="•"/>
            <a:defRPr/>
          </a:pPr>
          <a:r>
            <a:rPr lang="en-US" sz="2000"/>
            <a:t>Trochoid</a:t>
          </a:r>
          <a:r>
            <a:rPr lang="en-US" sz="2000"/>
            <a:t> (pivot) C1-C2 odontoid</a:t>
          </a:r>
          <a:endParaRPr/>
        </a:p>
        <a:p>
          <a:pPr marL="228600" lvl="1" indent="-228600" algn="l" defTabSz="889000">
            <a:lnSpc>
              <a:spcPct val="90000"/>
            </a:lnSpc>
            <a:spcBef>
              <a:spcPts val="0"/>
            </a:spcBef>
            <a:spcAft>
              <a:spcPts val="0"/>
            </a:spcAft>
            <a:buChar char="•"/>
            <a:defRPr/>
          </a:pPr>
          <a:endParaRPr lang="en-US" sz="2000"/>
        </a:p>
        <a:p>
          <a:pPr marL="228600" lvl="1" indent="-228600" algn="l" defTabSz="889000">
            <a:lnSpc>
              <a:spcPct val="90000"/>
            </a:lnSpc>
            <a:spcBef>
              <a:spcPts val="0"/>
            </a:spcBef>
            <a:spcAft>
              <a:spcPts val="0"/>
            </a:spcAft>
            <a:buChar char="•"/>
            <a:defRPr/>
          </a:pPr>
          <a:r>
            <a:rPr lang="en-US" sz="2000"/>
            <a:t>N/A</a:t>
          </a:r>
          <a:endParaRPr/>
        </a:p>
        <a:p>
          <a:pPr marL="228600" lvl="1" indent="-228600" algn="l" defTabSz="889000">
            <a:lnSpc>
              <a:spcPct val="90000"/>
            </a:lnSpc>
            <a:spcBef>
              <a:spcPts val="0"/>
            </a:spcBef>
            <a:spcAft>
              <a:spcPts val="0"/>
            </a:spcAft>
            <a:buChar char="•"/>
            <a:defRPr/>
          </a:pPr>
          <a:endParaRPr lang="en-US" sz="2000"/>
        </a:p>
        <a:p>
          <a:pPr marL="228600" lvl="1" indent="-228600" algn="l" defTabSz="889000">
            <a:lnSpc>
              <a:spcPct val="90000"/>
            </a:lnSpc>
            <a:spcBef>
              <a:spcPts val="0"/>
            </a:spcBef>
            <a:spcAft>
              <a:spcPts val="0"/>
            </a:spcAft>
            <a:buChar char="•"/>
            <a:defRPr/>
          </a:pPr>
          <a:r>
            <a:rPr lang="en-US" sz="2000"/>
            <a:t>Plane(gliding)</a:t>
          </a:r>
          <a:endParaRPr/>
        </a:p>
      </dsp:txBody>
      <dsp:txXfrm>
        <a:off x="6355080" y="648283"/>
        <a:ext cx="2786062" cy="3372232"/>
      </dsp:txXfrm>
    </dsp:sp>
  </dsp:spTree>
</dsp:drawing>
</file>

<file path=ppt/diagrams/layout1.xml><?xml version="1.0" encoding="utf-8"?>
<dgm:layoutDef xmlns:dgm="http://schemas.openxmlformats.org/drawingml/2006/diagram" xmlns:a="http://schemas.openxmlformats.org/drawingml/2006/main" xmlns:r="http://schemas.openxmlformats.org/officeDocument/2006/relationships" uniqueId="urn:microsoft.com/office/officeart/2005/8/layout/hList1">
  <dgm:title val=""/>
  <dgm:desc val=""/>
  <dgm:catLst>
    <dgm:cat type="list" pri="5000"/>
    <dgm:cat type="convert" pri="5000"/>
  </dgm:catLst>
  <dgm:sampData>
    <dgm:dataModel>
      <dgm:ptLst>
        <dgm:pt modelId="0" type="doc"/>
        <dgm:pt modelId="1" type="node">
          <dgm:prSet phldr="1"/>
        </dgm:pt>
        <dgm:pt modelId="11" type="node">
          <dgm:prSet phldr="1"/>
        </dgm:pt>
        <dgm:pt modelId="12" type="node">
          <dgm:prSet phldr="1"/>
        </dgm:pt>
        <dgm:pt modelId="2" type="node">
          <dgm:prSet phldr="1"/>
        </dgm:pt>
        <dgm:pt modelId="21" type="node">
          <dgm:prSet phldr="1"/>
        </dgm:pt>
        <dgm:pt modelId="22" type="node">
          <dgm:prSet phldr="1"/>
        </dgm:pt>
        <dgm:pt modelId="3" type="node">
          <dgm:prSet phldr="1"/>
        </dgm:pt>
        <dgm:pt modelId="31" type="node">
          <dgm:prSet phldr="1"/>
        </dgm:pt>
        <dgm:pt modelId="32" type="node">
          <dgm:prSet phldr="1"/>
        </dgm:pt>
      </dgm:ptLst>
      <dgm:cxnLst>
        <dgm:cxn modelId="4" type="parOf" srcId="0" destId="1" srcOrd="0" destOrd="0"/>
        <dgm:cxn modelId="5" type="parOf" srcId="0" destId="2" srcOrd="1" destOrd="0"/>
        <dgm:cxn modelId="6" type="parOf" srcId="0" destId="3" srcOrd="2" destOrd="0"/>
        <dgm:cxn modelId="13" type="parOf" srcId="1" destId="11" srcOrd="0" destOrd="0"/>
        <dgm:cxn modelId="14" type="parOf" srcId="1" destId="12" srcOrd="1" destOrd="0"/>
        <dgm:cxn modelId="23" type="parOf" srcId="2" destId="21" srcOrd="0" destOrd="0"/>
        <dgm:cxn modelId="24" type="parOf" srcId="2" destId="22" srcOrd="1" destOrd="0"/>
        <dgm:cxn modelId="33" type="parOf" srcId="3" destId="31" srcOrd="0" destOrd="0"/>
        <dgm:cxn modelId="34" type="parOf" srcId="3" destId="32" srcOrd="1" destOrd="0"/>
      </dgm:cxnLst>
      <dgm:bg/>
      <dgm:whole/>
    </dgm:dataModel>
  </dgm:sampData>
  <dgm:styleData>
    <dgm:dataModel>
      <dgm:ptLst>
        <dgm:pt modelId="0" type="doc"/>
        <dgm:pt modelId="1" type="node">
          <dgm:prSet phldr="1"/>
        </dgm:pt>
        <dgm:pt modelId="2" type="node">
          <dgm:prSet phldr="1"/>
        </dgm:pt>
      </dgm:ptLst>
      <dgm:cxnLst>
        <dgm:cxn modelId="3" type="parOf" srcId="0" destId="1" srcOrd="0" destOrd="0"/>
        <dgm:cxn modelId="4" type="parOf" srcId="0" destId="2" srcOrd="1" destOrd="0"/>
      </dgm:cxnLst>
      <dgm:bg/>
      <dgm:whole/>
    </dgm:dataModel>
  </dgm:styleData>
  <dgm:clrData>
    <dgm:dataModel>
      <dgm:ptLst>
        <dgm:pt modelId="0" type="doc"/>
        <dgm:pt modelId="1" type="node">
          <dgm:prSet phldr="1"/>
        </dgm:pt>
        <dgm:pt modelId="2" type="node">
          <dgm:prSet phldr="1"/>
        </dgm:pt>
        <dgm:pt modelId="3" type="node">
          <dgm:prSet phldr="1"/>
        </dgm:pt>
        <dgm:pt modelId="4" type="node">
          <dgm:prSet phldr="1"/>
        </dgm:pt>
      </dgm:ptLst>
      <dgm:cxnLst>
        <dgm:cxn modelId="5" type="parOf" srcId="0" destId="1" srcOrd="0" destOrd="0"/>
        <dgm:cxn modelId="6" type="parOf" srcId="0" destId="2" srcOrd="1" destOrd="0"/>
        <dgm:cxn modelId="7" type="parOf" srcId="0" destId="3" srcOrd="2" destOrd="0"/>
        <dgm:cxn modelId="8" type="parOf" srcId="0" destId="4" srcOrd="3" destOrd="0"/>
      </dgm:cxnLst>
      <dgm:bg/>
      <dgm:whole/>
    </dgm:dataModel>
  </dgm:clrData>
  <dgm:layoutNode name="Name0">
    <dgm:shape rot="0.000000" type="none" r:blip="" blipPhldr="0" lkTxEntry="0" zOrderOff="0" hideGeom="0">
      <dgm:adjLst/>
    </dgm:shape>
    <dgm:presOf/>
    <dgm:constrLst>
      <dgm:constr type="h" for="ch" forName="composite" ptType="all" refPtType="all" refType="h" refFor="self" op="none" fact="1.000000" val="0"/>
      <dgm:constr type="w" for="ch" forName="composite" ptType="all" refPtType="all" refType="w" refFor="self" op="none" fact="1.000000" val="0"/>
      <dgm:constr type="w" for="des" forName="parTx" ptType="all" refPtType="all" refType="none" refFor="self" op="none" fact="1.000000" val="0"/>
      <dgm:constr type="h" for="des" forName="parTx" ptType="all" refPtType="all" refType="none" refFor="self" op="equ" fact="1.000000" val="0"/>
      <dgm:constr type="w" for="des" forName="desTx" ptType="all" refPtType="all" refType="none" refFor="self" op="none" fact="1.000000" val="0"/>
      <dgm:constr type="h" for="des" forName="desTx" ptType="all" refPtType="all" refType="none" refFor="self" op="equ" fact="1.000000" val="0"/>
      <dgm:constr type="primFontSz" for="des" forName="parTx" ptType="all" refPtType="all" refType="none" refFor="self" op="none" fact="1.000000" val="65"/>
      <dgm:constr type="secFontSz" for="des" forName="desTx" ptType="all" refPtType="all" refType="primFontSz" refFor="des" refForName="parTx" op="equ" fact="1.000000" val="0"/>
      <dgm:constr type="h" for="des" forName="parTx" ptType="all" refPtType="all" refType="primFontSz" refFor="des" refForName="parTx" op="none" fact="0.800000" val="0"/>
      <dgm:constr type="h" for="des" forName="desTx" ptType="all" refPtType="all" refType="primFontSz" refFor="des" refForName="parTx" op="none" fact="1.220000" val="0"/>
      <dgm:constr type="w" for="ch" forName="space" ptType="all" refPtType="all" refType="w" refFor="ch" refForName="composite" op="equ" fact="0.140000" val="0"/>
    </dgm:constrLst>
    <dgm:ruleLst>
      <dgm:rule type="w" for="ch" forName="composite" ptType="all" val="0" fact="NaN" max="NaN"/>
      <dgm:rule type="primFontSz" for="des" forName="parTx" ptType="all" val="5" fact="NaN" max="NaN"/>
    </dgm:ruleLst>
    <dgm:varLst>
      <dgm:dir val="norm"/>
      <dgm:animLvl val="lvl"/>
      <dgm:resizeHandles val="exact"/>
    </dgm:varLst>
    <dgm:choose name="Name1">
      <dgm:if name="Name2" func="var" arg="dir" op="equ" val="norm">
        <dgm:alg type="lin"/>
      </dgm:if>
      <dgm:else name="Name3">
        <dgm:alg type="lin">
          <dgm:param type="linDir" val="fromR"/>
        </dgm:alg>
      </dgm:else>
    </dgm:choose>
    <dgm:forEach name="Name4" axis="ch" ptType="node">
      <dgm:layoutNode name="composite">
        <dgm:alg type="composite"/>
        <dgm:shape rot="0.000000" type="none" r:blip="" blipPhldr="0" lkTxEntry="0" zOrderOff="0" hideGeom="0">
          <dgm:adjLst/>
        </dgm:shape>
        <dgm:presOf/>
        <dgm:constrLst>
          <dgm:constr type="l" for="ch" forName="parTx" ptType="all" refPtType="all" refType="none" refFor="self" op="none" fact="1.000000" val="0"/>
          <dgm:constr type="w" for="ch" forName="parTx" ptType="all" refPtType="all" refType="w" refFor="self" op="none" fact="1.000000" val="0"/>
          <dgm:constr type="t" for="ch" forName="parTx" ptType="all" refPtType="all" refType="none" refFor="self" op="none" fact="1.000000" val="0"/>
          <dgm:constr type="l" for="ch" forName="desTx" ptType="all" refPtType="all" refType="none" refFor="self" op="none" fact="1.000000" val="0"/>
          <dgm:constr type="w" for="ch" forName="desTx" ptType="all" refPtType="all" refType="w" refFor="ch" refForName="parTx" op="none" fact="1.000000" val="0"/>
          <dgm:constr type="t" for="ch" forName="desTx" ptType="all" refPtType="all" refType="h" refFor="ch" refForName="parTx" op="none" fact="1.000000" val="0"/>
        </dgm:constrLst>
        <dgm:ruleLst>
          <dgm:rule type="h" for="self" ptType="all" val="INF" fact="NaN" max="NaN"/>
        </dgm:ruleLst>
        <dgm:layoutNode name="parTx" styleLbl="alignNode1">
          <dgm:alg type="tx"/>
          <dgm:shape rot="0.000000" type="rect" r:blip="" blipPhldr="0" lkTxEntry="0" zOrderOff="0" hideGeom="0">
            <dgm:adjLst/>
          </dgm:shape>
          <dgm:presOf axis="self" ptType="node"/>
          <dgm:constrLst>
            <dgm:constr type="h" for="self" ptType="all" refPtType="all" refType="w" refFor="self" op="lte" fact="0.400000" val="0"/>
            <dgm:constr type="h" for="self" ptType="all" refPtType="all" refType="none" refFor="self" op="none" fact="1.000000" val="0"/>
            <dgm:constr type="tMarg" for="self" ptType="all" refPtType="all" refType="primFontSz" refFor="self" op="none" fact="0.320000" val="0"/>
            <dgm:constr type="bMarg" for="self" ptType="all" refPtType="all" refType="primFontSz" refFor="self" op="none" fact="0.320000" val="0"/>
          </dgm:constrLst>
          <dgm:ruleLst>
            <dgm:rule type="h" for="self" ptType="all" val="INF" fact="NaN" max="NaN"/>
          </dgm:ruleLst>
          <dgm:varLst>
            <dgm:chMax val="0"/>
            <dgm:chPref val="0"/>
            <dgm:bulletEnabled val="1"/>
          </dgm:varLst>
        </dgm:layoutNode>
        <dgm:layoutNode name="desTx" styleLbl="alignAccFollowNode1">
          <dgm:alg type="tx">
            <dgm:param type="stBulletLvl" val="1"/>
          </dgm:alg>
          <dgm:shape rot="0.000000" type="rect" r:blip="" blipPhldr="0" lkTxEntry="0" zOrderOff="0" hideGeom="0">
            <dgm:adjLst/>
          </dgm:shape>
          <dgm:presOf axis="des" ptType="node"/>
          <dgm:constrLst>
            <dgm:constr type="secFontSz" for="self" ptType="all" refPtType="all" refType="none" refFor="self" op="none" fact="1.000000" val="65"/>
            <dgm:constr type="primFontSz" for="self" ptType="all" refPtType="all" refType="secFontSz" refFor="self" op="none" fact="1.000000" val="0"/>
            <dgm:constr type="h" for="self" ptType="all" refPtType="all" refType="none" refFor="self" op="none" fact="1.000000" val="0"/>
            <dgm:constr type="lMarg" for="self" ptType="all" refPtType="all" refType="primFontSz" refFor="self" op="none" fact="0.420000" val="0"/>
            <dgm:constr type="tMarg" for="self" ptType="all" refPtType="all" refType="primFontSz" refFor="self" op="none" fact="0.420000" val="0"/>
            <dgm:constr type="bMarg" for="self" ptType="all" refPtType="all" refType="primFontSz" refFor="self" op="none" fact="0.630000" val="0"/>
          </dgm:constrLst>
          <dgm:ruleLst>
            <dgm:rule type="h" for="self" ptType="all" val="INF" fact="NaN" max="NaN"/>
          </dgm:ruleLst>
          <dgm:varLst>
            <dgm:bulletEnabled val="1"/>
          </dgm:varLst>
        </dgm:layoutNode>
      </dgm:layoutNode>
      <dgm:forEach name="Name5" axis="followSib" ptType="sibTrans" cnt="1">
        <dgm:layoutNode name="space">
          <dgm:alg type="sp"/>
          <dgm:shape rot="0.000000" type="none" r:blip="" blipPhldr="0" lkTxEntry="0" zOrderOff="0" hideGeom="0">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alignAccFollowNode1">
    <dgm:scene3d>
      <a:camera prst="orthographicFront"/>
      <a:lightRig rig="threePt" dir="t"/>
    </dgm:scene3d>
    <dgm:sp3d/>
    <dgm:style>
      <a:lnRef idx="2">
        <a:srgbClr val="000000"/>
      </a:lnRef>
      <a:fillRef idx="1">
        <a:srgbClr val="000000"/>
      </a:fillRef>
      <a:effectRef idx="0">
        <a:srgbClr val="000000"/>
      </a:effectRef>
      <a:fontRef idx="minor"/>
    </dgm:style>
  </dgm:styleLbl>
  <dgm:styleLbl name="alignImgPlace1">
    <dgm:scene3d>
      <a:camera prst="orthographicFront"/>
      <a:lightRig rig="threePt" dir="t"/>
    </dgm:scene3d>
    <dgm:sp3d/>
    <dgm:style>
      <a:lnRef idx="2">
        <a:srgbClr val="000000"/>
      </a:lnRef>
      <a:fillRef idx="1">
        <a:srgbClr val="000000"/>
      </a:fillRef>
      <a:effectRef idx="0">
        <a:srgbClr val="000000"/>
      </a:effectRef>
      <a:fontRef idx="minor"/>
    </dgm:style>
  </dgm:styleLbl>
  <dgm:styleLbl name="alignNode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0">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2">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3">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4">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b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bgAccFollowNode1">
    <dgm:scene3d>
      <a:camera prst="orthographicFront"/>
      <a:lightRig rig="threePt" dir="t"/>
    </dgm:scene3d>
    <dgm:sp3d/>
    <dgm:style>
      <a:lnRef idx="2">
        <a:srgbClr val="000000"/>
      </a:lnRef>
      <a:fillRef idx="1">
        <a:srgbClr val="000000"/>
      </a:fillRef>
      <a:effectRef idx="0">
        <a:srgbClr val="000000"/>
      </a:effectRef>
      <a:fontRef idx="minor"/>
    </dgm:style>
  </dgm:styleLbl>
  <dgm:styleLbl name="bgImgPlace1">
    <dgm:scene3d>
      <a:camera prst="orthographicFront"/>
      <a:lightRig rig="threePt" dir="t"/>
    </dgm:scene3d>
    <dgm:sp3d/>
    <dgm:style>
      <a:lnRef idx="2">
        <a:srgbClr val="000000"/>
      </a:lnRef>
      <a:fillRef idx="1">
        <a:srgbClr val="000000"/>
      </a:fillRef>
      <a:effectRef idx="0">
        <a:srgbClr val="000000"/>
      </a:effectRef>
      <a:fontRef idx="minor"/>
    </dgm:style>
  </dgm:styleLbl>
  <dgm:styleLbl name="bgShp">
    <dgm:scene3d>
      <a:camera prst="orthographicFront"/>
      <a:lightRig rig="threePt" dir="t"/>
    </dgm:scene3d>
    <dgm:sp3d/>
    <dgm:style>
      <a:lnRef idx="0">
        <a:srgbClr val="000000"/>
      </a:lnRef>
      <a:fillRef idx="1">
        <a:srgbClr val="000000"/>
      </a:fillRef>
      <a:effectRef idx="0">
        <a:srgbClr val="000000"/>
      </a:effectRef>
      <a:fontRef idx="minor"/>
    </dgm:style>
  </dgm:styleLbl>
  <dgm:styleLbl name="bgSibTrans2D1">
    <dgm:scene3d>
      <a:camera prst="orthographicFront"/>
      <a:lightRig rig="threePt" dir="t"/>
    </dgm:scene3d>
    <dgm:sp3d/>
    <dgm:style>
      <a:lnRef idx="0">
        <a:srgbClr val="000000"/>
      </a:lnRef>
      <a:fillRef idx="1">
        <a:srgbClr val="000000"/>
      </a:fillRef>
      <a:effectRef idx="0">
        <a:srgbClr val="000000"/>
      </a:effectRef>
      <a:fontRef idx="minor">
        <a:schemeClr val="lt1"/>
      </a:fontRef>
    </dgm:style>
  </dgm:styleLbl>
  <dgm:styleLbl name="callout">
    <dgm:scene3d>
      <a:camera prst="orthographicFront"/>
      <a:lightRig rig="threePt" dir="t"/>
    </dgm:scene3d>
    <dgm:sp3d/>
    <dgm:style>
      <a:lnRef idx="2">
        <a:srgbClr val="000000"/>
      </a:lnRef>
      <a:fillRef idx="1">
        <a:srgbClr val="000000"/>
      </a:fillRef>
      <a:effectRef idx="0">
        <a:srgbClr val="000000"/>
      </a:effectRef>
      <a:fontRef idx="minor"/>
    </dgm:style>
  </dgm:styleLbl>
  <dgm:styleLbl name="conF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dkBgShp">
    <dgm:scene3d>
      <a:camera prst="orthographicFront"/>
      <a:lightRig rig="threePt" dir="t"/>
    </dgm:scene3d>
    <dgm:sp3d/>
    <dgm:style>
      <a:lnRef idx="0">
        <a:srgbClr val="000000"/>
      </a:lnRef>
      <a:fillRef idx="1">
        <a:srgbClr val="000000"/>
      </a:fillRef>
      <a:effectRef idx="0">
        <a:srgbClr val="000000"/>
      </a:effectRef>
      <a:fontRef idx="minor"/>
    </dgm:style>
  </dgm:styleLbl>
  <dgm:styleLbl name="fgAcc0">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2">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3">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4">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FollowNode1">
    <dgm:scene3d>
      <a:camera prst="orthographicFront"/>
      <a:lightRig rig="threePt" dir="t"/>
    </dgm:scene3d>
    <dgm:sp3d/>
    <dgm:style>
      <a:lnRef idx="2">
        <a:srgbClr val="000000"/>
      </a:lnRef>
      <a:fillRef idx="1">
        <a:srgbClr val="000000"/>
      </a:fillRef>
      <a:effectRef idx="0">
        <a:srgbClr val="000000"/>
      </a:effectRef>
      <a:fontRef idx="minor"/>
    </dgm:style>
  </dgm:styleLbl>
  <dgm:styleLbl name="fgImgPlace1">
    <dgm:scene3d>
      <a:camera prst="orthographicFront"/>
      <a:lightRig rig="threePt" dir="t"/>
    </dgm:scene3d>
    <dgm:sp3d/>
    <dgm:style>
      <a:lnRef idx="2">
        <a:srgbClr val="000000"/>
      </a:lnRef>
      <a:fillRef idx="1">
        <a:srgbClr val="000000"/>
      </a:fillRef>
      <a:effectRef idx="0">
        <a:srgbClr val="000000"/>
      </a:effectRef>
      <a:fontRef idx="minor"/>
    </dgm:style>
  </dgm:styleLbl>
  <dgm:styleLbl name="fgShp">
    <dgm:scene3d>
      <a:camera prst="orthographicFront"/>
      <a:lightRig rig="threePt" dir="t"/>
    </dgm:scene3d>
    <dgm:sp3d/>
    <dgm:style>
      <a:lnRef idx="2">
        <a:srgbClr val="000000"/>
      </a:lnRef>
      <a:fillRef idx="1">
        <a:srgbClr val="000000"/>
      </a:fillRef>
      <a:effectRef idx="0">
        <a:srgbClr val="000000"/>
      </a:effectRef>
      <a:fontRef idx="minor"/>
    </dgm:style>
  </dgm:styleLbl>
  <dgm:styleLbl name="fgSibTrans2D1">
    <dgm:scene3d>
      <a:camera prst="orthographicFront"/>
      <a:lightRig rig="threePt" dir="t"/>
    </dgm:scene3d>
    <dgm:sp3d/>
    <dgm:style>
      <a:lnRef idx="0">
        <a:srgbClr val="000000"/>
      </a:lnRef>
      <a:fillRef idx="1">
        <a:srgbClr val="000000"/>
      </a:fillRef>
      <a:effectRef idx="0">
        <a:srgbClr val="000000"/>
      </a:effectRef>
      <a:fontRef idx="minor">
        <a:schemeClr val="lt1"/>
      </a:fontRef>
    </dgm:style>
  </dgm:styleLbl>
  <dgm:styleLbl name="lnNode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0">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2">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3">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4">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parChTrans1D1">
    <dgm:scene3d>
      <a:camera prst="orthographicFront"/>
      <a:lightRig rig="threePt" dir="t"/>
    </dgm:scene3d>
    <dgm:sp3d/>
    <dgm:style>
      <a:lnRef idx="2">
        <a:srgbClr val="000000"/>
      </a:lnRef>
      <a:fillRef idx="0">
        <a:srgbClr val="000000"/>
      </a:fillRef>
      <a:effectRef idx="0">
        <a:srgbClr val="000000"/>
      </a:effectRef>
      <a:fontRef idx="minor"/>
    </dgm:style>
  </dgm:styleLbl>
  <dgm:styleLbl name="parChTrans1D2">
    <dgm:scene3d>
      <a:camera prst="orthographicFront"/>
      <a:lightRig rig="threePt" dir="t"/>
    </dgm:scene3d>
    <dgm:sp3d/>
    <dgm:style>
      <a:lnRef idx="2">
        <a:srgbClr val="000000"/>
      </a:lnRef>
      <a:fillRef idx="0">
        <a:srgbClr val="000000"/>
      </a:fillRef>
      <a:effectRef idx="0">
        <a:srgbClr val="000000"/>
      </a:effectRef>
      <a:fontRef idx="minor"/>
    </dgm:style>
  </dgm:styleLbl>
  <dgm:styleLbl name="parChTrans1D3">
    <dgm:scene3d>
      <a:camera prst="orthographicFront"/>
      <a:lightRig rig="threePt" dir="t"/>
    </dgm:scene3d>
    <dgm:sp3d/>
    <dgm:style>
      <a:lnRef idx="2">
        <a:srgbClr val="000000"/>
      </a:lnRef>
      <a:fillRef idx="0">
        <a:srgbClr val="000000"/>
      </a:fillRef>
      <a:effectRef idx="0">
        <a:srgbClr val="000000"/>
      </a:effectRef>
      <a:fontRef idx="minor"/>
    </dgm:style>
  </dgm:styleLbl>
  <dgm:styleLbl name="parChTrans1D4">
    <dgm:scene3d>
      <a:camera prst="orthographicFront"/>
      <a:lightRig rig="threePt" dir="t"/>
    </dgm:scene3d>
    <dgm:sp3d/>
    <dgm:style>
      <a:lnRef idx="2">
        <a:srgbClr val="000000"/>
      </a:lnRef>
      <a:fillRef idx="0">
        <a:srgbClr val="000000"/>
      </a:fillRef>
      <a:effectRef idx="0">
        <a:srgbClr val="000000"/>
      </a:effectRef>
      <a:fontRef idx="minor"/>
    </dgm:style>
  </dgm:styleLbl>
  <dgm:styleLbl name="parChTrans2D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parChTrans2D2">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parChTrans2D3">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parChTrans2D4">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revTx">
    <dgm:scene3d>
      <a:camera prst="orthographicFront"/>
      <a:lightRig rig="threePt" dir="t"/>
    </dgm:scene3d>
    <dgm:sp3d/>
    <dgm:style>
      <a:lnRef idx="0">
        <a:srgbClr val="000000"/>
      </a:lnRef>
      <a:fillRef idx="0">
        <a:srgbClr val="000000"/>
      </a:fillRef>
      <a:effectRef idx="0">
        <a:srgbClr val="000000"/>
      </a:effectRef>
      <a:fontRef idx="minor"/>
    </dgm:style>
  </dgm:styleLbl>
  <dgm:styleLbl name="sibTrans1D1">
    <dgm:scene3d>
      <a:camera prst="orthographicFront"/>
      <a:lightRig rig="threePt" dir="t"/>
    </dgm:scene3d>
    <dgm:sp3d/>
    <dgm:style>
      <a:lnRef idx="1">
        <a:srgbClr val="000000"/>
      </a:lnRef>
      <a:fillRef idx="0">
        <a:srgbClr val="000000"/>
      </a:fillRef>
      <a:effectRef idx="0">
        <a:srgbClr val="000000"/>
      </a:effectRef>
      <a:fontRef idx="minor"/>
    </dgm:style>
  </dgm:styleLbl>
  <dgm:styleLbl name="sibTrans2D1">
    <dgm:scene3d>
      <a:camera prst="orthographicFront"/>
      <a:lightRig rig="threePt" dir="t"/>
    </dgm:scene3d>
    <dgm:sp3d/>
    <dgm:style>
      <a:lnRef idx="0">
        <a:srgbClr val="000000"/>
      </a:lnRef>
      <a:fillRef idx="1">
        <a:srgbClr val="000000"/>
      </a:fillRef>
      <a:effectRef idx="0">
        <a:srgbClr val="000000"/>
      </a:effectRef>
      <a:fontRef idx="minor">
        <a:schemeClr val="lt1"/>
      </a:fontRef>
    </dgm:style>
  </dgm:styleLbl>
  <dgm:styleLbl name="solidAlign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solidB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solidF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trAlignAcc1">
    <dgm:scene3d>
      <a:camera prst="orthographicFront"/>
      <a:lightRig rig="threePt" dir="t"/>
    </dgm:scene3d>
    <dgm:sp3d/>
    <dgm:style>
      <a:lnRef idx="1">
        <a:srgbClr val="000000"/>
      </a:lnRef>
      <a:fillRef idx="1">
        <a:srgbClr val="000000"/>
      </a:fillRef>
      <a:effectRef idx="0">
        <a:srgbClr val="000000"/>
      </a:effectRef>
      <a:fontRef idx="minor"/>
    </dgm:style>
  </dgm:styleLbl>
  <dgm:styleLbl name="trBgShp">
    <dgm:scene3d>
      <a:camera prst="orthographicFront"/>
      <a:lightRig rig="threePt" dir="t"/>
    </dgm:scene3d>
    <dgm:sp3d/>
    <dgm:style>
      <a:lnRef idx="0">
        <a:srgbClr val="000000"/>
      </a:lnRef>
      <a:fillRef idx="1">
        <a:srgbClr val="000000"/>
      </a:fillRef>
      <a:effectRef idx="0">
        <a:srgbClr val="000000"/>
      </a:effectRef>
      <a:fontRef idx="minor"/>
    </dgm:style>
  </dgm:styleLbl>
  <dgm:styleLbl name="vennNode1">
    <dgm:scene3d>
      <a:camera prst="orthographicFront"/>
      <a:lightRig rig="threePt" dir="t"/>
    </dgm:scene3d>
    <dgm:sp3d/>
    <dgm:style>
      <a:lnRef idx="2">
        <a:srgbClr val="000000"/>
      </a:lnRef>
      <a:fillRef idx="1">
        <a:srgbClr val="000000"/>
      </a:fillRef>
      <a:effectRef idx="0">
        <a:srgbClr val="000000"/>
      </a:effectRef>
      <a:fontRef idx="minor">
        <a:schemeClr val="tx1"/>
      </a:fontRef>
    </dgm:style>
  </dgm:styleLbl>
</dgm:styleDef>
</file>

<file path=ppt/notesMasters/_rels/notesMaster1.xml.rels><?xml version="1.0" encoding="UTF-8" standalone="yes"?><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3043343" cy="465454"/>
          </a:xfrm>
          <a:prstGeom prst="rect">
            <a:avLst/>
          </a:prstGeom>
        </p:spPr>
        <p:txBody>
          <a:bodyPr vert="horz" lIns="93324" tIns="46662" rIns="93324" bIns="46662" rtlCol="0"/>
          <a:lstStyle>
            <a:lvl1pPr algn="l">
              <a:defRPr sz="1200"/>
            </a:lvl1pPr>
          </a:lstStyle>
          <a:p>
            <a:pPr>
              <a:defRPr/>
            </a:pPr>
            <a:endParaRPr lang="en-US"/>
          </a:p>
        </p:txBody>
      </p:sp>
      <p:sp>
        <p:nvSpPr>
          <p:cNvPr id="3" name="Date Placeholder 2"/>
          <p:cNvSpPr>
            <a:spLocks noGrp="1"/>
          </p:cNvSpPr>
          <p:nvPr>
            <p:ph type="dt" idx="1"/>
          </p:nvPr>
        </p:nvSpPr>
        <p:spPr bwMode="auto">
          <a:xfrm>
            <a:off x="3978132" y="0"/>
            <a:ext cx="3043343" cy="465454"/>
          </a:xfrm>
          <a:prstGeom prst="rect">
            <a:avLst/>
          </a:prstGeom>
        </p:spPr>
        <p:txBody>
          <a:bodyPr vert="horz" lIns="93324" tIns="46662" rIns="93324" bIns="46662" rtlCol="0"/>
          <a:lstStyle>
            <a:lvl1pPr algn="r">
              <a:defRPr sz="1200"/>
            </a:lvl1pPr>
          </a:lstStyle>
          <a:p>
            <a:pPr>
              <a:defRPr/>
            </a:pPr>
            <a:fld id="{A6E1133A-33E6-41DE-9EDC-2B4E7ACFB7D2}" type="datetimeFigureOut">
              <a:rPr lang="en-US"/>
              <a:t>2/4/2025</a:t>
            </a:fld>
            <a:endParaRPr lang="en-US"/>
          </a:p>
        </p:txBody>
      </p:sp>
      <p:sp>
        <p:nvSpPr>
          <p:cNvPr id="4" name="Slide Image Placeholder 3"/>
          <p:cNvSpPr>
            <a:spLocks noChangeAspect="1" noGrp="1" noRot="1"/>
          </p:cNvSpPr>
          <p:nvPr>
            <p:ph type="sldImg" idx="2"/>
          </p:nvPr>
        </p:nvSpPr>
        <p:spPr bwMode="auto">
          <a:xfrm>
            <a:off x="409575" y="698500"/>
            <a:ext cx="6203950" cy="3490913"/>
          </a:xfrm>
          <a:prstGeom prst="rect">
            <a:avLst/>
          </a:prstGeom>
          <a:noFill/>
          <a:ln w="12700">
            <a:solidFill>
              <a:prstClr val="black"/>
            </a:solidFill>
          </a:ln>
        </p:spPr>
        <p:txBody>
          <a:bodyPr vert="horz" lIns="93324" tIns="46662" rIns="93324" bIns="46662" rtlCol="0" anchor="ctr"/>
          <a:lstStyle/>
          <a:p>
            <a:pPr>
              <a:defRPr/>
            </a:pPr>
            <a:endParaRPr lang="en-US"/>
          </a:p>
        </p:txBody>
      </p:sp>
      <p:sp>
        <p:nvSpPr>
          <p:cNvPr id="5" name="Notes Placeholder 4"/>
          <p:cNvSpPr>
            <a:spLocks noGrp="1"/>
          </p:cNvSpPr>
          <p:nvPr>
            <p:ph type="body" sz="quarter" idx="3"/>
          </p:nvPr>
        </p:nvSpPr>
        <p:spPr bwMode="auto">
          <a:xfrm>
            <a:off x="702310" y="4421823"/>
            <a:ext cx="5618480" cy="4189095"/>
          </a:xfrm>
          <a:prstGeom prst="rect">
            <a:avLst/>
          </a:prstGeom>
        </p:spPr>
        <p:txBody>
          <a:bodyPr vert="horz" lIns="93324" tIns="46662" rIns="93324" bIns="46662"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6" name="Footer Placeholder 5"/>
          <p:cNvSpPr>
            <a:spLocks noGrp="1"/>
          </p:cNvSpPr>
          <p:nvPr>
            <p:ph type="ftr" sz="quarter" idx="4"/>
          </p:nvPr>
        </p:nvSpPr>
        <p:spPr bwMode="auto">
          <a:xfrm>
            <a:off x="0" y="8842029"/>
            <a:ext cx="3043343" cy="465454"/>
          </a:xfrm>
          <a:prstGeom prst="rect">
            <a:avLst/>
          </a:prstGeom>
        </p:spPr>
        <p:txBody>
          <a:bodyPr vert="horz" lIns="93324" tIns="46662" rIns="93324" bIns="46662" rtlCol="0" anchor="b"/>
          <a:lstStyle>
            <a:lvl1pPr algn="l">
              <a:defRPr sz="1200"/>
            </a:lvl1pPr>
          </a:lstStyle>
          <a:p>
            <a:pPr>
              <a:defRPr/>
            </a:pPr>
            <a:endParaRPr lang="en-US"/>
          </a:p>
        </p:txBody>
      </p:sp>
      <p:sp>
        <p:nvSpPr>
          <p:cNvPr id="7" name="Slide Number Placeholder 6"/>
          <p:cNvSpPr>
            <a:spLocks noGrp="1"/>
          </p:cNvSpPr>
          <p:nvPr>
            <p:ph type="sldNum" sz="quarter" idx="5"/>
          </p:nvPr>
        </p:nvSpPr>
        <p:spPr bwMode="auto">
          <a:xfrm>
            <a:off x="3978132" y="8842029"/>
            <a:ext cx="3043343" cy="465454"/>
          </a:xfrm>
          <a:prstGeom prst="rect">
            <a:avLst/>
          </a:prstGeom>
        </p:spPr>
        <p:txBody>
          <a:bodyPr vert="horz" lIns="93324" tIns="46662" rIns="93324" bIns="46662" rtlCol="0" anchor="b"/>
          <a:lstStyle>
            <a:lvl1pPr algn="r">
              <a:defRPr sz="1200"/>
            </a:lvl1pPr>
          </a:lstStyle>
          <a:p>
            <a:pPr>
              <a:defRPr/>
            </a:pPr>
            <a:fld id="{3F1AA2EC-018E-495A-975D-CC074962699C}"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CA"/>
          </a:p>
        </p:txBody>
      </p:sp>
      <p:sp>
        <p:nvSpPr>
          <p:cNvPr id="4" name="Slide Number Placeholder 3"/>
          <p:cNvSpPr>
            <a:spLocks noGrp="1"/>
          </p:cNvSpPr>
          <p:nvPr>
            <p:ph type="sldNum" sz="quarter" idx="10"/>
          </p:nvPr>
        </p:nvSpPr>
        <p:spPr bwMode="auto"/>
        <p:txBody>
          <a:bodyPr/>
          <a:lstStyle/>
          <a:p>
            <a:pPr>
              <a:defRPr/>
            </a:pPr>
            <a:fld id="{3F1AA2EC-018E-495A-975D-CC074962699C}" type="slidenum">
              <a:rPr lang="en-US"/>
              <a:t>1</a:t>
            </a:fld>
            <a:endParaRPr lang="en-US"/>
          </a:p>
        </p:txBody>
      </p:sp>
    </p:spTree>
  </p:cSld>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defRPr/>
            </a:pPr>
            <a:r>
              <a:rPr lang="en-US"/>
              <a:t>In a fetus</a:t>
            </a:r>
            <a:r>
              <a:rPr lang="en-US"/>
              <a:t> and infant, the vertebral column consists of 33 separate vertebrae.  Inferiorly, nine of these eventually fuse to form two composite bones, the sacrum and the tiny coccyx.  The remaining 24 bones persist as individual vertebrae separated by intervertebral discs</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2</a:t>
            </a:fld>
            <a:endParaRPr lang="en-US"/>
          </a:p>
        </p:txBody>
      </p:sp>
    </p:spTree>
  </p:cSld>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 Vertebral column in an average adult is approximately</a:t>
            </a:r>
            <a:r>
              <a:rPr lang="en-US"/>
              <a:t> 70 cm (28 inches) long</a:t>
            </a:r>
            <a:endParaRPr lang="en-US"/>
          </a:p>
          <a:p>
            <a:pPr>
              <a:buFont typeface="Arial"/>
              <a:buChar char="•"/>
              <a:defRPr/>
            </a:pPr>
            <a:r>
              <a:rPr lang="en-US"/>
              <a:t> Thoracic – connects</a:t>
            </a:r>
            <a:r>
              <a:rPr lang="en-US"/>
              <a:t> to a pair of ribs</a:t>
            </a:r>
            <a:r>
              <a:rPr lang="en-US"/>
              <a:t>  </a:t>
            </a:r>
            <a:endParaRPr/>
          </a:p>
          <a:p>
            <a:pPr>
              <a:buFont typeface="Arial"/>
              <a:buChar char="•"/>
              <a:defRPr/>
            </a:pPr>
            <a:r>
              <a:rPr lang="en-US"/>
              <a:t> Lumbar – largest</a:t>
            </a:r>
            <a:r>
              <a:rPr lang="en-US"/>
              <a:t> and strongest individual vertebrae.  Helps carry the increasing load of the body weight, and so a common site of injury</a:t>
            </a:r>
            <a:endParaRPr lang="en-US"/>
          </a:p>
          <a:p>
            <a:pPr>
              <a:buFont typeface="Arial"/>
              <a:buChar char="•"/>
              <a:defRPr/>
            </a:pPr>
            <a:r>
              <a:rPr lang="en-US"/>
              <a:t> Sacrum and Coccyx – develop</a:t>
            </a:r>
            <a:r>
              <a:rPr lang="en-US"/>
              <a:t> as separate bones and then fuse with age</a:t>
            </a:r>
            <a:endParaRPr lang="en-US"/>
          </a:p>
          <a:p>
            <a:pPr>
              <a:buFont typeface="Arial"/>
              <a:buChar char="•"/>
              <a:defRPr/>
            </a:pPr>
            <a:r>
              <a:rPr lang="en-US"/>
              <a:t> Coccyx – average of 4</a:t>
            </a:r>
            <a:endParaRPr/>
          </a:p>
          <a:p>
            <a:pPr>
              <a:buFont typeface="Arial"/>
              <a:buNone/>
              <a:defRPr/>
            </a:pPr>
            <a:r>
              <a:rPr lang="en-US"/>
              <a:t>**We all have the same</a:t>
            </a:r>
            <a:r>
              <a:rPr lang="en-US"/>
              <a:t> number of cervical vertebrae.  Variations in numbers of vertebrae in other regions occur in about 5% of people</a:t>
            </a:r>
            <a:endParaRPr lang="en-US"/>
          </a:p>
          <a:p>
            <a:pPr>
              <a:buFont typeface="Arial"/>
              <a:buNone/>
              <a:defRPr/>
            </a:pPr>
            <a:endParaRPr lang="en-US"/>
          </a:p>
          <a:p>
            <a:pPr>
              <a:buFont typeface="Arial"/>
              <a:buNone/>
              <a:defRPr/>
            </a:pPr>
            <a:r>
              <a:rPr lang="en-US"/>
              <a:t>*** Vertebrae increase in size from cervical</a:t>
            </a:r>
            <a:r>
              <a:rPr lang="en-US"/>
              <a:t> to lumbar as they must support greater and greater weight</a:t>
            </a:r>
            <a:endParaRPr lang="en-US"/>
          </a:p>
          <a:p>
            <a:pPr>
              <a:buFont typeface="Arial"/>
              <a:buNone/>
              <a:defRPr/>
            </a:pPr>
            <a:endParaRPr lang="en-US"/>
          </a:p>
          <a:p>
            <a:pPr>
              <a:buFont typeface="Arial"/>
              <a:buNone/>
              <a:defRPr/>
            </a:pPr>
            <a:r>
              <a:rPr lang="en-US"/>
              <a:t>****Fusion of the sacral vertebra starts at puberty, beginning with the costal elements. The VBs begin fusing when the individual reaches 18 years of age; this continues during the next two decades in a caudal to cranial fashion</a:t>
            </a:r>
            <a:r>
              <a:rPr lang="en-US" i="1"/>
              <a:t>.</a:t>
            </a:r>
            <a:r>
              <a:rPr lang="en-US"/>
              <a:t> Complete fusion of the sacrum has been reported to occur between Years 25 and 33 of life and is related to the load-bearing aspects of this region</a:t>
            </a:r>
            <a:endParaRPr/>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a:t>
            </a:fld>
            <a:endParaRPr lang="en-US"/>
          </a:p>
        </p:txBody>
      </p:sp>
    </p:spTree>
  </p:cSld>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a:t>
            </a:fld>
            <a:endParaRPr lang="en-US"/>
          </a:p>
        </p:txBody>
      </p:sp>
    </p:spTree>
  </p:cSld>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marL="171450" indent="-171450">
              <a:buFont typeface="Arial"/>
              <a:buChar char="•"/>
              <a:defRPr/>
            </a:pPr>
            <a:r>
              <a:rPr lang="en-CA"/>
              <a:t>Medulla oblongata-starts here-The medulla oblongata is the lower half of the brainstem. It is often referred to simply as the medulla. The medulla contains the cardiac, respiratory, vomiting and vasomotor centers and deals with autonomic, (involuntary) functions, such as breathing, heart rate and blood pressure</a:t>
            </a:r>
            <a:endParaRPr/>
          </a:p>
          <a:p>
            <a:pPr marL="171450" indent="-171450">
              <a:buFont typeface="Wingdings"/>
              <a:buChar char="§"/>
              <a:defRPr/>
            </a:pPr>
            <a:r>
              <a:rPr lang="en-CA"/>
              <a:t>Passes</a:t>
            </a:r>
            <a:r>
              <a:rPr lang="en-CA"/>
              <a:t> thru foramen magnum and continues down to lower border of 1 </a:t>
            </a:r>
            <a:r>
              <a:rPr lang="en-CA"/>
              <a:t>st</a:t>
            </a:r>
            <a:r>
              <a:rPr lang="en-CA"/>
              <a:t> lumbar vertebra-here it tapers off to a point called </a:t>
            </a:r>
            <a:r>
              <a:rPr lang="en-CA"/>
              <a:t>conus</a:t>
            </a:r>
            <a:r>
              <a:rPr lang="en-CA"/>
              <a:t> </a:t>
            </a:r>
            <a:r>
              <a:rPr lang="en-CA"/>
              <a:t>medullaris</a:t>
            </a:r>
            <a:r>
              <a:rPr lang="en-CA"/>
              <a:t>-lumbar punctures can be done at this point however usually occur at the l3-l4 level to make certain the spinal cord is not involved in the spinal puncture</a:t>
            </a:r>
            <a:endParaRPr lang="en-CA"/>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5</a:t>
            </a:fld>
            <a:endParaRPr lang="en-US"/>
          </a:p>
        </p:txBody>
      </p:sp>
    </p:spTree>
  </p:cSld>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2CB8C40-2DDE-5A09-23CF-3CCAA0231167}" type="slidenum">
              <a:rPr/>
              <a:t/>
            </a:fld>
            <a:endParaRPr/>
          </a:p>
        </p:txBody>
      </p:sp>
    </p:spTree>
  </p:cSld>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 Curvature</a:t>
            </a:r>
            <a:r>
              <a:rPr lang="en-US"/>
              <a:t>s increase the resilience and flexibility of the spine, allowing it to function like a spring rather than a solid rod</a:t>
            </a:r>
            <a:endParaRPr/>
          </a:p>
          <a:p>
            <a:pPr>
              <a:buFont typeface="Arial"/>
              <a:buChar char="•"/>
              <a:defRPr/>
            </a:pPr>
            <a:r>
              <a:rPr lang="en-US"/>
              <a:t> Both lumbar and sacral curves are greater in women than in men (generally)</a:t>
            </a:r>
            <a:endParaRPr/>
          </a:p>
          <a:p>
            <a:pPr>
              <a:buFont typeface="Arial"/>
              <a:buChar char="•"/>
              <a:defRPr/>
            </a:pPr>
            <a:r>
              <a:rPr lang="en-US"/>
              <a:t>Abnormal curvature may be congenital or may result from disease, poor posture, or unequal muscle pull on the spine</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7</a:t>
            </a:fld>
            <a:endParaRPr lang="en-US"/>
          </a:p>
        </p:txBody>
      </p:sp>
    </p:spTree>
  </p:cSld>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F02DCF0-CC2E-ED0D-89F9-DA8BFA9FBC43}" type="slidenum">
              <a:rPr/>
              <a:t/>
            </a:fld>
            <a:endParaRPr/>
          </a:p>
        </p:txBody>
      </p:sp>
    </p:spTree>
  </p:cSld>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marL="0" marR="0" lvl="1" indent="0" algn="l" defTabSz="914400">
              <a:lnSpc>
                <a:spcPct val="100000"/>
              </a:lnSpc>
              <a:spcBef>
                <a:spcPts val="0"/>
              </a:spcBef>
              <a:spcAft>
                <a:spcPts val="0"/>
              </a:spcAft>
              <a:buClrTx/>
              <a:buSzTx/>
              <a:buFontTx/>
              <a:buNone/>
              <a:defRPr/>
            </a:pPr>
            <a:r>
              <a:rPr lang="en-US"/>
              <a:t>Lordosis - Temporary lordosis is common in men with “potbellies” and pregnant women in an attempt to restore their centre of gravity</a:t>
            </a:r>
            <a:endParaRPr/>
          </a:p>
          <a:p>
            <a:pPr>
              <a:defRPr/>
            </a:pPr>
            <a:endParaRPr lang="en-US"/>
          </a:p>
          <a:p>
            <a:pPr marL="0" marR="0" lvl="1" indent="0" algn="l" defTabSz="914400">
              <a:lnSpc>
                <a:spcPct val="100000"/>
              </a:lnSpc>
              <a:spcBef>
                <a:spcPts val="0"/>
              </a:spcBef>
              <a:spcAft>
                <a:spcPts val="0"/>
              </a:spcAft>
              <a:buClrTx/>
              <a:buSzTx/>
              <a:buFontTx/>
              <a:buNone/>
              <a:defRPr/>
            </a:pPr>
            <a:r>
              <a:rPr lang="en-US"/>
              <a:t>Kyphosis - Common in elderly people due to osteoporosis</a:t>
            </a:r>
            <a:endParaRPr/>
          </a:p>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9</a:t>
            </a:fld>
            <a:endParaRPr lang="en-US"/>
          </a:p>
        </p:txBody>
      </p:sp>
    </p:spTree>
  </p:cSld>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 Quite common during late childhood, particularly in girls,</a:t>
            </a:r>
            <a:r>
              <a:rPr lang="en-US"/>
              <a:t> for some unknown reason</a:t>
            </a:r>
            <a:endParaRPr/>
          </a:p>
          <a:p>
            <a:pPr>
              <a:buFont typeface="Arial"/>
              <a:buChar char="•"/>
              <a:defRPr/>
            </a:pPr>
            <a:r>
              <a:rPr lang="en-US"/>
              <a:t> Treated with body braces or surgery before growth ends to prevent permanent deformity and breathing difficulty due to compressed lungs</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10</a:t>
            </a:fld>
            <a:endParaRPr lang="en-US"/>
          </a:p>
        </p:txBody>
      </p:sp>
    </p:spTree>
  </p:cSld>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7A881A8-FB31-58BD-FB51-553EF7015356}" type="slidenum">
              <a:rPr/>
              <a:t/>
            </a:fld>
            <a:endParaRPr/>
          </a:p>
        </p:txBody>
      </p:sp>
    </p:spTree>
  </p:cSld>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defRPr/>
            </a:pPr>
            <a:r>
              <a:rPr lang="en-US"/>
              <a:t>2 main parts</a:t>
            </a:r>
            <a:endParaRPr/>
          </a:p>
          <a:p>
            <a:pPr>
              <a:defRPr/>
            </a:pPr>
            <a:r>
              <a:rPr lang="en-CA"/>
              <a:t> </a:t>
            </a:r>
            <a:r>
              <a:rPr lang="en-CA" b="1"/>
              <a:t>1</a:t>
            </a:r>
            <a:r>
              <a:rPr lang="en-CA"/>
              <a:t>. </a:t>
            </a:r>
            <a:r>
              <a:rPr lang="en-CA" b="1"/>
              <a:t>Body</a:t>
            </a:r>
            <a:r>
              <a:rPr lang="en-CA"/>
              <a:t>_Thick</a:t>
            </a:r>
            <a:r>
              <a:rPr lang="en-CA"/>
              <a:t>,  weight-bearing, anterior part</a:t>
            </a:r>
            <a:endParaRPr/>
          </a:p>
          <a:p>
            <a:pPr>
              <a:defRPr/>
            </a:pPr>
            <a:r>
              <a:rPr lang="en-CA"/>
              <a:t>Flat, rough surfaces on superior and inferior aspects for attachment of intervertebral disks</a:t>
            </a:r>
            <a:endParaRPr/>
          </a:p>
          <a:p>
            <a:pPr>
              <a:defRPr/>
            </a:pPr>
            <a:endParaRPr lang="en-CA"/>
          </a:p>
          <a:p>
            <a:pPr>
              <a:defRPr/>
            </a:pPr>
            <a:r>
              <a:rPr lang="en-CA" b="1"/>
              <a:t>2. Vertebral Arch-Ring </a:t>
            </a:r>
            <a:r>
              <a:rPr lang="en-CA"/>
              <a:t>or arch extending posteriorly</a:t>
            </a:r>
            <a:endParaRPr/>
          </a:p>
          <a:p>
            <a:pPr>
              <a:defRPr/>
            </a:pPr>
            <a:r>
              <a:rPr lang="en-CA"/>
              <a:t>Posterior surface of the body and arch form circular opening called the vertebral foramen (contains spinal cord)</a:t>
            </a:r>
            <a:endParaRPr/>
          </a:p>
          <a:p>
            <a:pPr>
              <a:defRPr/>
            </a:pPr>
            <a:r>
              <a:rPr lang="en-CA"/>
              <a:t>Vertebral canal formed by succession of vertebral foramina</a:t>
            </a:r>
            <a:endParaRPr/>
          </a:p>
          <a:p>
            <a:pPr>
              <a:defRPr/>
            </a:pPr>
            <a:endParaRPr lang="en-CA"/>
          </a:p>
          <a:p>
            <a:pPr>
              <a:defRPr/>
            </a:pPr>
            <a:r>
              <a:rPr lang="en-CA" b="1"/>
              <a:t>Pedicles</a:t>
            </a:r>
            <a:endParaRPr/>
          </a:p>
          <a:p>
            <a:pPr>
              <a:defRPr/>
            </a:pPr>
            <a:r>
              <a:rPr lang="en-CA"/>
              <a:t>“little feet”</a:t>
            </a:r>
            <a:endParaRPr/>
          </a:p>
          <a:p>
            <a:pPr>
              <a:defRPr/>
            </a:pPr>
            <a:r>
              <a:rPr lang="en-CA"/>
              <a:t>Short pillars projected posteriorly from the body</a:t>
            </a:r>
            <a:endParaRPr/>
          </a:p>
          <a:p>
            <a:pPr>
              <a:defRPr/>
            </a:pPr>
            <a:r>
              <a:rPr lang="en-CA"/>
              <a:t>Form the sides of the arch</a:t>
            </a:r>
            <a:endParaRPr/>
          </a:p>
          <a:p>
            <a:pPr>
              <a:defRPr/>
            </a:pPr>
            <a:r>
              <a:rPr lang="en-CA" b="1"/>
              <a:t>Lamina</a:t>
            </a:r>
            <a:endParaRPr/>
          </a:p>
          <a:p>
            <a:pPr>
              <a:defRPr/>
            </a:pPr>
            <a:r>
              <a:rPr lang="en-CA" b="1"/>
              <a:t>Each lamina extend posteriorly from each pedicle to unite in the middle</a:t>
            </a:r>
            <a:endParaRPr/>
          </a:p>
          <a:p>
            <a:pPr>
              <a:defRPr/>
            </a:pPr>
            <a:r>
              <a:rPr lang="en-CA"/>
              <a:t>Flat plates of bone that complete the posterior aspect of the arch-unite in the middle</a:t>
            </a:r>
            <a:endParaRPr/>
          </a:p>
          <a:p>
            <a:pPr>
              <a:defRPr/>
            </a:pPr>
            <a:endParaRPr lang="en-CA"/>
          </a:p>
          <a:p>
            <a:pPr>
              <a:defRPr/>
            </a:pPr>
            <a:endParaRPr lang="en-US"/>
          </a:p>
          <a:p>
            <a:pPr>
              <a:defRPr/>
            </a:pPr>
            <a:endParaRPr lang="en-CA"/>
          </a:p>
          <a:p>
            <a:pPr>
              <a:defRPr/>
            </a:pPr>
            <a:endParaRPr lang="en-CA"/>
          </a:p>
          <a:p>
            <a:pPr>
              <a:defRPr/>
            </a:pPr>
            <a:endParaRPr lang="en-CA"/>
          </a:p>
          <a:p>
            <a:pPr>
              <a:defRPr/>
            </a:pPr>
            <a:endParaRPr lang="en-CA"/>
          </a:p>
          <a:p>
            <a:pPr>
              <a:defRPr/>
            </a:pPr>
            <a:endParaRPr lang="en-CA"/>
          </a:p>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12</a:t>
            </a:fld>
            <a:endParaRPr lang="en-US"/>
          </a:p>
        </p:txBody>
      </p:sp>
    </p:spTree>
  </p:cSld>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defRPr/>
            </a:pPr>
            <a:r>
              <a:rPr lang="en-CA" b="1"/>
              <a:t>Pedicles</a:t>
            </a:r>
            <a:endParaRPr/>
          </a:p>
          <a:p>
            <a:pPr>
              <a:defRPr/>
            </a:pPr>
            <a:r>
              <a:rPr lang="en-CA"/>
              <a:t>“little feet”</a:t>
            </a:r>
            <a:endParaRPr/>
          </a:p>
          <a:p>
            <a:pPr>
              <a:defRPr/>
            </a:pPr>
            <a:r>
              <a:rPr lang="en-CA"/>
              <a:t>Short pillars projected posteriorly from the body</a:t>
            </a:r>
            <a:endParaRPr/>
          </a:p>
          <a:p>
            <a:pPr>
              <a:defRPr/>
            </a:pPr>
            <a:r>
              <a:rPr lang="en-CA"/>
              <a:t>Form the sides of the arch</a:t>
            </a:r>
            <a:endParaRPr/>
          </a:p>
          <a:p>
            <a:pPr>
              <a:defRPr/>
            </a:pPr>
            <a:r>
              <a:rPr lang="en-CA" b="1"/>
              <a:t>Lamina</a:t>
            </a:r>
            <a:endParaRPr/>
          </a:p>
          <a:p>
            <a:pPr>
              <a:defRPr/>
            </a:pPr>
            <a:r>
              <a:rPr lang="en-CA" b="1"/>
              <a:t>Each lamina extend posteriorly from each pedicle to unite in the middle</a:t>
            </a:r>
            <a:endParaRPr/>
          </a:p>
          <a:p>
            <a:pPr>
              <a:defRPr/>
            </a:pPr>
            <a:r>
              <a:rPr lang="en-CA"/>
              <a:t>Flat plates of bone that complete the posterior aspect of the arch-unite in the middle</a:t>
            </a:r>
            <a:endParaRPr/>
          </a:p>
          <a:p>
            <a:pPr>
              <a:defRPr/>
            </a:pPr>
            <a:endParaRPr lang="en-CA"/>
          </a:p>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13</a:t>
            </a:fld>
            <a:endParaRPr lang="en-US"/>
          </a:p>
        </p:txBody>
      </p:sp>
    </p:spTree>
  </p:cSld>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 Spinous</a:t>
            </a:r>
            <a:r>
              <a:rPr lang="en-US"/>
              <a:t> and </a:t>
            </a:r>
            <a:r>
              <a:rPr lang="en-US"/>
              <a:t>Transverse processes are attachment sites for muscles that move the vertebral column and for ligaments</a:t>
            </a:r>
            <a:r>
              <a:rPr lang="en-US"/>
              <a:t> that stabilize it</a:t>
            </a:r>
            <a:endParaRPr/>
          </a:p>
          <a:p>
            <a:pPr>
              <a:buFont typeface="Arial"/>
              <a:buChar char="•"/>
              <a:defRPr/>
            </a:pPr>
            <a:r>
              <a:rPr lang="en-US"/>
              <a:t> Superior and inferior articular processes are seen on the lateral view of the vertebra</a:t>
            </a:r>
            <a:endParaRPr/>
          </a:p>
          <a:p>
            <a:pPr>
              <a:buFont typeface="Arial"/>
              <a:buChar char="•"/>
              <a:defRPr/>
            </a:pPr>
            <a:endParaRPr lang="en-US"/>
          </a:p>
          <a:p>
            <a:pPr>
              <a:buFont typeface="Arial"/>
              <a:buNone/>
              <a:defRPr/>
            </a:pPr>
            <a:r>
              <a:rPr lang="en-US"/>
              <a:t>**** Summary for drawing ****</a:t>
            </a:r>
            <a:endParaRPr/>
          </a:p>
          <a:p>
            <a:pPr>
              <a:buFont typeface="Arial"/>
              <a:buNone/>
              <a:defRPr/>
            </a:pPr>
            <a:r>
              <a:rPr lang="en-US"/>
              <a:t>The typical vertebra consists of </a:t>
            </a:r>
            <a:r>
              <a:rPr lang="en-US" b="1"/>
              <a:t>two pedicles </a:t>
            </a:r>
            <a:r>
              <a:rPr lang="en-US"/>
              <a:t>and </a:t>
            </a:r>
            <a:r>
              <a:rPr lang="en-US" b="1"/>
              <a:t>two laminae </a:t>
            </a:r>
            <a:r>
              <a:rPr lang="en-US"/>
              <a:t>that form the vertebral arch and the vertebral foramen containing the spinal cord, </a:t>
            </a:r>
            <a:r>
              <a:rPr lang="en-US" b="1"/>
              <a:t>two transverse processes </a:t>
            </a:r>
            <a:r>
              <a:rPr lang="en-US"/>
              <a:t>extending laterally, </a:t>
            </a:r>
            <a:r>
              <a:rPr lang="en-US" b="1"/>
              <a:t>one spinous process </a:t>
            </a:r>
            <a:r>
              <a:rPr lang="en-US"/>
              <a:t>extending posteriorly, and the larch anterior body.  Each typical vertebra also has </a:t>
            </a:r>
            <a:r>
              <a:rPr lang="en-US" b="1"/>
              <a:t>four articular processes</a:t>
            </a:r>
            <a:r>
              <a:rPr lang="en-US"/>
              <a:t>, two superior and two inferior</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14</a:t>
            </a:fld>
            <a:endParaRPr lang="en-US"/>
          </a:p>
        </p:txBody>
      </p:sp>
    </p:spTree>
  </p:cSld>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r>
              <a:rPr lang="en-CA"/>
              <a:t>**** Summary for drawing ****</a:t>
            </a:r>
            <a:endParaRPr/>
          </a:p>
          <a:p>
            <a:pPr>
              <a:defRPr/>
            </a:pPr>
            <a:r>
              <a:rPr lang="en-CA"/>
              <a:t>The typical vertebra consists of two pedicles and two laminae that form the vertebral arch and the vertebral foramen containing the spinal cord, two transverse processes extending laterally, one spinous process extending posteriorly, and the large anterior body.  Each typical vertebra also has four articular processes, two superior and two inferior</a:t>
            </a:r>
            <a:endParaRPr/>
          </a:p>
          <a:p>
            <a:pPr>
              <a:defRPr/>
            </a:pPr>
            <a:endParaRPr lang="en-CA"/>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15</a:t>
            </a:fld>
            <a:endParaRPr lang="en-US"/>
          </a:p>
        </p:txBody>
      </p:sp>
    </p:spTree>
  </p:cSld>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2DC6DE8-4646-039A-8826-804855DD8F43}" type="slidenum">
              <a:rPr/>
              <a:t/>
            </a:fld>
            <a:endParaRPr/>
          </a:p>
        </p:txBody>
      </p:sp>
    </p:spTree>
  </p:cSld>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marL="0" marR="0" indent="0" algn="l" defTabSz="914400">
              <a:lnSpc>
                <a:spcPct val="100000"/>
              </a:lnSpc>
              <a:spcBef>
                <a:spcPts val="0"/>
              </a:spcBef>
              <a:spcAft>
                <a:spcPts val="0"/>
              </a:spcAft>
              <a:buClrTx/>
              <a:buSzTx/>
              <a:buFontTx/>
              <a:buNone/>
              <a:defRPr/>
            </a:pPr>
            <a:r>
              <a:rPr lang="en-US"/>
              <a:t>While the vertebrae</a:t>
            </a:r>
            <a:r>
              <a:rPr lang="en-US"/>
              <a:t> have general common features, there are regional differences of the column which allows for different functions and movements.</a:t>
            </a:r>
            <a:endParaRPr/>
          </a:p>
          <a:p>
            <a:pPr marL="0" marR="0" indent="0" algn="l" defTabSz="914400">
              <a:lnSpc>
                <a:spcPct val="100000"/>
              </a:lnSpc>
              <a:spcBef>
                <a:spcPts val="0"/>
              </a:spcBef>
              <a:spcAft>
                <a:spcPts val="0"/>
              </a:spcAft>
              <a:buClrTx/>
              <a:buSzTx/>
              <a:buFontTx/>
              <a:buNone/>
              <a:defRPr/>
            </a:pPr>
            <a:endParaRPr lang="en-US"/>
          </a:p>
          <a:p>
            <a:pPr marL="0" marR="0" indent="0" algn="l" defTabSz="914400">
              <a:lnSpc>
                <a:spcPct val="100000"/>
              </a:lnSpc>
              <a:spcBef>
                <a:spcPts val="0"/>
              </a:spcBef>
              <a:spcAft>
                <a:spcPts val="0"/>
              </a:spcAft>
              <a:buClrTx/>
              <a:buSzTx/>
              <a:buFontTx/>
              <a:buNone/>
              <a:defRPr/>
            </a:pPr>
            <a:r>
              <a:rPr lang="en-US"/>
              <a:t>In general, movements that occur between the vertebrae are</a:t>
            </a:r>
            <a:endParaRPr/>
          </a:p>
          <a:p>
            <a:pPr marL="0" marR="0" indent="0" algn="l" defTabSz="914400">
              <a:lnSpc>
                <a:spcPct val="100000"/>
              </a:lnSpc>
              <a:spcBef>
                <a:spcPts val="0"/>
              </a:spcBef>
              <a:spcAft>
                <a:spcPts val="0"/>
              </a:spcAft>
              <a:buClrTx/>
              <a:buSzTx/>
              <a:buFontTx/>
              <a:buNone/>
              <a:defRPr/>
            </a:pPr>
            <a:r>
              <a:rPr lang="en-US"/>
              <a:t> 1)flexion and extension</a:t>
            </a:r>
            <a:endParaRPr lang="en-US"/>
          </a:p>
          <a:p>
            <a:pPr marL="0" marR="0" indent="0" algn="l" defTabSz="914400">
              <a:lnSpc>
                <a:spcPct val="100000"/>
              </a:lnSpc>
              <a:spcBef>
                <a:spcPts val="0"/>
              </a:spcBef>
              <a:spcAft>
                <a:spcPts val="0"/>
              </a:spcAft>
              <a:buClrTx/>
              <a:buSzTx/>
              <a:buFontTx/>
              <a:buNone/>
              <a:defRPr/>
            </a:pPr>
            <a:r>
              <a:rPr lang="en-US"/>
              <a:t>2) Lateral flexion</a:t>
            </a:r>
            <a:endParaRPr/>
          </a:p>
          <a:p>
            <a:pPr marL="0" marR="0" indent="0" algn="l" defTabSz="914400">
              <a:lnSpc>
                <a:spcPct val="100000"/>
              </a:lnSpc>
              <a:spcBef>
                <a:spcPts val="0"/>
              </a:spcBef>
              <a:spcAft>
                <a:spcPts val="0"/>
              </a:spcAft>
              <a:buClrTx/>
              <a:buSzTx/>
              <a:buFontTx/>
              <a:buNone/>
              <a:defRPr/>
            </a:pPr>
            <a:r>
              <a:rPr lang="en-US"/>
              <a:t>3) Rotation</a:t>
            </a:r>
            <a:endParaRPr/>
          </a:p>
          <a:p>
            <a:pPr marL="0" marR="0" indent="0" algn="l" defTabSz="914400">
              <a:lnSpc>
                <a:spcPct val="100000"/>
              </a:lnSpc>
              <a:spcBef>
                <a:spcPts val="0"/>
              </a:spcBef>
              <a:spcAft>
                <a:spcPts val="0"/>
              </a:spcAft>
              <a:buClrTx/>
              <a:buSzTx/>
              <a:buFontTx/>
              <a:buNone/>
              <a:defRPr/>
            </a:pPr>
            <a:endParaRPr lang="en-US"/>
          </a:p>
          <a:p>
            <a:pPr marL="0" marR="0" indent="0" algn="l" defTabSz="914400">
              <a:lnSpc>
                <a:spcPct val="100000"/>
              </a:lnSpc>
              <a:spcBef>
                <a:spcPts val="0"/>
              </a:spcBef>
              <a:spcAft>
                <a:spcPts val="0"/>
              </a:spcAft>
              <a:buClrTx/>
              <a:buSzTx/>
              <a:buFontTx/>
              <a:buNone/>
              <a:defRPr/>
            </a:pPr>
            <a:endParaRPr lang="en-US"/>
          </a:p>
          <a:p>
            <a:pPr marL="0" marR="0" indent="0" algn="l" defTabSz="914400">
              <a:lnSpc>
                <a:spcPct val="100000"/>
              </a:lnSpc>
              <a:spcBef>
                <a:spcPts val="0"/>
              </a:spcBef>
              <a:spcAft>
                <a:spcPts val="0"/>
              </a:spcAft>
              <a:buClrTx/>
              <a:buSzTx/>
              <a:buFontTx/>
              <a:buNone/>
              <a:defRPr/>
            </a:pPr>
            <a:r>
              <a:rPr lang="en-US"/>
              <a:t>Zygapophyseal</a:t>
            </a:r>
            <a:r>
              <a:rPr lang="en-US"/>
              <a:t> Joints sometimes referred</a:t>
            </a:r>
            <a:r>
              <a:rPr lang="en-US"/>
              <a:t> to as facet joints, but the facet is only the articulating surface, not the joint </a:t>
            </a:r>
            <a:endParaRPr lang="en-US"/>
          </a:p>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17</a:t>
            </a:fld>
            <a:endParaRPr lang="en-US"/>
          </a:p>
        </p:txBody>
      </p:sp>
    </p:spTree>
  </p:cSld>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D931899-5C00-9B4D-0525-5D7FEF6D9F30}" type="slidenum">
              <a:rPr/>
              <a:t/>
            </a:fld>
            <a:endParaRPr/>
          </a:p>
        </p:txBody>
      </p:sp>
    </p:spTree>
  </p:cSld>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CF27E89-3055-7621-941E-BEB587C6F883}" type="slidenum">
              <a:rPr/>
              <a:t/>
            </a:fld>
            <a:endParaRPr/>
          </a:p>
        </p:txBody>
      </p:sp>
    </p:spTree>
  </p:cSld>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C95BBAA-37C6-286A-0570-307DBC2B7189}" type="slidenum">
              <a:rPr/>
              <a:t/>
            </a:fld>
            <a:endParaRPr/>
          </a:p>
        </p:txBody>
      </p:sp>
    </p:spTree>
  </p:cSld>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marL="0" marR="0" indent="0" algn="l" defTabSz="914400">
              <a:lnSpc>
                <a:spcPct val="100000"/>
              </a:lnSpc>
              <a:spcBef>
                <a:spcPts val="0"/>
              </a:spcBef>
              <a:spcAft>
                <a:spcPts val="0"/>
              </a:spcAft>
              <a:buClrTx/>
              <a:buSzTx/>
              <a:buFont typeface="Arial"/>
              <a:buChar char="•"/>
              <a:defRPr/>
            </a:pPr>
            <a:r>
              <a:rPr lang="en-US"/>
              <a:t> Tough</a:t>
            </a:r>
            <a:r>
              <a:rPr lang="en-US"/>
              <a:t> </a:t>
            </a:r>
            <a:r>
              <a:rPr lang="en-US"/>
              <a:t>fibro</a:t>
            </a:r>
            <a:r>
              <a:rPr lang="en-US"/>
              <a:t>cartilaginous</a:t>
            </a:r>
            <a:r>
              <a:rPr lang="en-US"/>
              <a:t> discs-separate the vertebrae</a:t>
            </a:r>
            <a:endParaRPr/>
          </a:p>
          <a:p>
            <a:pPr marL="0" marR="0" indent="0" algn="l" defTabSz="914400">
              <a:lnSpc>
                <a:spcPct val="100000"/>
              </a:lnSpc>
              <a:spcBef>
                <a:spcPts val="0"/>
              </a:spcBef>
              <a:spcAft>
                <a:spcPts val="0"/>
              </a:spcAft>
              <a:buClrTx/>
              <a:buSzTx/>
              <a:buFont typeface="Arial"/>
              <a:buChar char="•"/>
              <a:defRPr/>
            </a:pPr>
            <a:r>
              <a:rPr lang="en-US"/>
              <a:t>Absorbption</a:t>
            </a:r>
            <a:r>
              <a:rPr lang="en-US"/>
              <a:t> shock from</a:t>
            </a:r>
            <a:r>
              <a:rPr lang="en-US"/>
              <a:t> walking, running or jumping</a:t>
            </a:r>
            <a:endParaRPr/>
          </a:p>
          <a:p>
            <a:pPr marL="0" marR="0" indent="0" algn="l" defTabSz="914400">
              <a:lnSpc>
                <a:spcPct val="100000"/>
              </a:lnSpc>
              <a:spcBef>
                <a:spcPts val="0"/>
              </a:spcBef>
              <a:spcAft>
                <a:spcPts val="0"/>
              </a:spcAft>
              <a:buClrTx/>
              <a:buSzTx/>
              <a:buFont typeface="Arial"/>
              <a:buChar char="•"/>
              <a:defRPr/>
            </a:pPr>
            <a:r>
              <a:rPr lang="en-US"/>
              <a:t>Bound to vertebra tightly to add stability</a:t>
            </a:r>
            <a:endParaRPr/>
          </a:p>
          <a:p>
            <a:pPr>
              <a:buFont typeface="Arial"/>
              <a:buChar char="•"/>
              <a:defRPr/>
            </a:pPr>
            <a:r>
              <a:rPr lang="en-US"/>
              <a:t>Discs are the thickest in the lumbar and cervical regions for enhanced flexibility</a:t>
            </a:r>
            <a:endParaRPr/>
          </a:p>
          <a:p>
            <a:pPr marL="0" marR="0" indent="0" algn="l" defTabSz="914400">
              <a:lnSpc>
                <a:spcPct val="100000"/>
              </a:lnSpc>
              <a:spcBef>
                <a:spcPts val="0"/>
              </a:spcBef>
              <a:spcAft>
                <a:spcPts val="0"/>
              </a:spcAft>
              <a:buClrTx/>
              <a:buSzTx/>
              <a:buFont typeface="Arial"/>
              <a:buChar char="•"/>
              <a:defRPr/>
            </a:pPr>
            <a:r>
              <a:rPr lang="en-US"/>
              <a:t> </a:t>
            </a:r>
            <a:r>
              <a:rPr lang="en-US"/>
              <a:t>Discs account for about 25% of the height of the vertebral column – they flatten throughout</a:t>
            </a:r>
            <a:r>
              <a:rPr lang="en-US"/>
              <a:t> the day, and as we age making us shorter</a:t>
            </a:r>
            <a:endParaRPr lang="en-US"/>
          </a:p>
          <a:p>
            <a:pPr>
              <a:buFont typeface="Arial"/>
              <a:buChar char="•"/>
              <a:defRPr/>
            </a:pPr>
            <a:endParaRPr lang="en-US"/>
          </a:p>
          <a:p>
            <a:pPr>
              <a:buFont typeface="Arial"/>
              <a:buChar cha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21</a:t>
            </a:fld>
            <a:endParaRPr lang="en-US"/>
          </a:p>
        </p:txBody>
      </p:sp>
    </p:spTree>
  </p:cSld>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r>
              <a:rPr lang="en-CA"/>
              <a:t>Slipped disc” – when inner portion protrudes through the outer fibrous layer pressing on the spinal cord (Herniated nucleus </a:t>
            </a:r>
            <a:r>
              <a:rPr lang="en-CA"/>
              <a:t>pulposus</a:t>
            </a:r>
            <a:r>
              <a:rPr lang="en-CA"/>
              <a:t>, HNP)</a:t>
            </a:r>
            <a:endParaRPr/>
          </a:p>
          <a:p>
            <a:pPr>
              <a:defRPr/>
            </a:pPr>
            <a:endParaRPr lang="en-CA"/>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22</a:t>
            </a:fld>
            <a:endParaRPr lang="en-US"/>
          </a:p>
        </p:txBody>
      </p:sp>
    </p:spTree>
  </p:cSld>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F171172-1858-4DCE-9C64-492792CFBBA2}" type="slidenum">
              <a:rPr/>
              <a:t/>
            </a:fld>
            <a:endParaRPr/>
          </a:p>
        </p:txBody>
      </p:sp>
    </p:spTree>
  </p:cSld>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r>
              <a:rPr lang="en-CA"/>
              <a:t>Another view on intervertebral disc</a:t>
            </a:r>
            <a:endParaRPr/>
          </a:p>
          <a:p>
            <a:pPr>
              <a:defRPr/>
            </a:pPr>
            <a:r>
              <a:rPr lang="en-CA"/>
              <a:t>Annulus </a:t>
            </a:r>
            <a:r>
              <a:rPr lang="en-CA"/>
              <a:t>fibrosus</a:t>
            </a:r>
            <a:r>
              <a:rPr lang="en-CA"/>
              <a:t> – outer fibrous portion binding successive vertebrae together</a:t>
            </a:r>
            <a:endParaRPr/>
          </a:p>
          <a:p>
            <a:pPr>
              <a:defRPr/>
            </a:pPr>
            <a:r>
              <a:rPr lang="en-CA"/>
              <a:t>Nucleus </a:t>
            </a:r>
            <a:r>
              <a:rPr lang="en-CA"/>
              <a:t>pulposus</a:t>
            </a:r>
            <a:r>
              <a:rPr lang="en-CA"/>
              <a:t> – soft inner portion acting like a rubber ball</a:t>
            </a:r>
            <a:endParaRPr/>
          </a:p>
          <a:p>
            <a:pPr>
              <a:defRPr/>
            </a:pPr>
            <a:endParaRPr lang="en-CA"/>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24</a:t>
            </a:fld>
            <a:endParaRPr lang="en-US"/>
          </a:p>
        </p:txBody>
      </p:sp>
    </p:spTree>
  </p:cSld>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25</a:t>
            </a:fld>
            <a:endParaRPr lang="en-US"/>
          </a:p>
        </p:txBody>
      </p:sp>
    </p:spTree>
  </p:cSld>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D84370E-D0CA-474A-63E7-EB39F9879538}" type="slidenum">
              <a:rPr/>
              <a:t/>
            </a:fld>
            <a:endParaRPr/>
          </a:p>
        </p:txBody>
      </p:sp>
    </p:spTree>
  </p:cSld>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F3EECD8-3C79-9075-382A-F5FDA00CF960}" type="slidenum">
              <a:rPr/>
              <a:t/>
            </a:fld>
            <a:endParaRPr/>
          </a:p>
        </p:txBody>
      </p:sp>
    </p:spTree>
  </p:cSld>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28</a:t>
            </a:fld>
            <a:endParaRPr lang="en-US"/>
          </a:p>
        </p:txBody>
      </p:sp>
    </p:spTree>
  </p:cSld>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 Unique to all cervical vertebrae – three foramina</a:t>
            </a:r>
            <a:r>
              <a:rPr lang="en-US"/>
              <a:t> (vertebral foramen plus two transverse foramen)</a:t>
            </a:r>
            <a:endParaRPr/>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29</a:t>
            </a:fld>
            <a:endParaRPr lang="en-US"/>
          </a:p>
        </p:txBody>
      </p:sp>
    </p:spTree>
  </p:cSld>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 Articular pillar referred</a:t>
            </a:r>
            <a:r>
              <a:rPr lang="en-US"/>
              <a:t> to as the lateral mass on C1</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30</a:t>
            </a:fld>
            <a:endParaRPr lang="en-US"/>
          </a:p>
        </p:txBody>
      </p:sp>
    </p:spTree>
  </p:cSld>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 Zygapophyseal joints of the second through seventh cervical vertebrae are located at right angels, or 90°</a:t>
            </a:r>
            <a:endParaRPr/>
          </a:p>
          <a:p>
            <a:pPr lvl="1">
              <a:buFont typeface="Arial"/>
              <a:buChar char="•"/>
              <a:defRPr/>
            </a:pPr>
            <a:r>
              <a:rPr lang="en-US"/>
              <a:t>Visualized only in a true</a:t>
            </a:r>
            <a:r>
              <a:rPr lang="en-US"/>
              <a:t> lateral position</a:t>
            </a:r>
            <a:endParaRPr/>
          </a:p>
          <a:p>
            <a:pPr lvl="1">
              <a:buFont typeface="Arial"/>
              <a:buChar char="•"/>
              <a:defRPr/>
            </a:pPr>
            <a:r>
              <a:rPr lang="en-US"/>
              <a:t>Visualized on true AP for C1 and C2</a:t>
            </a:r>
            <a:endParaRPr lang="en-US"/>
          </a:p>
          <a:p>
            <a:pPr>
              <a:buFont typeface="Arial"/>
              <a:buChar char="•"/>
              <a:defRPr/>
            </a:pPr>
            <a:r>
              <a:rPr lang="en-US"/>
              <a:t> Intervertebral foramina</a:t>
            </a:r>
            <a:endParaRPr/>
          </a:p>
          <a:p>
            <a:pPr lvl="1">
              <a:buFont typeface="Arial"/>
              <a:buChar char="•"/>
              <a:defRPr/>
            </a:pPr>
            <a:r>
              <a:rPr lang="en-US"/>
              <a:t>Can be identified by the pedicles,</a:t>
            </a:r>
            <a:r>
              <a:rPr lang="en-US"/>
              <a:t> which form the superior and inferior boundaries of these foramina</a:t>
            </a:r>
            <a:endParaRPr/>
          </a:p>
          <a:p>
            <a:pPr lvl="1">
              <a:buFont typeface="Arial"/>
              <a:buChar char="•"/>
              <a:defRPr/>
            </a:pPr>
            <a:r>
              <a:rPr lang="en-US"/>
              <a:t>Intervertebral foramina are situated at a 45</a:t>
            </a:r>
            <a:r>
              <a:rPr lang="en-US"/>
              <a:t>°</a:t>
            </a:r>
            <a:r>
              <a:rPr lang="en-US"/>
              <a:t> angle to the midsagittal plane, and open anteriorly</a:t>
            </a:r>
            <a:endParaRPr/>
          </a:p>
          <a:p>
            <a:pPr lvl="1">
              <a:buFont typeface="Arial"/>
              <a:buChar char="•"/>
              <a:defRPr/>
            </a:pPr>
            <a:r>
              <a:rPr lang="en-US"/>
              <a:t>They are also directed at a 15</a:t>
            </a:r>
            <a:r>
              <a:rPr lang="en-US"/>
              <a:t>°</a:t>
            </a:r>
            <a:r>
              <a:rPr lang="en-US"/>
              <a:t> inferior angle because of the shape and overlapping of the cervical vertebrae</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31</a:t>
            </a:fld>
            <a:endParaRPr lang="en-US"/>
          </a:p>
        </p:txBody>
      </p:sp>
    </p:spTree>
  </p:cSld>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7A4744C-C6E4-5FFB-841F-CCE3A3C43AFB}" type="slidenum">
              <a:rPr/>
              <a:t/>
            </a:fld>
            <a:endParaRPr/>
          </a:p>
        </p:txBody>
      </p:sp>
    </p:spTree>
  </p:cSld>
</p:notes>
</file>

<file path=ppt/notesSlides/notesSlide3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334AD59-C135-31E1-22EA-E7DB1E98B0AE}" type="slidenum">
              <a:rPr/>
              <a:t/>
            </a:fld>
            <a:endParaRPr/>
          </a:p>
        </p:txBody>
      </p:sp>
    </p:spTree>
  </p:cSld>
</p:notes>
</file>

<file path=ppt/notesSlides/notesSlide3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 Zygapophyseal joints of the second through seventh cervical vertebrae are located at right angels, or 90°</a:t>
            </a:r>
            <a:endParaRPr/>
          </a:p>
          <a:p>
            <a:pPr lvl="1">
              <a:buFont typeface="Arial"/>
              <a:buChar char="•"/>
              <a:defRPr/>
            </a:pPr>
            <a:r>
              <a:rPr lang="en-US"/>
              <a:t>Visualized only in a true</a:t>
            </a:r>
            <a:r>
              <a:rPr lang="en-US"/>
              <a:t> lateral position</a:t>
            </a:r>
            <a:endParaRPr/>
          </a:p>
          <a:p>
            <a:pPr lvl="1">
              <a:buFont typeface="Arial"/>
              <a:buChar char="•"/>
              <a:defRPr/>
            </a:pPr>
            <a:r>
              <a:rPr lang="en-US"/>
              <a:t>Visualized on true AP for C1 and C2</a:t>
            </a:r>
            <a:endParaRPr lang="en-US"/>
          </a:p>
          <a:p>
            <a:pPr>
              <a:buFont typeface="Arial"/>
              <a:buChar char="•"/>
              <a:defRPr/>
            </a:pPr>
            <a:r>
              <a:rPr lang="en-US"/>
              <a:t> Intervertebral foramina</a:t>
            </a:r>
            <a:endParaRPr/>
          </a:p>
          <a:p>
            <a:pPr lvl="1">
              <a:buFont typeface="Arial"/>
              <a:buChar char="•"/>
              <a:defRPr/>
            </a:pPr>
            <a:r>
              <a:rPr lang="en-US"/>
              <a:t>Can be identified by the pedicles,</a:t>
            </a:r>
            <a:r>
              <a:rPr lang="en-US"/>
              <a:t> which form the superior and inferior boundaries of these foramina</a:t>
            </a:r>
            <a:endParaRPr/>
          </a:p>
          <a:p>
            <a:pPr lvl="1">
              <a:buFont typeface="Arial"/>
              <a:buChar char="•"/>
              <a:defRPr/>
            </a:pPr>
            <a:r>
              <a:rPr lang="en-US"/>
              <a:t>Intervertebral foramina are situated at a 45</a:t>
            </a:r>
            <a:r>
              <a:rPr lang="en-US"/>
              <a:t>°</a:t>
            </a:r>
            <a:r>
              <a:rPr lang="en-US"/>
              <a:t> angle to the midsagittal plane, and open anteriorly</a:t>
            </a:r>
            <a:endParaRPr/>
          </a:p>
          <a:p>
            <a:pPr lvl="1">
              <a:buFont typeface="Arial"/>
              <a:buChar char="•"/>
              <a:defRPr/>
            </a:pPr>
            <a:r>
              <a:rPr lang="en-US"/>
              <a:t>They are also directed at a 15</a:t>
            </a:r>
            <a:r>
              <a:rPr lang="en-US"/>
              <a:t>°</a:t>
            </a:r>
            <a:r>
              <a:rPr lang="en-US"/>
              <a:t> inferior angle because of the shape and overlapping of the cervical vertebrae</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34</a:t>
            </a:fld>
            <a:endParaRPr lang="en-US"/>
          </a:p>
        </p:txBody>
      </p:sp>
    </p:spTree>
  </p:cSld>
</p:notes>
</file>

<file path=ppt/notesSlides/notesSlide3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35</a:t>
            </a:fld>
            <a:endParaRPr lang="en-US"/>
          </a:p>
        </p:txBody>
      </p:sp>
    </p:spTree>
  </p:cSld>
</p:notes>
</file>

<file path=ppt/notesSlides/notesSlide3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The atlas holds up the skull, articulating</a:t>
            </a:r>
            <a:r>
              <a:rPr lang="en-US"/>
              <a:t> with the occipital condyles of the skull.</a:t>
            </a:r>
            <a:r>
              <a:rPr lang="en-US"/>
              <a:t> </a:t>
            </a:r>
            <a:endParaRPr/>
          </a:p>
          <a:p>
            <a:pPr>
              <a:buFont typeface="Arial"/>
              <a:buChar char="•"/>
              <a:defRPr/>
            </a:pPr>
            <a:r>
              <a:rPr lang="en-US"/>
              <a:t>got it’s name from the Greek</a:t>
            </a:r>
            <a:r>
              <a:rPr lang="en-US"/>
              <a:t> god Atlas who bore the world upon his shoulders</a:t>
            </a:r>
            <a:endParaRPr/>
          </a:p>
          <a:p>
            <a:pPr>
              <a:buFont typeface="Arial"/>
              <a:buChar char="•"/>
              <a:defRPr/>
            </a:pPr>
            <a:r>
              <a:rPr lang="en-US"/>
              <a:t> Least resembles a typical vertebra</a:t>
            </a:r>
            <a:endParaRPr/>
          </a:p>
          <a:p>
            <a:pPr>
              <a:buFont typeface="Arial"/>
              <a:buChar char="•"/>
              <a:defRPr/>
            </a:pPr>
            <a:r>
              <a:rPr lang="en-US"/>
              <a:t> </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36</a:t>
            </a:fld>
            <a:endParaRPr lang="en-US"/>
          </a:p>
        </p:txBody>
      </p:sp>
    </p:spTree>
  </p:cSld>
</p:notes>
</file>

<file path=ppt/notesSlides/notesSlide3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r>
              <a:rPr lang="en-US"/>
              <a:t>C1 and C2 are more robust than the typical cervical vertebra, they have no intervertebral disk between them </a:t>
            </a:r>
            <a:endParaRPr/>
          </a:p>
          <a:p>
            <a:pPr>
              <a:buFont typeface="Arial"/>
              <a:buChar char="•"/>
              <a:defRPr/>
            </a:pPr>
            <a:r>
              <a:rPr lang="en-US"/>
              <a:t> C1 is essentially a ring of bone consisting</a:t>
            </a:r>
            <a:r>
              <a:rPr lang="en-US"/>
              <a:t> of the anterior and posterior arches and a lateral mass on each side</a:t>
            </a:r>
            <a:endParaRPr/>
          </a:p>
          <a:p>
            <a:pPr>
              <a:buFont typeface="Arial"/>
              <a:buChar char="•"/>
              <a:defRPr/>
            </a:pPr>
            <a:endParaRPr lang="en-US"/>
          </a:p>
          <a:p>
            <a:pPr>
              <a:buFont typeface="Arial"/>
              <a:buChar char="•"/>
              <a:defRPr/>
            </a:pPr>
            <a:r>
              <a:rPr lang="en-US"/>
              <a:t>The articulation between the skull’s occipital condyles and the atlas is a joint that permits “nodding”</a:t>
            </a:r>
            <a:endParaRPr lang="en-US"/>
          </a:p>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37</a:t>
            </a:fld>
            <a:endParaRPr lang="en-US"/>
          </a:p>
        </p:txBody>
      </p:sp>
    </p:spTree>
  </p:cSld>
</p:notes>
</file>

<file path=ppt/notesSlides/notesSlide3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38</a:t>
            </a:fld>
            <a:endParaRPr lang="en-US"/>
          </a:p>
        </p:txBody>
      </p:sp>
    </p:spTree>
  </p:cSld>
</p:notes>
</file>

<file path=ppt/notesSlides/notesSlide3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r>
              <a:rPr lang="en-CA"/>
              <a:t>C1  CT image</a:t>
            </a:r>
            <a:endParaRPr/>
          </a:p>
          <a:p>
            <a:pPr>
              <a:defRPr/>
            </a:pPr>
            <a:endParaRPr lang="en-CA"/>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39</a:t>
            </a:fld>
            <a:endParaRPr lang="en-US"/>
          </a:p>
        </p:txBody>
      </p:sp>
    </p:spTree>
  </p:cSld>
</p:notes>
</file>

<file path=ppt/notesSlides/notesSlide4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defRPr/>
            </a:pPr>
            <a:r>
              <a:rPr lang="en-US"/>
              <a:t>During</a:t>
            </a:r>
            <a:r>
              <a:rPr lang="en-US"/>
              <a:t> development the body of the atlas fuses to the body of the axis, where it forms the odontoid.</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40</a:t>
            </a:fld>
            <a:endParaRPr lang="en-US"/>
          </a:p>
        </p:txBody>
      </p:sp>
    </p:spTree>
  </p:cSld>
</p:notes>
</file>

<file path=ppt/notesSlides/notesSlide4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41</a:t>
            </a:fld>
            <a:endParaRPr lang="en-US"/>
          </a:p>
        </p:txBody>
      </p:sp>
    </p:spTree>
  </p:cSld>
</p:notes>
</file>

<file path=ppt/notesSlides/notesSlide4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marL="228600" indent="-228600">
              <a:buAutoNum type="alphaUcPeriod"/>
              <a:defRPr/>
            </a:pPr>
            <a:r>
              <a:rPr lang="en-US"/>
              <a:t>Centrally located odontoid</a:t>
            </a:r>
            <a:endParaRPr/>
          </a:p>
          <a:p>
            <a:pPr marL="228600" indent="-228600">
              <a:buAutoNum type="alphaUcPeriod"/>
              <a:defRPr/>
            </a:pPr>
            <a:r>
              <a:rPr lang="en-US"/>
              <a:t>Left transverse process of C1</a:t>
            </a:r>
            <a:endParaRPr/>
          </a:p>
          <a:p>
            <a:pPr marL="228600" indent="-228600">
              <a:buAutoNum type="alphaUcPeriod"/>
              <a:defRPr/>
            </a:pPr>
            <a:r>
              <a:rPr lang="en-US"/>
              <a:t>Left lateral mass of C1</a:t>
            </a:r>
            <a:endParaRPr/>
          </a:p>
          <a:p>
            <a:pPr marL="228600" indent="-228600">
              <a:buAutoNum type="alphaUcPeriod"/>
              <a:defRPr/>
            </a:pPr>
            <a:r>
              <a:rPr lang="en-US"/>
              <a:t>Inferior articular surface of C1</a:t>
            </a:r>
            <a:endParaRPr/>
          </a:p>
          <a:p>
            <a:pPr marL="228600" indent="-228600">
              <a:buAutoNum type="alphaUcPeriod"/>
              <a:defRPr/>
            </a:pPr>
            <a:r>
              <a:rPr lang="en-US"/>
              <a:t>Left zygapophyseal</a:t>
            </a:r>
            <a:r>
              <a:rPr lang="en-US"/>
              <a:t> joint</a:t>
            </a:r>
            <a:endParaRPr/>
          </a:p>
          <a:p>
            <a:pPr marL="228600" indent="-228600">
              <a:buAutoNum type="alphaUcPeriod"/>
              <a:defRPr/>
            </a:pPr>
            <a:r>
              <a:rPr lang="en-US"/>
              <a:t>Body of C2</a:t>
            </a:r>
            <a:endParaRPr/>
          </a:p>
          <a:p>
            <a:pPr marL="228600" indent="-228600">
              <a:buAutoNum type="alphaUcPeriod"/>
              <a:defRPr/>
            </a:pPr>
            <a:r>
              <a:rPr lang="en-US"/>
              <a:t>Right superior articular surface of C2</a:t>
            </a: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42</a:t>
            </a:fld>
            <a:endParaRPr lang="en-US"/>
          </a:p>
        </p:txBody>
      </p:sp>
    </p:spTree>
  </p:cSld>
</p:notes>
</file>

<file path=ppt/notesSlides/notesSlide4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43</a:t>
            </a:fld>
            <a:endParaRPr lang="en-US"/>
          </a:p>
        </p:txBody>
      </p:sp>
    </p:spTree>
  </p:cSld>
</p:notes>
</file>

<file path=ppt/notesSlides/notesSlide4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44</a:t>
            </a:fld>
            <a:endParaRPr lang="en-US"/>
          </a:p>
        </p:txBody>
      </p:sp>
    </p:spTree>
  </p:cSld>
</p:notes>
</file>

<file path=ppt/notesSlides/notesSlide4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r>
              <a:rPr lang="en-US"/>
              <a:t>Allows us to laterally turn our head left and right or indicate no</a:t>
            </a:r>
            <a:endParaRPr/>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45</a:t>
            </a:fld>
            <a:endParaRPr lang="en-US"/>
          </a:p>
        </p:txBody>
      </p:sp>
    </p:spTree>
  </p:cSld>
</p:notes>
</file>

<file path=ppt/notesSlides/notesSlide4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46</a:t>
            </a:fld>
            <a:endParaRPr lang="en-US"/>
          </a:p>
        </p:txBody>
      </p:sp>
    </p:spTree>
  </p:cSld>
</p:notes>
</file>

<file path=ppt/notesSlides/notesSlide4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47</a:t>
            </a:fld>
            <a:endParaRPr lang="en-US"/>
          </a:p>
        </p:txBody>
      </p:sp>
    </p:spTree>
  </p:cSld>
</p:notes>
</file>

<file path=ppt/notesSlides/notesSlide4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48</a:t>
            </a:fld>
            <a:endParaRPr lang="en-US"/>
          </a:p>
        </p:txBody>
      </p:sp>
    </p:spTree>
  </p:cSld>
</p:notes>
</file>

<file path=ppt/notesSlides/notesSlide4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74C461D5-486D-4B24-B992-CCD921D29471}" type="slidenum">
              <a:rPr lang="en-US"/>
              <a:t>49</a:t>
            </a:fld>
            <a:endParaRPr lang="en-US"/>
          </a:p>
        </p:txBody>
      </p:sp>
    </p:spTree>
  </p:cSld>
</p:notes>
</file>

<file path=ppt/notesSlides/notesSlide5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304899F-90F2-D2FD-FA74-536ADEFAA86D}" type="slidenum">
              <a:rPr/>
              <a:t/>
            </a:fld>
            <a:endParaRPr/>
          </a:p>
        </p:txBody>
      </p:sp>
    </p:spTree>
  </p:cSld>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8.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9.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0.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
        <p:nvSpPr>
          <p:cNvPr id="9" name="TextBox 8"/>
          <p:cNvSpPr txBox="1"/>
          <p:nvPr/>
        </p:nvSpPr>
        <p:spPr bwMode="auto">
          <a:xfrm>
            <a:off x="4631239" y="4915592"/>
            <a:ext cx="7244943" cy="1077218"/>
          </a:xfrm>
          <a:prstGeom prst="rect">
            <a:avLst/>
          </a:prstGeom>
          <a:noFill/>
        </p:spPr>
        <p:txBody>
          <a:bodyPr wrap="square" rtlCol="0">
            <a:spAutoFit/>
          </a:bodyPr>
          <a:lstStyle>
            <a:defPPr>
              <a:defRPr lang="en-US"/>
            </a:defPPr>
            <a:lvl1pPr>
              <a:defRPr sz="4000" b="1">
                <a:solidFill>
                  <a:srgbClr val="A21D22"/>
                </a:solidFill>
                <a:latin typeface="Futura PT"/>
              </a:defRPr>
            </a:lvl1pPr>
          </a:lstStyle>
          <a:p>
            <a:pPr>
              <a:defRPr/>
            </a:pPr>
            <a:r>
              <a:rPr lang="en-CA" sz="3200">
                <a:solidFill>
                  <a:schemeClr val="bg1"/>
                </a:solidFill>
                <a:latin typeface="+mn-lt"/>
              </a:rPr>
              <a:t>MRT Program</a:t>
            </a:r>
            <a:endParaRPr/>
          </a:p>
          <a:p>
            <a:pPr>
              <a:defRPr/>
            </a:pPr>
            <a:r>
              <a:rPr lang="en-CA" sz="3200">
                <a:solidFill>
                  <a:schemeClr val="bg1"/>
                </a:solidFill>
                <a:latin typeface="+mn-lt"/>
              </a:rPr>
              <a:t> College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endParaRPr lang="en-US">
              <a:solidFill>
                <a:srgbClr val="000000"/>
              </a:solidFill>
            </a:endParaRPr>
          </a:p>
        </p:txBody>
      </p:sp>
      <p:sp>
        <p:nvSpPr>
          <p:cNvPr id="5" name="Footer Placeholder 4"/>
          <p:cNvSpPr>
            <a:spLocks noGrp="1"/>
          </p:cNvSpPr>
          <p:nvPr>
            <p:ph type="ftr" sz="quarter" idx="11"/>
          </p:nvPr>
        </p:nvSpPr>
        <p:spPr bwMode="auto"/>
        <p:txBody>
          <a:bodyPr/>
          <a:lstStyle/>
          <a:p>
            <a:pPr>
              <a:defRPr/>
            </a:pPr>
            <a:endParaRPr lang="en-US">
              <a:solidFill>
                <a:srgbClr val="000000"/>
              </a:solidFill>
            </a:endParaRPr>
          </a:p>
        </p:txBody>
      </p:sp>
      <p:sp>
        <p:nvSpPr>
          <p:cNvPr id="6" name="Slide Number Placeholder 5"/>
          <p:cNvSpPr>
            <a:spLocks noGrp="1"/>
          </p:cNvSpPr>
          <p:nvPr>
            <p:ph type="sldNum" sz="quarter" idx="12"/>
          </p:nvPr>
        </p:nvSpPr>
        <p:spPr bwMode="auto"/>
        <p:txBody>
          <a:bodyPr/>
          <a:lstStyle/>
          <a:p>
            <a:pPr>
              <a:defRPr/>
            </a:pPr>
            <a:fld id="{D98E7602-AE9D-4739-8ECD-C8F78394B467}" type="slidenum">
              <a:rPr lang="en-US">
                <a:solidFill>
                  <a:srgbClr val="000000"/>
                </a:solidFill>
              </a:rPr>
              <a:t>‹#›</a:t>
            </a:fld>
            <a:endParaRPr lang="en-US">
              <a:solidFill>
                <a:srgbClr val="000000"/>
              </a:solidFill>
            </a:endParaRPr>
          </a:p>
        </p:txBody>
      </p:sp>
      <p:pic>
        <p:nvPicPr>
          <p:cNvPr id="8" name="Picture 7"/>
          <p:cNvPicPr>
            <a:picLocks noChangeAspect="1"/>
          </p:cNvPicPr>
          <p:nvPr/>
        </p:nvPicPr>
        <p:blipFill>
          <a:blip r:embed="rId2"/>
          <a:stretch/>
        </p:blipFill>
        <p:spPr bwMode="auto">
          <a:xfrm>
            <a:off x="4253" y="510363"/>
            <a:ext cx="495477" cy="776177"/>
          </a:xfrm>
          <a:prstGeom prst="rect">
            <a:avLst/>
          </a:prstGeom>
        </p:spPr>
      </p:pic>
      <p:pic>
        <p:nvPicPr>
          <p:cNvPr id="9" name="Picture 8"/>
          <p:cNvPicPr>
            <a:picLocks noChangeAspect="1"/>
          </p:cNvPicPr>
          <p:nvPr/>
        </p:nvPicPr>
        <p:blipFill>
          <a:blip r:embed="rId3"/>
          <a:stretch/>
        </p:blipFill>
        <p:spPr bwMode="auto">
          <a:xfrm rot="10800000">
            <a:off x="1" y="6581556"/>
            <a:ext cx="12192000" cy="345368"/>
          </a:xfrm>
          <a:prstGeom prst="rect">
            <a:avLst/>
          </a:prstGeom>
        </p:spPr>
      </p:pic>
      <p:sp>
        <p:nvSpPr>
          <p:cNvPr id="10" name="TextBox 9"/>
          <p:cNvSpPr txBox="1"/>
          <p:nvPr/>
        </p:nvSpPr>
        <p:spPr bwMode="auto">
          <a:xfrm>
            <a:off x="8142489" y="6534834"/>
            <a:ext cx="2335896" cy="646331"/>
          </a:xfrm>
          <a:prstGeom prst="rect">
            <a:avLst/>
          </a:prstGeom>
          <a:noFill/>
        </p:spPr>
        <p:txBody>
          <a:bodyPr wrap="none" rtlCol="0">
            <a:spAutoFit/>
          </a:bodyPr>
          <a:lstStyle/>
          <a:p>
            <a:pPr>
              <a:defRPr/>
            </a:pPr>
            <a:r>
              <a:rPr lang="en-US" sz="1400" b="1"/>
              <a:t>© MRT Program,  College</a:t>
            </a:r>
            <a:r>
              <a:rPr lang="en-US" sz="1800" b="1"/>
              <a:t>​</a:t>
            </a:r>
            <a:endParaRPr/>
          </a:p>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298154CB-F300-4C81-A65D-81B727F6D02B}" type="datetime1">
              <a:rPr lang="en-US"/>
              <a:t>2/4/2025</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8154251E-D438-454B-8D68-1E0D25564C4B}" type="slidenum">
              <a:rPr lang="en-US"/>
              <a:t>‹#›</a:t>
            </a:fld>
            <a:endParaRPr lang="en-US"/>
          </a:p>
        </p:txBody>
      </p:sp>
      <p:pic>
        <p:nvPicPr>
          <p:cNvPr id="9" name="Picture 8"/>
          <p:cNvPicPr>
            <a:picLocks noChangeAspect="1"/>
          </p:cNvPicPr>
          <p:nvPr/>
        </p:nvPicPr>
        <p:blipFill>
          <a:blip r:embed="rId2"/>
          <a:stretch/>
        </p:blipFill>
        <p:spPr bwMode="auto">
          <a:xfrm rot="10800000">
            <a:off x="1" y="6581556"/>
            <a:ext cx="12192000" cy="345368"/>
          </a:xfrm>
          <a:prstGeom prst="rect">
            <a:avLst/>
          </a:prstGeom>
        </p:spPr>
      </p:pic>
      <p:sp>
        <p:nvSpPr>
          <p:cNvPr id="10" name="TextBox 9"/>
          <p:cNvSpPr txBox="1"/>
          <p:nvPr/>
        </p:nvSpPr>
        <p:spPr bwMode="auto">
          <a:xfrm>
            <a:off x="8251863" y="6550362"/>
            <a:ext cx="2335896" cy="646331"/>
          </a:xfrm>
          <a:prstGeom prst="rect">
            <a:avLst/>
          </a:prstGeom>
          <a:noFill/>
        </p:spPr>
        <p:txBody>
          <a:bodyPr wrap="none" rtlCol="0">
            <a:spAutoFit/>
          </a:bodyPr>
          <a:lstStyle/>
          <a:p>
            <a:pPr>
              <a:defRPr/>
            </a:pPr>
            <a:r>
              <a:rPr lang="en-US" sz="1400" b="1"/>
              <a:t>© MRT Program,  College</a:t>
            </a:r>
            <a:r>
              <a:rPr lang="en-US" sz="1800" b="1"/>
              <a:t>​</a:t>
            </a:r>
            <a:endParaRPr/>
          </a:p>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31044766-B075-4449-B9EA-8E7FAC1C593C}" type="datetime1">
              <a:rPr lang="en-US"/>
              <a:t>2/4/2025</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8154251E-D438-454B-8D68-1E0D25564C4B}"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37F8CBF0-4E4C-4BFA-8A00-84FC8F621F3E}" type="datetime1">
              <a:rPr lang="en-US"/>
              <a:t>2/4/2025</a:t>
            </a:fld>
            <a:endParaRPr lang="en-US"/>
          </a:p>
        </p:txBody>
      </p:sp>
      <p:sp>
        <p:nvSpPr>
          <p:cNvPr id="3" name="Footer Placeholder 2"/>
          <p:cNvSpPr>
            <a:spLocks noGrp="1"/>
          </p:cNvSpPr>
          <p:nvPr>
            <p:ph type="ftr" sz="quarter" idx="11"/>
          </p:nvPr>
        </p:nvSpPr>
        <p:spPr bwMode="auto"/>
        <p:txBody>
          <a:bodyPr/>
          <a:lstStyle/>
          <a:p>
            <a:pPr>
              <a:defRPr/>
            </a:pPr>
            <a:endParaRPr lang="en-US"/>
          </a:p>
        </p:txBody>
      </p:sp>
      <p:sp>
        <p:nvSpPr>
          <p:cNvPr id="4" name="Slide Number Placeholder 3"/>
          <p:cNvSpPr>
            <a:spLocks noGrp="1"/>
          </p:cNvSpPr>
          <p:nvPr>
            <p:ph type="sldNum" sz="quarter" idx="12"/>
          </p:nvPr>
        </p:nvSpPr>
        <p:spPr bwMode="auto"/>
        <p:txBody>
          <a:bodyPr/>
          <a:lstStyle/>
          <a:p>
            <a:pPr>
              <a:defRPr/>
            </a:pPr>
            <a:fld id="{8154251E-D438-454B-8D68-1E0D25564C4B}" type="slidenum">
              <a:rPr lang="en-US"/>
              <a:t>‹#›</a:t>
            </a:fld>
            <a:endParaRPr lang="en-US"/>
          </a:p>
        </p:txBody>
      </p:sp>
      <p:pic>
        <p:nvPicPr>
          <p:cNvPr id="5" name="Picture 4"/>
          <p:cNvPicPr>
            <a:picLocks noChangeAspect="1"/>
          </p:cNvPicPr>
          <p:nvPr/>
        </p:nvPicPr>
        <p:blipFill>
          <a:blip r:embed="rId2"/>
          <a:stretch/>
        </p:blipFill>
        <p:spPr bwMode="auto">
          <a:xfrm>
            <a:off x="4253" y="510363"/>
            <a:ext cx="495477" cy="776177"/>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1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r>
              <a:rPr lang="en-US"/>
              <a:t>Click to edit Master title style</a:t>
            </a: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3" y="154483"/>
            <a:ext cx="8929797" cy="627860"/>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2" name="Picture 1"/>
          <p:cNvPicPr>
            <a:picLocks noChangeAspect="1"/>
          </p:cNvPicPr>
          <p:nvPr/>
        </p:nvPicPr>
        <p:blipFill>
          <a:blip r:embed="rId2"/>
          <a:stretch/>
        </p:blipFill>
        <p:spPr bwMode="auto">
          <a:xfrm>
            <a:off x="9652000" y="2942"/>
            <a:ext cx="2540000" cy="786765"/>
          </a:xfrm>
          <a:prstGeom prst="rect">
            <a:avLst/>
          </a:prstGeom>
        </p:spPr>
      </p:pic>
      <p:sp>
        <p:nvSpPr>
          <p:cNvPr id="4"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5" name="Picture 4"/>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4" name="Picture 3"/>
          <p:cNvPicPr>
            <a:picLocks noChangeAspect="1"/>
          </p:cNvPicPr>
          <p:nvPr/>
        </p:nvPicPr>
        <p:blipFill>
          <a:blip r:embed="rId2"/>
          <a:stretch/>
        </p:blipFill>
        <p:spPr bwMode="auto">
          <a:xfrm>
            <a:off x="9652000" y="2942"/>
            <a:ext cx="2540000" cy="786765"/>
          </a:xfrm>
          <a:prstGeom prst="rect">
            <a:avLst/>
          </a:prstGeom>
        </p:spPr>
      </p:pic>
      <p:sp>
        <p:nvSpPr>
          <p:cNvPr id="5"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8"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p:nvPicPr>
        <p:blipFill>
          <a:blip r:embed="rId2"/>
          <a:stretch/>
        </p:blipFill>
        <p:spPr bwMode="auto">
          <a:xfrm>
            <a:off x="9652000" y="2942"/>
            <a:ext cx="2540000" cy="786765"/>
          </a:xfrm>
          <a:prstGeom prst="rect">
            <a:avLst/>
          </a:prstGeom>
        </p:spPr>
      </p:pic>
      <p:sp>
        <p:nvSpPr>
          <p:cNvPr id="7"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10"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1" name="TextBox 10"/>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9"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1" name="TextBox 10"/>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pic>
        <p:nvPicPr>
          <p:cNvPr id="5" name="Picture 4"/>
          <p:cNvPicPr>
            <a:picLocks noChangeAspect="1"/>
          </p:cNvPicPr>
          <p:nvPr/>
        </p:nvPicPr>
        <p:blipFill>
          <a:blip r:embed="rId2"/>
          <a:stretch/>
        </p:blipFill>
        <p:spPr bwMode="auto">
          <a:xfrm>
            <a:off x="9652000" y="2942"/>
            <a:ext cx="2540000" cy="786765"/>
          </a:xfrm>
          <a:prstGeom prst="rect">
            <a:avLst/>
          </a:prstGeom>
        </p:spPr>
      </p:pic>
      <p:sp>
        <p:nvSpPr>
          <p:cNvPr id="6"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8" name="TextBox 7"/>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2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userDrawn="1"/>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3" y="154483"/>
            <a:ext cx="8929797" cy="627860"/>
          </a:xfrm>
          <a:prstGeom prst="rect">
            <a:avLst/>
          </a:prstGeom>
        </p:spPr>
        <p:txBody>
          <a:bodyPr/>
          <a:lstStyle>
            <a:lvl1pPr algn="l">
              <a:defRPr sz="30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6" name="TextBox 5"/>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4" name="Picture 3"/>
          <p:cNvPicPr>
            <a:picLocks noChangeAspect="1"/>
          </p:cNvPicPr>
          <p:nvPr userDrawn="1"/>
        </p:nvPicPr>
        <p:blipFill>
          <a:blip r:embed="rId2"/>
          <a:stretch/>
        </p:blipFill>
        <p:spPr bwMode="auto">
          <a:xfrm>
            <a:off x="9652000" y="2942"/>
            <a:ext cx="2540000" cy="786765"/>
          </a:xfrm>
          <a:prstGeom prst="rect">
            <a:avLst/>
          </a:prstGeom>
        </p:spPr>
      </p:pic>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endParaRPr lang="en-CA"/>
          </a:p>
        </p:txBody>
      </p:sp>
      <p:sp>
        <p:nvSpPr>
          <p:cNvPr id="6" name="TextBox 5"/>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2"/>
            <a:ext cx="2540000" cy="786765"/>
          </a:xfrm>
          <a:prstGeom prst="rect">
            <a:avLst/>
          </a:prstGeom>
        </p:spPr>
      </p:pic>
      <p:sp>
        <p:nvSpPr>
          <p:cNvPr id="8"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sz="2400"/>
              <a:t>Second level</a:t>
            </a:r>
            <a:endParaRPr/>
          </a:p>
          <a:p>
            <a:pPr lvl="2">
              <a:defRPr/>
            </a:pPr>
            <a:r>
              <a:rPr lang="en-US" sz="2000"/>
              <a:t>Third level</a:t>
            </a:r>
            <a:endParaRPr lang="en-US"/>
          </a:p>
          <a:p>
            <a:pPr lvl="3">
              <a:defRPr/>
            </a:pPr>
            <a:r>
              <a:rPr lang="en-US"/>
              <a:t>Fourth level</a:t>
            </a:r>
            <a:endParaRPr/>
          </a:p>
          <a:p>
            <a:pPr lvl="4">
              <a:defRPr/>
            </a:pPr>
            <a:r>
              <a:rPr lang="en-US"/>
              <a:t>Fifth level</a:t>
            </a:r>
            <a:endParaRPr lang="en-CA"/>
          </a:p>
          <a:p>
            <a:pPr lvl="0">
              <a:defRPr/>
            </a:pP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2"/>
            <a:ext cx="2540000" cy="786765"/>
          </a:xfrm>
          <a:prstGeom prst="rect">
            <a:avLst/>
          </a:prstGeom>
        </p:spPr>
      </p:pic>
      <p:sp>
        <p:nvSpPr>
          <p:cNvPr id="9"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sz="2400"/>
              <a:t>Second level</a:t>
            </a:r>
            <a:endParaRPr/>
          </a:p>
          <a:p>
            <a:pPr lvl="2">
              <a:defRPr/>
            </a:pPr>
            <a:r>
              <a:rPr lang="en-US" sz="2000"/>
              <a:t>Third level</a:t>
            </a:r>
            <a:endParaRPr lang="en-US"/>
          </a:p>
          <a:p>
            <a:pPr lvl="3">
              <a:defRPr/>
            </a:pPr>
            <a:r>
              <a:rPr lang="en-US"/>
              <a:t>Fourth level</a:t>
            </a:r>
            <a:endParaRPr/>
          </a:p>
          <a:p>
            <a:pPr lvl="4">
              <a:defRPr/>
            </a:pPr>
            <a:r>
              <a:rPr lang="en-US"/>
              <a:t>Fifth level</a:t>
            </a:r>
            <a:endParaRPr lang="en-CA"/>
          </a:p>
          <a:p>
            <a:pPr lvl="0">
              <a:defRPr/>
            </a:pPr>
            <a:endParaRPr lang="en-CA"/>
          </a:p>
        </p:txBody>
      </p:sp>
      <p:pic>
        <p:nvPicPr>
          <p:cNvPr id="5" name="Picture 4"/>
          <p:cNvPicPr>
            <a:picLocks noChangeAspect="1"/>
          </p:cNvPicPr>
          <p:nvPr userDrawn="1"/>
        </p:nvPicPr>
        <p:blipFill>
          <a:blip r:embed="rId2"/>
          <a:stretch/>
        </p:blipFill>
        <p:spPr bwMode="auto">
          <a:xfrm>
            <a:off x="9652000" y="2942"/>
            <a:ext cx="2540000" cy="786765"/>
          </a:xfrm>
          <a:prstGeom prst="rect">
            <a:avLst/>
          </a:prstGeom>
        </p:spPr>
      </p:pic>
      <p:sp>
        <p:nvSpPr>
          <p:cNvPr id="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3999" y="1122363"/>
            <a:ext cx="9144000" cy="2387599"/>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3999" y="3602037"/>
            <a:ext cx="9144000" cy="1655761"/>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49" y="1709737"/>
            <a:ext cx="10515600" cy="2852736"/>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49" y="4589462"/>
            <a:ext cx="10515600" cy="150018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sz="half" idx="1"/>
          </p:nvPr>
        </p:nvSpPr>
        <p:spPr bwMode="auto">
          <a:xfrm>
            <a:off x="838199"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365124"/>
            <a:ext cx="10515600" cy="1325562"/>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7" y="1681162"/>
            <a:ext cx="5157786"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7" y="2505074"/>
            <a:ext cx="5157786"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2"/>
            <a:ext cx="5183187"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7"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4" name="Footer Placeholder 3"/>
          <p:cNvSpPr>
            <a:spLocks noGrp="1"/>
          </p:cNvSpPr>
          <p:nvPr>
            <p:ph type="ftr" sz="quarter" idx="11"/>
          </p:nvPr>
        </p:nvSpPr>
        <p:spPr bwMode="auto"/>
        <p:txBody>
          <a:bodyPr/>
          <a:lstStyle/>
          <a:p>
            <a:pPr>
              <a:defRPr/>
            </a:pPr>
            <a:endParaRPr lang="en-CA"/>
          </a:p>
        </p:txBody>
      </p:sp>
      <p:sp>
        <p:nvSpPr>
          <p:cNvPr id="5" name="Slide Number Placeholder 4"/>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7" y="987424"/>
            <a:ext cx="6172200" cy="48736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7" y="987424"/>
            <a:ext cx="6172200" cy="48736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899" y="365124"/>
            <a:ext cx="2628900" cy="5811837"/>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199" y="365124"/>
            <a:ext cx="7734299" cy="5811837"/>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a:p>
        </p:txBody>
      </p:sp>
      <p:sp>
        <p:nvSpPr>
          <p:cNvPr id="3"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 name="Date Placeholder 3"/>
          <p:cNvSpPr>
            <a:spLocks noGrp="1"/>
          </p:cNvSpPr>
          <p:nvPr>
            <p:ph type="dt" sz="half" idx="10"/>
          </p:nvPr>
        </p:nvSpPr>
        <p:spPr bwMode="auto"/>
        <p:txBody>
          <a:bodyPr/>
          <a:lstStyle/>
          <a:p>
            <a:pPr>
              <a:defRPr/>
            </a:pPr>
            <a:endParaRPr lang="en-US">
              <a:solidFill>
                <a:srgbClr val="000000"/>
              </a:solidFill>
            </a:endParaRPr>
          </a:p>
        </p:txBody>
      </p:sp>
      <p:sp>
        <p:nvSpPr>
          <p:cNvPr id="5" name="Footer Placeholder 4"/>
          <p:cNvSpPr>
            <a:spLocks noGrp="1"/>
          </p:cNvSpPr>
          <p:nvPr>
            <p:ph type="ftr" sz="quarter" idx="11"/>
          </p:nvPr>
        </p:nvSpPr>
        <p:spPr bwMode="auto"/>
        <p:txBody>
          <a:bodyPr/>
          <a:lstStyle/>
          <a:p>
            <a:pPr>
              <a:defRPr/>
            </a:pPr>
            <a:endParaRPr lang="en-US">
              <a:solidFill>
                <a:srgbClr val="000000"/>
              </a:solidFill>
            </a:endParaRPr>
          </a:p>
        </p:txBody>
      </p:sp>
      <p:sp>
        <p:nvSpPr>
          <p:cNvPr id="6" name="Slide Number Placeholder 5"/>
          <p:cNvSpPr>
            <a:spLocks noGrp="1"/>
          </p:cNvSpPr>
          <p:nvPr>
            <p:ph type="sldNum" sz="quarter" idx="12"/>
          </p:nvPr>
        </p:nvSpPr>
        <p:spPr bwMode="auto"/>
        <p:txBody>
          <a:bodyPr/>
          <a:lstStyle/>
          <a:p>
            <a:pPr>
              <a:defRPr/>
            </a:pPr>
            <a:fld id="{D98E7602-AE9D-4739-8ECD-C8F78394B467}" type="slidenum">
              <a:rPr lang="en-US">
                <a:solidFill>
                  <a:srgbClr val="000000"/>
                </a:solidFill>
              </a:rPr>
              <a:t>‹#›</a:t>
            </a:fld>
            <a:endParaRPr lang="en-US">
              <a:solidFill>
                <a:srgbClr val="000000"/>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5" name="Date Placeholder 4"/>
          <p:cNvSpPr>
            <a:spLocks noGrp="1"/>
          </p:cNvSpPr>
          <p:nvPr>
            <p:ph type="dt" sz="half" idx="10"/>
          </p:nvPr>
        </p:nvSpPr>
        <p:spPr bwMode="auto"/>
        <p:txBody>
          <a:bodyPr/>
          <a:lstStyle/>
          <a:p>
            <a:pPr>
              <a:defRPr/>
            </a:pPr>
            <a:fld id="{298154CB-F300-4C81-A65D-81B727F6D02B}" type="datetime1">
              <a:rPr lang="en-US"/>
              <a:t>2/4/2025</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8154251E-D438-454B-8D68-1E0D25564C4B}" type="slidenum">
              <a:rPr lang="en-US"/>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endParaRP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7" name="Date Placeholder 6"/>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a:p>
        </p:txBody>
      </p:sp>
      <p:sp>
        <p:nvSpPr>
          <p:cNvPr id="3" name="Date Placeholder 2"/>
          <p:cNvSpPr>
            <a:spLocks noGrp="1"/>
          </p:cNvSpPr>
          <p:nvPr>
            <p:ph type="dt" sz="half" idx="10"/>
          </p:nvPr>
        </p:nvSpPr>
        <p:spPr bwMode="auto"/>
        <p:txBody>
          <a:bodyPr/>
          <a:lstStyle/>
          <a:p>
            <a:pPr>
              <a:defRPr/>
            </a:pPr>
            <a:fld id="{31044766-B075-4449-B9EA-8E7FAC1C593C}" type="datetime1">
              <a:rPr lang="en-US"/>
              <a:t>2/4/2025</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8154251E-D438-454B-8D68-1E0D25564C4B}" type="slidenum">
              <a:rPr lang="en-US"/>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37F8CBF0-4E4C-4BFA-8A00-84FC8F621F3E}" type="datetime1">
              <a:rPr lang="en-US"/>
              <a:t>2/4/2025</a:t>
            </a:fld>
            <a:endParaRPr lang="en-US"/>
          </a:p>
        </p:txBody>
      </p:sp>
      <p:sp>
        <p:nvSpPr>
          <p:cNvPr id="3" name="Footer Placeholder 2"/>
          <p:cNvSpPr>
            <a:spLocks noGrp="1"/>
          </p:cNvSpPr>
          <p:nvPr>
            <p:ph type="ftr" sz="quarter" idx="11"/>
          </p:nvPr>
        </p:nvSpPr>
        <p:spPr bwMode="auto"/>
        <p:txBody>
          <a:bodyPr/>
          <a:lstStyle/>
          <a:p>
            <a:pPr>
              <a:defRPr/>
            </a:pPr>
            <a:endParaRPr lang="en-US"/>
          </a:p>
        </p:txBody>
      </p:sp>
      <p:sp>
        <p:nvSpPr>
          <p:cNvPr id="4" name="Slide Number Placeholder 3"/>
          <p:cNvSpPr>
            <a:spLocks noGrp="1"/>
          </p:cNvSpPr>
          <p:nvPr>
            <p:ph type="sldNum" sz="quarter" idx="12"/>
          </p:nvPr>
        </p:nvSpPr>
        <p:spPr bwMode="auto"/>
        <p:txBody>
          <a:bodyPr/>
          <a:lstStyle/>
          <a:p>
            <a:pPr>
              <a:defRPr/>
            </a:pPr>
            <a:fld id="{8154251E-D438-454B-8D68-1E0D25564C4B}" type="slidenum">
              <a:rPr lang="en-US"/>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a:p>
        </p:txBody>
      </p:sp>
      <p:sp>
        <p:nvSpPr>
          <p:cNvPr id="3"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endParaRPr lang="en-US"/>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theme" Target="../theme/theme1.xml"/><Relationship Id="rId27" Type="http://schemas.openxmlformats.org/officeDocument/2006/relationships/image" Target="../media/image1.jpg"/></Relationships>
</file>

<file path=ppt/slideMasters/_rels/slideMaster2.xml.rels><?xml version="1.0" encoding="UTF-8" standalone="yes"?><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5" Type="http://schemas.openxmlformats.org/officeDocument/2006/relationships/slideLayout" Target="../slideLayouts/slideLayout30.xml"/><Relationship Id="rId6" Type="http://schemas.openxmlformats.org/officeDocument/2006/relationships/slideLayout" Target="../slideLayouts/slideLayout31.xml"/><Relationship Id="rId7" Type="http://schemas.openxmlformats.org/officeDocument/2006/relationships/slideLayout" Target="../slideLayouts/slideLayout32.xml"/><Relationship Id="rId8" Type="http://schemas.openxmlformats.org/officeDocument/2006/relationships/slideLayout" Target="../slideLayouts/slideLayout33.xml"/><Relationship Id="rId9" Type="http://schemas.openxmlformats.org/officeDocument/2006/relationships/slideLayout" Target="../slideLayouts/slideLayout34.xml"/><Relationship Id="rId10" Type="http://schemas.openxmlformats.org/officeDocument/2006/relationships/slideLayout" Target="../slideLayouts/slideLayout35.xml"/><Relationship Id="rId11" Type="http://schemas.openxmlformats.org/officeDocument/2006/relationships/slideLayout" Target="../slideLayouts/slideLayout36.xml"/><Relationship Id="rId12" Type="http://schemas.openxmlformats.org/officeDocument/2006/relationships/theme" Target="../theme/theme2.xml"/></Relationships>
</file>

<file path=ppt/slideMasters/_rels/slideMaster3.xml.rels><?xml version="1.0" encoding="UTF-8" standalone="yes"?><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slideLayout" Target="../slideLayouts/slideLayout38.xml"/><Relationship Id="rId3" Type="http://schemas.openxmlformats.org/officeDocument/2006/relationships/slideLayout" Target="../slideLayouts/slideLayout39.xml"/><Relationship Id="rId4" Type="http://schemas.openxmlformats.org/officeDocument/2006/relationships/slideLayout" Target="../slideLayouts/slideLayout40.xml"/><Relationship Id="rId5" Type="http://schemas.openxmlformats.org/officeDocument/2006/relationships/slideLayout" Target="../slideLayouts/slideLayout41.xml"/><Relationship Id="rId6" Type="http://schemas.openxmlformats.org/officeDocument/2006/relationships/slideLayout" Target="../slideLayouts/slideLayout42.xml"/><Relationship Id="rId7" Type="http://schemas.openxmlformats.org/officeDocument/2006/relationships/slideLayout" Target="../slideLayouts/slideLayout43.xml"/><Relationship Id="rId8" Type="http://schemas.openxmlformats.org/officeDocument/2006/relationships/slideLayout" Target="../slideLayouts/slideLayout44.xml"/><Relationship Id="rId9" Type="http://schemas.openxmlformats.org/officeDocument/2006/relationships/slideLayout" Target="../slideLayouts/slideLayout45.xml"/><Relationship Id="rId10" Type="http://schemas.openxmlformats.org/officeDocument/2006/relationships/slideLayout" Target="../slideLayouts/slideLayout46.xml"/><Relationship Id="rId11" Type="http://schemas.openxmlformats.org/officeDocument/2006/relationships/slideLayout" Target="../slideLayouts/slideLayout47.xml"/><Relationship Id="rId12" Type="http://schemas.openxmlformats.org/officeDocument/2006/relationships/theme" Target="../theme/theme3.xml"/><Relationship Id="rId13"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3C4745C-428B-4B0B-8F6A-602D577E8B0B}" type="datetimeFigureOut">
              <a:rPr lang="en-CA"/>
              <a:t>2025-02-04</a:t>
            </a:fld>
            <a:endParaRPr lang="en-CA"/>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59AB439-DE0E-4579-95AC-E350C482DFC4}" type="slidenum">
              <a:rPr lang="en-CA"/>
              <a:t>‹#›</a:t>
            </a:fld>
            <a:endParaRPr lang="en-CA"/>
          </a:p>
        </p:txBody>
      </p:sp>
      <p:sp>
        <p:nvSpPr>
          <p:cNvPr id="7" name="Rectangle 4"/>
          <p:cNvSpPr>
            <a:spLocks noChangeArrowheads="1"/>
          </p:cNvSpPr>
          <p:nvPr/>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8" name="Rectangle 5"/>
          <p:cNvSpPr>
            <a:spLocks noChangeArrowheads="1"/>
          </p:cNvSpPr>
          <p:nvPr/>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0" name="Picture 9"/>
          <p:cNvPicPr>
            <a:picLocks noChangeAspect="1"/>
          </p:cNvPicPr>
          <p:nvPr/>
        </p:nvPicPr>
        <p:blipFill>
          <a:blip r:embed="rId27"/>
          <a:stretch/>
        </p:blipFill>
        <p:spPr bwMode="auto">
          <a:xfrm>
            <a:off x="9652000" y="2942"/>
            <a:ext cx="2540000" cy="786765"/>
          </a:xfrm>
          <a:prstGeom prst="rect">
            <a:avLst/>
          </a:prstGeom>
        </p:spPr>
      </p:pic>
      <p:sp>
        <p:nvSpPr>
          <p:cNvPr id="11"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2" name="Rectangle 4"/>
          <p:cNvSpPr>
            <a:spLocks noChangeArrowheads="1"/>
          </p:cNvSpPr>
          <p:nvPr userDrawn="1"/>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13" name="Rectangle 5"/>
          <p:cNvSpPr>
            <a:spLocks noChangeArrowheads="1"/>
          </p:cNvSpPr>
          <p:nvPr userDrawn="1"/>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14" name="TextBox 13"/>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5" name="Picture 14"/>
          <p:cNvPicPr>
            <a:picLocks noChangeAspect="1"/>
          </p:cNvPicPr>
          <p:nvPr userDrawn="1"/>
        </p:nvPicPr>
        <p:blipFill>
          <a:blip r:embed="rId27"/>
          <a:stretch/>
        </p:blipFill>
        <p:spPr bwMode="auto">
          <a:xfrm>
            <a:off x="9652000" y="2942"/>
            <a:ext cx="2540000" cy="786765"/>
          </a:xfrm>
          <a:prstGeom prst="rect">
            <a:avLst/>
          </a:prstGeom>
        </p:spPr>
      </p:pic>
      <p:sp>
        <p:nvSpPr>
          <p:cNvPr id="1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199" y="365124"/>
            <a:ext cx="10515600" cy="1325562"/>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199" y="1825624"/>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199" y="6356349"/>
            <a:ext cx="2743200" cy="36512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3C8D2C-1948-4B85-A0A3-8D17DBB6F9B6}" type="datetimeFigureOut">
              <a:rPr lang="en-CA"/>
              <a:t>2025-02-04</a:t>
            </a:fld>
            <a:endParaRPr lang="en-CA"/>
          </a:p>
        </p:txBody>
      </p:sp>
      <p:sp>
        <p:nvSpPr>
          <p:cNvPr id="5" name="Footer Placeholder 4"/>
          <p:cNvSpPr>
            <a:spLocks noGrp="1"/>
          </p:cNvSpPr>
          <p:nvPr>
            <p:ph type="ftr" sz="quarter" idx="3"/>
          </p:nvPr>
        </p:nvSpPr>
        <p:spPr bwMode="auto">
          <a:xfrm>
            <a:off x="4038599" y="6356349"/>
            <a:ext cx="4114800" cy="36512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599" y="6356349"/>
            <a:ext cx="2743200" cy="36512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2C7C71A-6CF9-4DAD-BCEB-C087DE24FE69}" type="slidenum">
              <a:rPr lang="en-CA"/>
              <a:t>‹#›</a:t>
            </a:fld>
            <a:endParaRPr lang="en-CA"/>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a:defRPr/>
            </a:pPr>
            <a:fld id="{73C4745C-428B-4B0B-8F6A-602D577E8B0B}" type="datetimeFigureOut">
              <a:rPr lang="en-CA"/>
              <a:t>2025-02-04</a:t>
            </a:fld>
            <a:endParaRPr lang="en-CA"/>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a:defRPr/>
            </a:pPr>
            <a:fld id="{559AB439-DE0E-4579-95AC-E350C482DFC4}" type="slidenum">
              <a:rPr lang="en-CA"/>
              <a:t>‹#›</a:t>
            </a:fld>
            <a:endParaRPr lang="en-CA"/>
          </a:p>
        </p:txBody>
      </p:sp>
      <p:sp>
        <p:nvSpPr>
          <p:cNvPr id="7" name="Rectangle 4"/>
          <p:cNvSpPr>
            <a:spLocks noChangeArrowheads="1"/>
          </p:cNvSpPr>
          <p:nvPr userDrawn="1"/>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8" name="Rectangle 5"/>
          <p:cNvSpPr>
            <a:spLocks noChangeArrowheads="1"/>
          </p:cNvSpPr>
          <p:nvPr userDrawn="1"/>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0" name="Picture 9"/>
          <p:cNvPicPr>
            <a:picLocks noChangeAspect="1"/>
          </p:cNvPicPr>
          <p:nvPr userDrawn="1"/>
        </p:nvPicPr>
        <p:blipFill>
          <a:blip r:embed="rId13"/>
          <a:stretch/>
        </p:blipFill>
        <p:spPr bwMode="auto">
          <a:xfrm>
            <a:off x="9652000" y="2942"/>
            <a:ext cx="2540000" cy="786765"/>
          </a:xfrm>
          <a:prstGeom prst="rect">
            <a:avLst/>
          </a:prstGeom>
        </p:spPr>
      </p:pic>
      <p:sp>
        <p:nvSpPr>
          <p:cNvPr id="11"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xm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6.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7.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10.pn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image" Target="../media/image14.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3.xml"/><Relationship Id="rId3" Type="http://schemas.openxmlformats.org/officeDocument/2006/relationships/image" Target="../media/image14.pn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4.xml"/></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5.xml"/><Relationship Id="rId3" Type="http://schemas.openxmlformats.org/officeDocument/2006/relationships/image" Target="../media/image15.jp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6.xml"/><Relationship Id="rId3" Type="http://schemas.openxmlformats.org/officeDocument/2006/relationships/image" Target="../media/image16.jp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7.xml"/></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8.xml"/></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9.xml"/><Relationship Id="rId3" Type="http://schemas.openxmlformats.org/officeDocument/2006/relationships/image" Target="../media/image17.jp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0.xml"/><Relationship Id="rId3" Type="http://schemas.openxmlformats.org/officeDocument/2006/relationships/image" Target="../media/image18.jpg"/></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1.xml"/><Relationship Id="rId3" Type="http://schemas.openxmlformats.org/officeDocument/2006/relationships/image" Target="../media/image19.pn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2.xml"/></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3.xml"/><Relationship Id="rId3" Type="http://schemas.openxmlformats.org/officeDocument/2006/relationships/image" Target="../media/image20.jp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4.xml"/><Relationship Id="rId3" Type="http://schemas.openxmlformats.org/officeDocument/2006/relationships/image" Target="../media/image21.jpg"/></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5.xml"/></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6.xml"/><Relationship Id="rId3" Type="http://schemas.openxmlformats.org/officeDocument/2006/relationships/image" Target="../media/image22.png"/><Relationship Id="rId4" Type="http://schemas.openxmlformats.org/officeDocument/2006/relationships/image" Target="../media/image23.gif"/></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7.xml"/><Relationship Id="rId3" Type="http://schemas.openxmlformats.org/officeDocument/2006/relationships/image" Target="../media/image24.png"/></Relationships>
</file>

<file path=ppt/slides/_rels/slide2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8.xml"/><Relationship Id="rId3" Type="http://schemas.openxmlformats.org/officeDocument/2006/relationships/image" Target="../media/image25.jpg"/><Relationship Id="rId4" Type="http://schemas.openxmlformats.org/officeDocument/2006/relationships/image" Target="../media/image26.jpg"/></Relationships>
</file>

<file path=ppt/slides/_rels/slide2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9.xml"/><Relationship Id="rId3" Type="http://schemas.openxmlformats.org/officeDocument/2006/relationships/image" Target="../media/image27.jpg"/></Relationships>
</file>

<file path=ppt/slides/_rels/slide3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0.xml"/><Relationship Id="rId3" Type="http://schemas.openxmlformats.org/officeDocument/2006/relationships/image" Target="../media/image27.jpg"/><Relationship Id="rId4" Type="http://schemas.openxmlformats.org/officeDocument/2006/relationships/image" Target="../media/image28.jpg"/></Relationships>
</file>

<file path=ppt/slides/_rels/slide31.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1.xml"/><Relationship Id="rId3" Type="http://schemas.openxmlformats.org/officeDocument/2006/relationships/image" Target="../media/image29.jpg"/></Relationships>
</file>

<file path=ppt/slides/_rels/slide3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2.xml"/><Relationship Id="rId3" Type="http://schemas.openxmlformats.org/officeDocument/2006/relationships/image" Target="../media/image30.jpg"/></Relationships>
</file>

<file path=ppt/slides/_rels/slide3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3.xml"/><Relationship Id="rId3" Type="http://schemas.openxmlformats.org/officeDocument/2006/relationships/image" Target="../media/image31.png"/></Relationships>
</file>

<file path=ppt/slides/_rels/slide3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4.xml"/><Relationship Id="rId3" Type="http://schemas.openxmlformats.org/officeDocument/2006/relationships/image" Target="../media/image29.jpg"/><Relationship Id="rId4" Type="http://schemas.openxmlformats.org/officeDocument/2006/relationships/image" Target="../media/image32.jpg"/></Relationships>
</file>

<file path=ppt/slides/_rels/slide3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5.xml"/><Relationship Id="rId3" Type="http://schemas.openxmlformats.org/officeDocument/2006/relationships/image" Target="../media/image33.jpg"/><Relationship Id="rId4" Type="http://schemas.openxmlformats.org/officeDocument/2006/relationships/image" Target="../media/image32.jpg"/></Relationships>
</file>

<file path=ppt/slides/_rels/slide3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6.xml"/></Relationships>
</file>

<file path=ppt/slides/_rels/slide3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7.xml"/></Relationships>
</file>

<file path=ppt/slides/_rels/slide3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8.xml"/><Relationship Id="rId3" Type="http://schemas.openxmlformats.org/officeDocument/2006/relationships/image" Target="../media/image34.jpg"/></Relationships>
</file>

<file path=ppt/slides/_rels/slide3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9.xml"/><Relationship Id="rId3" Type="http://schemas.openxmlformats.org/officeDocument/2006/relationships/image" Target="../media/image35.jpg"/></Relationships>
</file>

<file path=ppt/slides/_rels/slide4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0.xml"/><Relationship Id="rId3" Type="http://schemas.openxmlformats.org/officeDocument/2006/relationships/image" Target="../media/image36.jpg"/></Relationships>
</file>

<file path=ppt/slides/_rels/slide41.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1.xml"/><Relationship Id="rId3" Type="http://schemas.openxmlformats.org/officeDocument/2006/relationships/image" Target="../media/image37.jpg"/></Relationships>
</file>

<file path=ppt/slides/_rels/slide4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2.xml"/><Relationship Id="rId3" Type="http://schemas.openxmlformats.org/officeDocument/2006/relationships/image" Target="../media/image38.jpg"/></Relationships>
</file>

<file path=ppt/slides/_rels/slide4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3.xml"/></Relationships>
</file>

<file path=ppt/slides/_rels/slide4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4.xml"/><Relationship Id="rId3" Type="http://schemas.openxmlformats.org/officeDocument/2006/relationships/image" Target="../media/image39.jpg"/></Relationships>
</file>

<file path=ppt/slides/_rels/slide4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5.xml"/><Relationship Id="rId3" Type="http://schemas.openxmlformats.org/officeDocument/2006/relationships/image" Target="../media/image30.jpg"/></Relationships>
</file>

<file path=ppt/slides/_rels/slide4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6.xml"/><Relationship Id="rId3" Type="http://schemas.openxmlformats.org/officeDocument/2006/relationships/image" Target="../media/image30.jpg"/></Relationships>
</file>

<file path=ppt/slides/_rels/slide4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7.xml"/><Relationship Id="rId3" Type="http://schemas.openxmlformats.org/officeDocument/2006/relationships/image" Target="../media/image40.jpg"/><Relationship Id="rId4" Type="http://schemas.openxmlformats.org/officeDocument/2006/relationships/image" Target="../media/image29.jpg"/></Relationships>
</file>

<file path=ppt/slides/_rels/slide4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8.xml"/><Relationship Id="rId3" Type="http://schemas.openxmlformats.org/officeDocument/2006/relationships/image" Target="../media/image41.jpg"/><Relationship Id="rId4" Type="http://schemas.openxmlformats.org/officeDocument/2006/relationships/image" Target="../media/image40.jpg"/></Relationships>
</file>

<file path=ppt/slides/_rels/slide4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9.xml"/><Relationship Id="rId3" Type="http://schemas.openxmlformats.org/officeDocument/2006/relationships/image" Target="../media/image40.jpg"/></Relationships>
</file>

<file path=ppt/slides/_rels/slide5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0.xml"/><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Colors" Target="../diagrams/colors1.xml" /><Relationship Id="rId6" Type="http://schemas.openxmlformats.org/officeDocument/2006/relationships/diagramLayout" Target="../diagrams/layout1.xml" /><Relationship Id="rId7" Type="http://schemas.openxmlformats.org/officeDocument/2006/relationships/diagramQuickStyle" Target="../diagrams/quickStyle1.xml" /></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bg>
      <p:bgPr shadeToTitle="0">
        <a:solidFill>
          <a:schemeClr val="bg1"/>
        </a:solidFill>
      </p:bgPr>
    </p:bg>
    <p:spTree>
      <p:nvGrpSpPr>
        <p:cNvPr id="1" name=""/>
        <p:cNvGrpSpPr/>
        <p:nvPr/>
      </p:nvGrpSpPr>
      <p:grpSpPr bwMode="auto">
        <a:xfrm>
          <a:off x="0" y="0"/>
          <a:ext cx="0" cy="0"/>
          <a:chOff x="0" y="0"/>
          <a:chExt cx="0" cy="0"/>
        </a:xfrm>
      </p:grpSpPr>
      <p:sp>
        <p:nvSpPr>
          <p:cNvPr id="3" name="Title 2"/>
          <p:cNvSpPr>
            <a:spLocks noGrp="1"/>
          </p:cNvSpPr>
          <p:nvPr>
            <p:ph type="ctrTitle"/>
          </p:nvPr>
        </p:nvSpPr>
        <p:spPr bwMode="auto">
          <a:xfrm>
            <a:off x="4534486" y="2907749"/>
            <a:ext cx="6241366" cy="1033935"/>
          </a:xfrm>
        </p:spPr>
        <p:txBody>
          <a:bodyPr>
            <a:normAutofit fontScale="90000"/>
          </a:bodyPr>
          <a:lstStyle/>
          <a:p>
            <a:pPr algn="l">
              <a:defRPr/>
            </a:pPr>
            <a:r>
              <a:rPr lang="en-US" sz="4400"/>
              <a:t>MRAD 256: </a:t>
            </a:r>
            <a:br>
              <a:rPr lang="en-US" sz="4400"/>
            </a:br>
            <a:r>
              <a:rPr lang="en-US" sz="4400"/>
              <a:t>Radiographic Technique 2</a:t>
            </a:r>
            <a:endParaRPr/>
          </a:p>
        </p:txBody>
      </p:sp>
      <p:sp>
        <p:nvSpPr>
          <p:cNvPr id="10" name="Text Placeholder 9"/>
          <p:cNvSpPr>
            <a:spLocks noGrp="1"/>
          </p:cNvSpPr>
          <p:nvPr>
            <p:ph type="subTitle" idx="1"/>
          </p:nvPr>
        </p:nvSpPr>
        <p:spPr bwMode="auto">
          <a:xfrm>
            <a:off x="4534486" y="4218421"/>
            <a:ext cx="9144000" cy="491660"/>
          </a:xfrm>
        </p:spPr>
        <p:txBody>
          <a:bodyPr/>
          <a:lstStyle/>
          <a:p>
            <a:pPr algn="l">
              <a:defRPr/>
            </a:pPr>
            <a:r>
              <a:rPr lang="en-US"/>
              <a:t>Vertebral Anatomy</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lgn="ctr">
              <a:defRPr/>
            </a:pPr>
            <a:r>
              <a:rPr lang="en-US" b="1"/>
              <a:t>The Vertebral Column	</a:t>
            </a:r>
            <a:endParaRPr/>
          </a:p>
        </p:txBody>
      </p:sp>
      <p:sp>
        <p:nvSpPr>
          <p:cNvPr id="3" name="Content Placeholder 2"/>
          <p:cNvSpPr>
            <a:spLocks noGrp="1"/>
          </p:cNvSpPr>
          <p:nvPr>
            <p:ph idx="1"/>
          </p:nvPr>
        </p:nvSpPr>
        <p:spPr bwMode="auto"/>
        <p:txBody>
          <a:bodyPr>
            <a:normAutofit/>
          </a:bodyPr>
          <a:lstStyle/>
          <a:p>
            <a:pPr marL="457200" indent="-457200">
              <a:buFont typeface="Arial"/>
              <a:buChar char="•"/>
              <a:defRPr/>
            </a:pPr>
            <a:r>
              <a:rPr lang="en-US"/>
              <a:t>“</a:t>
            </a:r>
            <a:r>
              <a:rPr lang="en-US">
                <a:cs typeface="Arial"/>
              </a:rPr>
              <a:t>Spine” or “Spinal Column”</a:t>
            </a:r>
            <a:endParaRPr/>
          </a:p>
          <a:p>
            <a:pPr marL="457200" indent="-457200">
              <a:buFont typeface="Arial"/>
              <a:buChar char="•"/>
              <a:defRPr/>
            </a:pPr>
            <a:r>
              <a:rPr lang="en-US">
                <a:cs typeface="Arial"/>
              </a:rPr>
              <a:t>Consists of 26 irregular bones</a:t>
            </a:r>
            <a:endParaRPr/>
          </a:p>
          <a:p>
            <a:pPr marL="457200" indent="-457200">
              <a:buFont typeface="Arial"/>
              <a:buChar char="•"/>
              <a:defRPr/>
            </a:pPr>
            <a:r>
              <a:rPr lang="en-US">
                <a:cs typeface="Arial"/>
              </a:rPr>
              <a:t>Bones connect to form a flexible, curved structure</a:t>
            </a:r>
            <a:endParaRPr/>
          </a:p>
          <a:p>
            <a:pPr marL="457200" indent="-457200">
              <a:buFont typeface="Arial"/>
              <a:buChar char="•"/>
              <a:defRPr/>
            </a:pPr>
            <a:r>
              <a:rPr lang="en-US">
                <a:cs typeface="Arial"/>
              </a:rPr>
              <a:t>Serves as an axial support for the trunk</a:t>
            </a:r>
            <a:endParaRPr/>
          </a:p>
          <a:p>
            <a:pPr marL="457200" indent="-457200">
              <a:buFont typeface="Arial"/>
              <a:buChar char="•"/>
              <a:defRPr/>
            </a:pPr>
            <a:r>
              <a:rPr lang="en-US">
                <a:cs typeface="Arial"/>
              </a:rPr>
              <a:t>Extends from the skull to the pelvis</a:t>
            </a:r>
            <a:endParaRPr/>
          </a:p>
          <a:p>
            <a:pPr marL="457200" indent="-457200">
              <a:buFont typeface="Arial"/>
              <a:buChar char="•"/>
              <a:defRPr/>
            </a:pPr>
            <a:r>
              <a:rPr lang="en-US">
                <a:cs typeface="Arial"/>
              </a:rPr>
              <a:t>Surrounds and protects the spinal cord</a:t>
            </a:r>
            <a:endParaRPr/>
          </a:p>
          <a:p>
            <a:pPr marL="457200" indent="-457200">
              <a:buFont typeface="Arial"/>
              <a:buChar char="•"/>
              <a:defRPr/>
            </a:pPr>
            <a:r>
              <a:rPr lang="en-US">
                <a:cs typeface="Arial"/>
              </a:rPr>
              <a:t>Provides attachment points for the ribs and for the muscles of the back and neck</a:t>
            </a:r>
            <a:endParaRPr/>
          </a:p>
        </p:txBody>
      </p:sp>
      <p:sp>
        <p:nvSpPr>
          <p:cNvPr id="4" name="Slide Number Placeholder 3"/>
          <p:cNvSpPr>
            <a:spLocks noGrp="1"/>
          </p:cNvSpPr>
          <p:nvPr>
            <p:ph type="sldNum" sz="quarter" idx="12"/>
          </p:nvPr>
        </p:nvSpPr>
        <p:spPr bwMode="auto"/>
        <p:txBody>
          <a:bodyPr/>
          <a:lstStyle/>
          <a:p>
            <a:pPr>
              <a:defRPr/>
            </a:pPr>
            <a:fld id="{8154251E-D438-454B-8D68-1E0D25564C4B}" type="slidenum">
              <a:rPr lang="en-US"/>
              <a:t>2</a:t>
            </a:fld>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spd="med" p14:dur="750" advClick="1">
        <p:wipe dir="l"/>
      </p:transition>
    </mc:Choice>
    <mc:Fallback>
      <p:transition spd="med" advClick="1">
        <p:wipe dir="l"/>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Autofit/>
          </a:bodyPr>
          <a:lstStyle/>
          <a:p>
            <a:pPr algn="ctr">
              <a:defRPr/>
            </a:pPr>
            <a:r>
              <a:rPr lang="en-US" sz="3200" b="1"/>
              <a:t>Sections of the Vertebral Column</a:t>
            </a:r>
            <a:endParaRPr/>
          </a:p>
        </p:txBody>
      </p:sp>
      <p:sp>
        <p:nvSpPr>
          <p:cNvPr id="3" name="Content Placeholder 2"/>
          <p:cNvSpPr>
            <a:spLocks noGrp="1"/>
          </p:cNvSpPr>
          <p:nvPr>
            <p:ph idx="1"/>
          </p:nvPr>
        </p:nvSpPr>
        <p:spPr bwMode="auto"/>
        <p:txBody>
          <a:bodyPr>
            <a:normAutofit lnSpcReduction="10000"/>
          </a:bodyPr>
          <a:lstStyle/>
          <a:p>
            <a:pPr algn="ctr">
              <a:defRPr/>
            </a:pPr>
            <a:r>
              <a:rPr lang="en-US" i="1" u="sng">
                <a:cs typeface="Arial"/>
              </a:rPr>
              <a:t>5 Major Sections</a:t>
            </a:r>
            <a:endParaRPr/>
          </a:p>
          <a:p>
            <a:pPr>
              <a:defRPr/>
            </a:pPr>
            <a:r>
              <a:rPr lang="en-US">
                <a:cs typeface="Arial"/>
              </a:rPr>
              <a:t>Cervical – 7 </a:t>
            </a:r>
            <a:endParaRPr/>
          </a:p>
          <a:p>
            <a:pPr>
              <a:defRPr/>
            </a:pPr>
            <a:r>
              <a:rPr lang="en-US">
                <a:cs typeface="Arial"/>
              </a:rPr>
              <a:t>Thoracic – 12  </a:t>
            </a:r>
            <a:endParaRPr/>
          </a:p>
          <a:p>
            <a:pPr>
              <a:defRPr/>
            </a:pPr>
            <a:r>
              <a:rPr lang="en-US">
                <a:cs typeface="Arial"/>
              </a:rPr>
              <a:t>Lumbar – 5 </a:t>
            </a:r>
            <a:endParaRPr/>
          </a:p>
          <a:p>
            <a:pPr>
              <a:defRPr/>
            </a:pPr>
            <a:r>
              <a:rPr lang="en-US">
                <a:cs typeface="Arial"/>
              </a:rPr>
              <a:t>Sacrum – 5 (fuse to form 1)</a:t>
            </a:r>
            <a:endParaRPr/>
          </a:p>
          <a:p>
            <a:pPr>
              <a:defRPr/>
            </a:pPr>
            <a:r>
              <a:rPr lang="en-US">
                <a:cs typeface="Arial"/>
              </a:rPr>
              <a:t>Coccyx – 3 – 5 (fuse to form 1)</a:t>
            </a:r>
            <a:endParaRPr/>
          </a:p>
          <a:p>
            <a:pPr>
              <a:defRPr/>
            </a:pPr>
            <a:endParaRPr lang="en-US"/>
          </a:p>
          <a:p>
            <a:pPr>
              <a:defRPr/>
            </a:pPr>
            <a:endParaRPr lang="en-US"/>
          </a:p>
          <a:p>
            <a:pPr>
              <a:defRPr/>
            </a:pPr>
            <a:r>
              <a:rPr lang="en-US" sz="2000"/>
              <a:t>Remember </a:t>
            </a:r>
            <a:r>
              <a:rPr lang="en-US" sz="2000" i="1"/>
              <a:t>Breakfast at 7 am, Lunch at 12 noon,  and Dinner at 5 pm</a:t>
            </a:r>
            <a:endParaRPr/>
          </a:p>
        </p:txBody>
      </p:sp>
      <p:sp>
        <p:nvSpPr>
          <p:cNvPr id="4" name="Slide Number Placeholder 3"/>
          <p:cNvSpPr>
            <a:spLocks noGrp="1"/>
          </p:cNvSpPr>
          <p:nvPr>
            <p:ph type="sldNum" sz="quarter" idx="12"/>
          </p:nvPr>
        </p:nvSpPr>
        <p:spPr bwMode="auto"/>
        <p:txBody>
          <a:bodyPr/>
          <a:lstStyle/>
          <a:p>
            <a:pPr>
              <a:defRPr/>
            </a:pPr>
            <a:fld id="{8154251E-D438-454B-8D68-1E0D25564C4B}" type="slidenum">
              <a:rPr lang="en-US"/>
              <a:t>3</a:t>
            </a:fld>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Vertebral Column</a:t>
            </a:r>
            <a:endParaRPr/>
          </a:p>
        </p:txBody>
      </p:sp>
      <p:sp>
        <p:nvSpPr>
          <p:cNvPr id="3" name="Content Placeholder 2"/>
          <p:cNvSpPr>
            <a:spLocks noGrp="1"/>
          </p:cNvSpPr>
          <p:nvPr>
            <p:ph idx="1"/>
          </p:nvPr>
        </p:nvSpPr>
        <p:spPr bwMode="auto"/>
        <p:txBody>
          <a:bodyPr>
            <a:normAutofit fontScale="62500" lnSpcReduction="20000"/>
          </a:bodyPr>
          <a:lstStyle/>
          <a:p>
            <a:pPr marL="457200" indent="-457200">
              <a:buFont typeface="Arial"/>
              <a:buChar char="•"/>
              <a:defRPr/>
            </a:pPr>
            <a:r>
              <a:rPr lang="en-US">
                <a:solidFill>
                  <a:schemeClr val="tx1"/>
                </a:solidFill>
              </a:rPr>
              <a:t>Vertebral column in an average adult is approximately 70 cm (28 inches) long</a:t>
            </a:r>
            <a:endParaRPr/>
          </a:p>
          <a:p>
            <a:pPr>
              <a:buFont typeface="Arial"/>
              <a:buChar char="•"/>
              <a:defRPr/>
            </a:pPr>
            <a:endParaRPr lang="en-US">
              <a:solidFill>
                <a:schemeClr val="tx1"/>
              </a:solidFill>
            </a:endParaRPr>
          </a:p>
          <a:p>
            <a:pPr>
              <a:buFont typeface="Arial"/>
              <a:buChar char="•"/>
              <a:defRPr/>
            </a:pPr>
            <a:r>
              <a:rPr lang="en-US">
                <a:solidFill>
                  <a:schemeClr val="tx1"/>
                </a:solidFill>
              </a:rPr>
              <a:t>   Thoracic – connects to a pair of ribs  </a:t>
            </a:r>
            <a:endParaRPr/>
          </a:p>
          <a:p>
            <a:pPr>
              <a:buFont typeface="Arial"/>
              <a:buChar char="•"/>
              <a:defRPr/>
            </a:pPr>
            <a:endParaRPr lang="en-US">
              <a:solidFill>
                <a:schemeClr val="tx1"/>
              </a:solidFill>
            </a:endParaRPr>
          </a:p>
          <a:p>
            <a:pPr>
              <a:buFont typeface="Arial"/>
              <a:buChar char="•"/>
              <a:defRPr/>
            </a:pPr>
            <a:r>
              <a:rPr lang="en-US">
                <a:solidFill>
                  <a:schemeClr val="tx1"/>
                </a:solidFill>
              </a:rPr>
              <a:t>    Lumbar – largest and strongest individual vertebrae</a:t>
            </a:r>
            <a:endParaRPr/>
          </a:p>
          <a:p>
            <a:pPr>
              <a:defRPr/>
            </a:pPr>
            <a:r>
              <a:rPr lang="en-US">
                <a:solidFill>
                  <a:schemeClr val="tx1"/>
                </a:solidFill>
              </a:rPr>
              <a:t>	Helps carry the increasing load of the body 	weight, and so is a </a:t>
            </a:r>
            <a:r>
              <a:rPr lang="en-US">
                <a:solidFill>
                  <a:srgbClr val="FF0000"/>
                </a:solidFill>
              </a:rPr>
              <a:t>common site of injury</a:t>
            </a:r>
            <a:endParaRPr/>
          </a:p>
          <a:p>
            <a:pPr>
              <a:buFont typeface="Arial"/>
              <a:buChar char="•"/>
              <a:defRPr/>
            </a:pPr>
            <a:endParaRPr lang="en-US">
              <a:solidFill>
                <a:schemeClr val="tx1"/>
              </a:solidFill>
            </a:endParaRPr>
          </a:p>
          <a:p>
            <a:pPr>
              <a:buFont typeface="Arial"/>
              <a:buChar char="•"/>
              <a:defRPr/>
            </a:pPr>
            <a:r>
              <a:rPr lang="en-US">
                <a:solidFill>
                  <a:schemeClr val="tx1"/>
                </a:solidFill>
              </a:rPr>
              <a:t>    Sacrum and Coccyx – develop as separate bones 	and then fuse with age</a:t>
            </a:r>
            <a:endParaRPr/>
          </a:p>
          <a:p>
            <a:pPr>
              <a:buFont typeface="Arial"/>
              <a:buChar char="•"/>
              <a:defRPr/>
            </a:pPr>
            <a:endParaRPr lang="en-US">
              <a:solidFill>
                <a:schemeClr val="tx1"/>
              </a:solidFill>
            </a:endParaRPr>
          </a:p>
          <a:p>
            <a:pPr>
              <a:buFont typeface="Arial"/>
              <a:buChar char="•"/>
              <a:defRPr/>
            </a:pPr>
            <a:r>
              <a:rPr lang="en-US">
                <a:solidFill>
                  <a:schemeClr val="tx1"/>
                </a:solidFill>
              </a:rPr>
              <a:t>    Coccyx – average of 4</a:t>
            </a:r>
            <a:endParaRPr/>
          </a:p>
          <a:p>
            <a:pPr>
              <a:buFont typeface="Arial"/>
              <a:buNone/>
              <a:defRPr/>
            </a:pPr>
            <a:endParaRPr lang="en-US">
              <a:solidFill>
                <a:schemeClr val="tx1"/>
              </a:solidFill>
            </a:endParaRPr>
          </a:p>
          <a:p>
            <a:pPr>
              <a:buFont typeface="Arial"/>
              <a:buNone/>
              <a:defRPr/>
            </a:pPr>
            <a:r>
              <a:rPr lang="en-US" sz="3300">
                <a:solidFill>
                  <a:schemeClr val="tx1"/>
                </a:solidFill>
              </a:rPr>
              <a:t>Vertebrae increase in size from cervical to lumbar as they must support greater and greater weight</a:t>
            </a:r>
            <a:endParaRPr/>
          </a:p>
          <a:p>
            <a:pPr>
              <a:buFont typeface="Arial"/>
              <a:buNone/>
              <a:defRPr/>
            </a:pPr>
            <a:endParaRPr lang="en-US" sz="3300"/>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13159" y="371193"/>
            <a:ext cx="4391672" cy="838200"/>
          </a:xfrm>
        </p:spPr>
        <p:txBody>
          <a:bodyPr/>
          <a:lstStyle/>
          <a:p>
            <a:pPr algn="ctr">
              <a:defRPr/>
            </a:pPr>
            <a:r>
              <a:rPr lang="en-US" b="1"/>
              <a:t>Spinal Cord</a:t>
            </a:r>
            <a:endParaRPr/>
          </a:p>
        </p:txBody>
      </p:sp>
      <p:sp>
        <p:nvSpPr>
          <p:cNvPr id="3" name="Content Placeholder 2"/>
          <p:cNvSpPr>
            <a:spLocks noGrp="1"/>
          </p:cNvSpPr>
          <p:nvPr>
            <p:ph idx="1"/>
          </p:nvPr>
        </p:nvSpPr>
        <p:spPr bwMode="auto">
          <a:xfrm>
            <a:off x="2652713" y="1141694"/>
            <a:ext cx="7343775" cy="4926013"/>
          </a:xfrm>
        </p:spPr>
        <p:txBody>
          <a:bodyPr/>
          <a:lstStyle/>
          <a:p>
            <a:pPr>
              <a:defRPr/>
            </a:pPr>
            <a:r>
              <a:rPr lang="en-US">
                <a:solidFill>
                  <a:schemeClr val="tx1"/>
                </a:solidFill>
                <a:cs typeface="Arial"/>
              </a:rPr>
              <a:t>Enclosed and protected by the spinal canal</a:t>
            </a:r>
            <a:endParaRPr/>
          </a:p>
          <a:p>
            <a:pPr>
              <a:defRPr/>
            </a:pPr>
            <a:endParaRPr lang="en-US"/>
          </a:p>
        </p:txBody>
      </p:sp>
      <p:pic>
        <p:nvPicPr>
          <p:cNvPr id="1026" name="Picture 2"/>
          <p:cNvPicPr>
            <a:picLocks noChangeAspect="1" noChangeArrowheads="1"/>
          </p:cNvPicPr>
          <p:nvPr/>
        </p:nvPicPr>
        <p:blipFill>
          <a:blip r:embed="rId3"/>
          <a:stretch/>
        </p:blipFill>
        <p:spPr bwMode="auto">
          <a:xfrm>
            <a:off x="1972449" y="2315632"/>
            <a:ext cx="4612128" cy="4021337"/>
          </a:xfrm>
          <a:prstGeom prst="rect">
            <a:avLst/>
          </a:prstGeom>
          <a:noFill/>
          <a:ln>
            <a:noFill/>
          </a:ln>
          <a:effectLst/>
        </p:spPr>
      </p:pic>
      <p:pic>
        <p:nvPicPr>
          <p:cNvPr id="1027" name="Picture 3"/>
          <p:cNvPicPr>
            <a:picLocks noChangeAspect="1" noChangeArrowheads="1"/>
          </p:cNvPicPr>
          <p:nvPr/>
        </p:nvPicPr>
        <p:blipFill>
          <a:blip r:embed="rId4"/>
          <a:stretch/>
        </p:blipFill>
        <p:spPr bwMode="auto">
          <a:xfrm>
            <a:off x="6486792" y="2622724"/>
            <a:ext cx="3930476" cy="3930476"/>
          </a:xfrm>
          <a:prstGeom prst="rect">
            <a:avLst/>
          </a:prstGeom>
          <a:noFill/>
          <a:ln>
            <a:noFill/>
          </a:ln>
          <a:effectLst/>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spd="slow" p14:dur="2000" advClick="1">
        <p:fade thruBlk="0"/>
      </p:transition>
    </mc:Choice>
    <mc:Fallback>
      <p:transition spd="slow" advClick="1">
        <p:fade thruBlk="0"/>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735876" y="510683"/>
            <a:ext cx="7327900" cy="838200"/>
          </a:xfrm>
        </p:spPr>
        <p:txBody>
          <a:bodyPr>
            <a:normAutofit/>
          </a:bodyPr>
          <a:lstStyle/>
          <a:p>
            <a:pPr algn="ctr">
              <a:defRPr/>
            </a:pPr>
            <a:r>
              <a:rPr lang="en-US" b="1"/>
              <a:t>Vertebral Column</a:t>
            </a:r>
            <a:endParaRPr/>
          </a:p>
        </p:txBody>
      </p:sp>
      <p:pic>
        <p:nvPicPr>
          <p:cNvPr id="4" name="Content Placeholder 3" descr="Vertebral column.jpg"/>
          <p:cNvPicPr>
            <a:picLocks noChangeAspect="1" noGrp="1"/>
          </p:cNvPicPr>
          <p:nvPr>
            <p:ph idx="1"/>
          </p:nvPr>
        </p:nvPicPr>
        <p:blipFill>
          <a:blip r:embed="rId3"/>
          <a:stretch/>
        </p:blipFill>
        <p:spPr bwMode="auto">
          <a:xfrm>
            <a:off x="3584405" y="1825625"/>
            <a:ext cx="5023189"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825845" y="404810"/>
            <a:ext cx="7327900" cy="838200"/>
          </a:xfrm>
        </p:spPr>
        <p:txBody>
          <a:bodyPr/>
          <a:lstStyle/>
          <a:p>
            <a:pPr algn="ctr">
              <a:defRPr/>
            </a:pPr>
            <a:r>
              <a:rPr lang="en-US" sz="4000" b="1"/>
              <a:t>Curvature</a:t>
            </a:r>
            <a:endParaRPr/>
          </a:p>
        </p:txBody>
      </p:sp>
      <p:sp>
        <p:nvSpPr>
          <p:cNvPr id="3" name="Content Placeholder 2"/>
          <p:cNvSpPr>
            <a:spLocks noGrp="1"/>
          </p:cNvSpPr>
          <p:nvPr>
            <p:ph idx="1"/>
          </p:nvPr>
        </p:nvSpPr>
        <p:spPr bwMode="auto">
          <a:xfrm>
            <a:off x="633046" y="1336431"/>
            <a:ext cx="10353821" cy="5116759"/>
          </a:xfrm>
        </p:spPr>
        <p:txBody>
          <a:bodyPr>
            <a:normAutofit fontScale="92500" lnSpcReduction="10000"/>
          </a:bodyPr>
          <a:lstStyle/>
          <a:p>
            <a:pPr marL="571500" indent="-571500">
              <a:buFont typeface="Arial"/>
              <a:buChar char="•"/>
              <a:defRPr/>
            </a:pPr>
            <a:r>
              <a:rPr lang="en-US" sz="3300" b="0">
                <a:solidFill>
                  <a:schemeClr val="tx1"/>
                </a:solidFill>
              </a:rPr>
              <a:t>Curvature in the spine increases it’s strength and flexibility as well as helps to maintain balance</a:t>
            </a:r>
            <a:endParaRPr/>
          </a:p>
          <a:p>
            <a:pPr marL="571500" indent="-571500">
              <a:buFont typeface="Arial"/>
              <a:buChar char="•"/>
              <a:defRPr/>
            </a:pPr>
            <a:endParaRPr lang="en-US" sz="3300" b="0">
              <a:solidFill>
                <a:schemeClr val="tx1"/>
              </a:solidFill>
            </a:endParaRPr>
          </a:p>
          <a:p>
            <a:pPr marL="571500" indent="-571500">
              <a:buFont typeface="Arial"/>
              <a:buChar char="•"/>
              <a:defRPr/>
            </a:pPr>
            <a:r>
              <a:rPr lang="en-US" sz="3600" u="sng">
                <a:solidFill>
                  <a:schemeClr val="tx1"/>
                </a:solidFill>
              </a:rPr>
              <a:t>Primary Curves</a:t>
            </a:r>
            <a:endParaRPr/>
          </a:p>
          <a:p>
            <a:pPr lvl="1">
              <a:buFont typeface="Arial"/>
              <a:buChar char="•"/>
              <a:defRPr/>
            </a:pPr>
            <a:r>
              <a:rPr lang="en-US" sz="3000" b="0">
                <a:latin typeface="Arial"/>
                <a:cs typeface="Arial"/>
              </a:rPr>
              <a:t>Thoracic and sacral (convex) curves develop soon after birth </a:t>
            </a:r>
            <a:endParaRPr/>
          </a:p>
          <a:p>
            <a:pPr marL="571500" indent="-571500">
              <a:buFont typeface="Arial"/>
              <a:buChar char="•"/>
              <a:defRPr/>
            </a:pPr>
            <a:r>
              <a:rPr lang="en-US" sz="3600" u="sng">
                <a:solidFill>
                  <a:schemeClr val="tx1"/>
                </a:solidFill>
              </a:rPr>
              <a:t>Secondary Curves </a:t>
            </a:r>
            <a:endParaRPr/>
          </a:p>
          <a:p>
            <a:pPr>
              <a:defRPr/>
            </a:pPr>
            <a:r>
              <a:rPr lang="en-US" sz="3300" b="0">
                <a:solidFill>
                  <a:srgbClr val="0070C0"/>
                </a:solidFill>
              </a:rPr>
              <a:t>Compensatory Curves</a:t>
            </a:r>
            <a:endParaRPr/>
          </a:p>
          <a:p>
            <a:pPr lvl="1">
              <a:buFont typeface="Arial"/>
              <a:buChar char="•"/>
              <a:defRPr/>
            </a:pPr>
            <a:r>
              <a:rPr lang="en-US" sz="3300" b="0">
                <a:latin typeface="Arial"/>
                <a:cs typeface="Arial"/>
              </a:rPr>
              <a:t>Cervical and lumbar (concave) curves develop as a child begins to raise their head, and sit up and later when learning to walk</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430823" y="199329"/>
            <a:ext cx="7886700" cy="1325563"/>
          </a:xfrm>
        </p:spPr>
        <p:txBody>
          <a:bodyPr/>
          <a:lstStyle/>
          <a:p>
            <a:pPr algn="ctr">
              <a:defRPr/>
            </a:pPr>
            <a:r>
              <a:rPr lang="en-US" b="1"/>
              <a:t>Normal Adult Curvature</a:t>
            </a:r>
            <a:endParaRPr/>
          </a:p>
        </p:txBody>
      </p:sp>
      <p:pic>
        <p:nvPicPr>
          <p:cNvPr id="4" name="Content Placeholder 3" descr="Normal Curve.jpg"/>
          <p:cNvPicPr>
            <a:picLocks noChangeAspect="1" noGrp="1"/>
          </p:cNvPicPr>
          <p:nvPr>
            <p:ph idx="1"/>
          </p:nvPr>
        </p:nvPicPr>
        <p:blipFill>
          <a:blip r:embed="rId3"/>
          <a:stretch/>
        </p:blipFill>
        <p:spPr bwMode="auto">
          <a:xfrm>
            <a:off x="3350467" y="1322361"/>
            <a:ext cx="5491066" cy="5161603"/>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317134" y="432490"/>
            <a:ext cx="7327900" cy="838200"/>
          </a:xfrm>
        </p:spPr>
        <p:txBody>
          <a:bodyPr/>
          <a:lstStyle/>
          <a:p>
            <a:pPr algn="ctr">
              <a:defRPr/>
            </a:pPr>
            <a:r>
              <a:rPr lang="en-US" b="1"/>
              <a:t>Lordosis and Kyphosis</a:t>
            </a:r>
            <a:endParaRPr/>
          </a:p>
        </p:txBody>
      </p:sp>
      <p:sp>
        <p:nvSpPr>
          <p:cNvPr id="3" name="Content Placeholder 2"/>
          <p:cNvSpPr>
            <a:spLocks noGrp="1"/>
          </p:cNvSpPr>
          <p:nvPr>
            <p:ph idx="1"/>
          </p:nvPr>
        </p:nvSpPr>
        <p:spPr bwMode="auto">
          <a:xfrm>
            <a:off x="673830" y="1471994"/>
            <a:ext cx="7343775" cy="4926013"/>
          </a:xfrm>
        </p:spPr>
        <p:txBody>
          <a:bodyPr>
            <a:normAutofit/>
          </a:bodyPr>
          <a:lstStyle/>
          <a:p>
            <a:pPr>
              <a:defRPr/>
            </a:pPr>
            <a:endParaRPr lang="en-US" sz="2000" b="0"/>
          </a:p>
          <a:p>
            <a:pPr>
              <a:defRPr/>
            </a:pPr>
            <a:r>
              <a:rPr lang="en-US" sz="2000" b="0"/>
              <a:t>Lordosis – “swayback”</a:t>
            </a:r>
            <a:endParaRPr/>
          </a:p>
          <a:p>
            <a:pPr lvl="1">
              <a:buFont typeface="Arial"/>
              <a:buChar char="•"/>
              <a:defRPr/>
            </a:pPr>
            <a:r>
              <a:rPr lang="en-US" sz="2000" b="0">
                <a:latin typeface="Arial"/>
                <a:cs typeface="Arial"/>
              </a:rPr>
              <a:t>Meaning bent backward</a:t>
            </a:r>
            <a:endParaRPr/>
          </a:p>
          <a:p>
            <a:pPr lvl="1">
              <a:buFont typeface="Arial"/>
              <a:buChar char="•"/>
              <a:defRPr/>
            </a:pPr>
            <a:r>
              <a:rPr lang="en-US" sz="2000" b="0">
                <a:latin typeface="Arial"/>
                <a:cs typeface="Arial"/>
              </a:rPr>
              <a:t>Exaggerated lumbar curvature</a:t>
            </a:r>
            <a:endParaRPr/>
          </a:p>
          <a:p>
            <a:pPr lvl="1">
              <a:buFont typeface="Arial"/>
              <a:buChar char="•"/>
              <a:defRPr/>
            </a:pPr>
            <a:endParaRPr lang="en-US" sz="2000" b="0">
              <a:latin typeface="Arial"/>
              <a:cs typeface="Arial"/>
            </a:endParaRPr>
          </a:p>
          <a:p>
            <a:pPr lvl="1">
              <a:buFont typeface="Arial"/>
              <a:buChar char="•"/>
              <a:defRPr/>
            </a:pPr>
            <a:endParaRPr lang="en-US" sz="2000" b="0">
              <a:latin typeface="Arial"/>
              <a:cs typeface="Arial"/>
            </a:endParaRPr>
          </a:p>
          <a:p>
            <a:pPr lvl="1">
              <a:buFont typeface="Arial"/>
              <a:buChar char="•"/>
              <a:defRPr/>
            </a:pPr>
            <a:endParaRPr lang="en-US" sz="2000" b="0">
              <a:latin typeface="Arial"/>
              <a:cs typeface="Arial"/>
            </a:endParaRPr>
          </a:p>
          <a:p>
            <a:pPr lvl="1">
              <a:buFont typeface="Arial"/>
              <a:buChar char="•"/>
              <a:defRPr/>
            </a:pPr>
            <a:endParaRPr lang="en-US" sz="2000" b="0">
              <a:latin typeface="Arial"/>
              <a:cs typeface="Arial"/>
            </a:endParaRPr>
          </a:p>
          <a:p>
            <a:pPr lvl="1">
              <a:buFont typeface="Arial"/>
              <a:buChar char="•"/>
              <a:defRPr/>
            </a:pPr>
            <a:endParaRPr lang="en-US" sz="2000" b="0">
              <a:latin typeface="Arial"/>
              <a:cs typeface="Arial"/>
            </a:endParaRPr>
          </a:p>
          <a:p>
            <a:pPr lvl="1">
              <a:buFont typeface="Arial"/>
              <a:buChar char="•"/>
              <a:defRPr/>
            </a:pPr>
            <a:endParaRPr lang="en-US" sz="2000" b="0">
              <a:latin typeface="Arial"/>
              <a:cs typeface="Arial"/>
            </a:endParaRPr>
          </a:p>
          <a:p>
            <a:pPr>
              <a:defRPr/>
            </a:pPr>
            <a:r>
              <a:rPr lang="en-US" sz="2000" b="0"/>
              <a:t>Kyphosis – “humpback” </a:t>
            </a:r>
            <a:endParaRPr/>
          </a:p>
          <a:p>
            <a:pPr lvl="1">
              <a:buFont typeface="Arial"/>
              <a:buChar char="•"/>
              <a:defRPr/>
            </a:pPr>
            <a:r>
              <a:rPr lang="en-US" sz="2000" b="0">
                <a:latin typeface="Arial"/>
                <a:cs typeface="Arial"/>
              </a:rPr>
              <a:t>Meaning hump</a:t>
            </a:r>
            <a:endParaRPr/>
          </a:p>
          <a:p>
            <a:pPr lvl="1">
              <a:buFont typeface="Arial"/>
              <a:buChar char="•"/>
              <a:defRPr/>
            </a:pPr>
            <a:r>
              <a:rPr lang="en-US" sz="2000" b="0">
                <a:latin typeface="Arial"/>
                <a:cs typeface="Arial"/>
              </a:rPr>
              <a:t>Exaggerated thoracic curvature</a:t>
            </a:r>
            <a:endParaRPr/>
          </a:p>
        </p:txBody>
      </p:sp>
      <p:pic>
        <p:nvPicPr>
          <p:cNvPr id="5" name="Picture 4"/>
          <p:cNvPicPr>
            <a:picLocks noChangeAspect="1"/>
          </p:cNvPicPr>
          <p:nvPr/>
        </p:nvPicPr>
        <p:blipFill>
          <a:blip r:embed="rId3"/>
          <a:stretch/>
        </p:blipFill>
        <p:spPr bwMode="auto">
          <a:xfrm>
            <a:off x="6019801" y="902495"/>
            <a:ext cx="4320179" cy="2544762"/>
          </a:xfrm>
          <a:prstGeom prst="rect">
            <a:avLst/>
          </a:prstGeom>
        </p:spPr>
      </p:pic>
      <p:pic>
        <p:nvPicPr>
          <p:cNvPr id="6" name="Picture 5"/>
          <p:cNvPicPr>
            <a:picLocks noChangeAspect="1"/>
          </p:cNvPicPr>
          <p:nvPr/>
        </p:nvPicPr>
        <p:blipFill>
          <a:blip r:embed="rId4"/>
          <a:stretch/>
        </p:blipFill>
        <p:spPr bwMode="auto">
          <a:xfrm>
            <a:off x="6493322" y="3549068"/>
            <a:ext cx="3717479" cy="2976945"/>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11" end="1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Scoliosis</a:t>
            </a:r>
            <a:endParaRPr/>
          </a:p>
        </p:txBody>
      </p:sp>
      <p:sp>
        <p:nvSpPr>
          <p:cNvPr id="3" name="Content Placeholder 2"/>
          <p:cNvSpPr>
            <a:spLocks noGrp="1"/>
          </p:cNvSpPr>
          <p:nvPr>
            <p:ph idx="1"/>
          </p:nvPr>
        </p:nvSpPr>
        <p:spPr bwMode="auto">
          <a:xfrm>
            <a:off x="838200" y="1825625"/>
            <a:ext cx="4620065" cy="4351338"/>
          </a:xfrm>
        </p:spPr>
        <p:txBody>
          <a:bodyPr/>
          <a:lstStyle/>
          <a:p>
            <a:pPr marL="457200" indent="-457200">
              <a:buFont typeface="Arial"/>
              <a:buChar char="•"/>
              <a:defRPr/>
            </a:pPr>
            <a:r>
              <a:rPr lang="en-US">
                <a:cs typeface="Arial"/>
              </a:rPr>
              <a:t>Abnormal lateral curvature of the spine</a:t>
            </a:r>
            <a:endParaRPr/>
          </a:p>
          <a:p>
            <a:pPr marL="457200" indent="-457200">
              <a:buFont typeface="Arial"/>
              <a:buChar char="•"/>
              <a:defRPr/>
            </a:pPr>
            <a:r>
              <a:rPr lang="en-US">
                <a:cs typeface="Arial"/>
              </a:rPr>
              <a:t>Occurs most often in the thoracic region</a:t>
            </a:r>
            <a:endParaRPr/>
          </a:p>
          <a:p>
            <a:pPr marL="457200" indent="-457200">
              <a:buFont typeface="Arial"/>
              <a:buChar char="•"/>
              <a:defRPr/>
            </a:pPr>
            <a:r>
              <a:rPr lang="en-US">
                <a:cs typeface="Arial"/>
              </a:rPr>
              <a:t>May cause severe deformity of the entire thorax</a:t>
            </a:r>
            <a:endParaRPr/>
          </a:p>
          <a:p>
            <a:pPr>
              <a:defRPr/>
            </a:pPr>
            <a:endParaRPr lang="en-US"/>
          </a:p>
        </p:txBody>
      </p:sp>
      <p:pic>
        <p:nvPicPr>
          <p:cNvPr id="5" name="Picture 4"/>
          <p:cNvPicPr>
            <a:picLocks noChangeAspect="1"/>
          </p:cNvPicPr>
          <p:nvPr/>
        </p:nvPicPr>
        <p:blipFill>
          <a:blip r:embed="rId3"/>
          <a:stretch/>
        </p:blipFill>
        <p:spPr bwMode="auto">
          <a:xfrm>
            <a:off x="6733737" y="1690688"/>
            <a:ext cx="3624731" cy="4401458"/>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Scoliosis</a:t>
            </a:r>
            <a:endParaRPr/>
          </a:p>
        </p:txBody>
      </p:sp>
      <p:sp>
        <p:nvSpPr>
          <p:cNvPr id="3" name="Slide Number Placeholder 2"/>
          <p:cNvSpPr>
            <a:spLocks noGrp="1"/>
          </p:cNvSpPr>
          <p:nvPr>
            <p:ph type="sldNum" sz="quarter" idx="12"/>
          </p:nvPr>
        </p:nvSpPr>
        <p:spPr bwMode="auto"/>
        <p:txBody>
          <a:bodyPr/>
          <a:lstStyle/>
          <a:p>
            <a:pPr>
              <a:defRPr/>
            </a:pPr>
            <a:fld id="{8154251E-D438-454B-8D68-1E0D25564C4B}" type="slidenum">
              <a:rPr lang="en-US"/>
              <a:t>11</a:t>
            </a:fld>
            <a:endParaRPr lang="en-US"/>
          </a:p>
        </p:txBody>
      </p:sp>
      <p:pic>
        <p:nvPicPr>
          <p:cNvPr id="5" name="Picture 4"/>
          <p:cNvPicPr>
            <a:picLocks noChangeAspect="1"/>
          </p:cNvPicPr>
          <p:nvPr/>
        </p:nvPicPr>
        <p:blipFill>
          <a:blip r:embed="rId3"/>
          <a:stretch/>
        </p:blipFill>
        <p:spPr bwMode="auto">
          <a:xfrm>
            <a:off x="3816465" y="521612"/>
            <a:ext cx="4559070" cy="5814776"/>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b="1"/>
              <a:t>Typical Vertebral Anatomy</a:t>
            </a:r>
            <a:endParaRPr/>
          </a:p>
        </p:txBody>
      </p:sp>
      <p:sp>
        <p:nvSpPr>
          <p:cNvPr id="3" name="Content Placeholder 2"/>
          <p:cNvSpPr>
            <a:spLocks noGrp="1"/>
          </p:cNvSpPr>
          <p:nvPr>
            <p:ph idx="1"/>
          </p:nvPr>
        </p:nvSpPr>
        <p:spPr bwMode="auto"/>
        <p:txBody>
          <a:bodyPr>
            <a:normAutofit/>
          </a:bodyPr>
          <a:lstStyle/>
          <a:p>
            <a:pPr marL="457200" indent="-457200">
              <a:buFont typeface="+mj-lt"/>
              <a:buAutoNum type="arabicPeriod"/>
              <a:defRPr/>
            </a:pPr>
            <a:r>
              <a:rPr lang="en-US" b="1">
                <a:solidFill>
                  <a:schemeClr val="tx1"/>
                </a:solidFill>
              </a:rPr>
              <a:t>Body</a:t>
            </a:r>
            <a:endParaRPr/>
          </a:p>
          <a:p>
            <a:pPr marL="457200" indent="-457200">
              <a:buFont typeface="+mj-lt"/>
              <a:buAutoNum type="arabicPeriod"/>
              <a:defRPr/>
            </a:pPr>
            <a:r>
              <a:rPr lang="en-US" b="1">
                <a:solidFill>
                  <a:schemeClr val="tx1"/>
                </a:solidFill>
              </a:rPr>
              <a:t>Vertebral Arch</a:t>
            </a:r>
            <a:endParaRPr/>
          </a:p>
          <a:p>
            <a:pPr marL="457200" indent="-457200">
              <a:buFont typeface="+mj-lt"/>
              <a:buAutoNum type="arabicPeriod"/>
              <a:defRPr/>
            </a:pPr>
            <a:r>
              <a:rPr lang="en-US" b="1">
                <a:solidFill>
                  <a:schemeClr val="tx1"/>
                </a:solidFill>
              </a:rPr>
              <a:t>Lamina</a:t>
            </a:r>
            <a:endParaRPr/>
          </a:p>
          <a:p>
            <a:pPr marL="457200" indent="-457200">
              <a:buFont typeface="+mj-lt"/>
              <a:buAutoNum type="arabicPeriod"/>
              <a:defRPr/>
            </a:pPr>
            <a:r>
              <a:rPr lang="en-US" b="1">
                <a:solidFill>
                  <a:schemeClr val="tx1"/>
                </a:solidFill>
              </a:rPr>
              <a:t>Pedicle</a:t>
            </a:r>
            <a:endParaRPr/>
          </a:p>
        </p:txBody>
      </p:sp>
      <p:pic>
        <p:nvPicPr>
          <p:cNvPr id="6" name="Content Placeholder 5"/>
          <p:cNvPicPr>
            <a:picLocks noChangeAspect="1" noGrp="1"/>
          </p:cNvPicPr>
          <p:nvPr>
            <p:ph sz="half" idx="4294967295"/>
          </p:nvPr>
        </p:nvPicPr>
        <p:blipFill>
          <a:blip r:embed="rId3"/>
          <a:stretch/>
        </p:blipFill>
        <p:spPr bwMode="auto">
          <a:xfrm>
            <a:off x="7764462" y="3297238"/>
            <a:ext cx="4427537" cy="2457450"/>
          </a:xfrm>
          <a:prstGeom prst="rect">
            <a:avLst/>
          </a:prstGeom>
        </p:spPr>
      </p:pic>
      <p:pic>
        <p:nvPicPr>
          <p:cNvPr id="7" name="Content Placeholder 5"/>
          <p:cNvPicPr>
            <a:picLocks noChangeAspect="1"/>
          </p:cNvPicPr>
          <p:nvPr/>
        </p:nvPicPr>
        <p:blipFill>
          <a:blip r:embed="rId4"/>
          <a:stretch/>
        </p:blipFill>
        <p:spPr bwMode="auto">
          <a:xfrm>
            <a:off x="3180113" y="3297213"/>
            <a:ext cx="4266386" cy="261246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Vertebral Arch</a:t>
            </a:r>
            <a:endParaRPr/>
          </a:p>
        </p:txBody>
      </p:sp>
      <p:pic>
        <p:nvPicPr>
          <p:cNvPr id="6" name="Content Placeholder 5"/>
          <p:cNvPicPr>
            <a:picLocks noChangeAspect="1" noGrp="1"/>
          </p:cNvPicPr>
          <p:nvPr>
            <p:ph idx="1"/>
          </p:nvPr>
        </p:nvPicPr>
        <p:blipFill>
          <a:blip r:embed="rId3"/>
          <a:stretch/>
        </p:blipFill>
        <p:spPr bwMode="auto">
          <a:xfrm>
            <a:off x="2543017" y="1825625"/>
            <a:ext cx="7105966" cy="4351338"/>
          </a:xfrm>
          <a:prstGeom prst="rect">
            <a:avLst/>
          </a:prstGeom>
        </p:spPr>
      </p:pic>
      <p:sp>
        <p:nvSpPr>
          <p:cNvPr id="3" name="TextBox 2"/>
          <p:cNvSpPr txBox="1"/>
          <p:nvPr/>
        </p:nvSpPr>
        <p:spPr bwMode="auto">
          <a:xfrm>
            <a:off x="3073653" y="1349892"/>
            <a:ext cx="4951265" cy="457559"/>
          </a:xfrm>
          <a:prstGeom prst="rect">
            <a:avLst/>
          </a:prstGeom>
          <a:noFill/>
        </p:spPr>
        <p:txBody>
          <a:bodyPr wrap="none" rtlCol="0">
            <a:spAutoFit/>
          </a:bodyPr>
          <a:lstStyle/>
          <a:p>
            <a:pPr marL="342900" indent="-342900">
              <a:buFont typeface="Arial"/>
              <a:buChar char="•"/>
              <a:defRPr/>
            </a:pPr>
            <a:r>
              <a:rPr lang="en-US" sz="2400" b="1"/>
              <a:t>Formed by the lamina and pedicles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3600" b="1"/>
              <a:t>Arch Processes </a:t>
            </a:r>
            <a:endParaRPr/>
          </a:p>
        </p:txBody>
      </p:sp>
      <p:sp>
        <p:nvSpPr>
          <p:cNvPr id="3" name="Content Placeholder 2"/>
          <p:cNvSpPr>
            <a:spLocks noGrp="1"/>
          </p:cNvSpPr>
          <p:nvPr>
            <p:ph idx="1"/>
          </p:nvPr>
        </p:nvSpPr>
        <p:spPr bwMode="auto"/>
        <p:txBody>
          <a:bodyPr>
            <a:normAutofit/>
          </a:bodyPr>
          <a:lstStyle/>
          <a:p>
            <a:pPr marL="342900" indent="-342900">
              <a:buFont typeface="Arial"/>
              <a:buChar char="•"/>
              <a:defRPr/>
            </a:pPr>
            <a:r>
              <a:rPr lang="en-US" sz="2400">
                <a:solidFill>
                  <a:schemeClr val="tx1"/>
                </a:solidFill>
              </a:rPr>
              <a:t>Transverse process</a:t>
            </a:r>
            <a:endParaRPr/>
          </a:p>
          <a:p>
            <a:pPr lvl="1">
              <a:buFont typeface="Arial"/>
              <a:buChar char="•"/>
              <a:defRPr/>
            </a:pPr>
            <a:r>
              <a:rPr lang="en-US" sz="2000">
                <a:latin typeface="Arial"/>
                <a:cs typeface="Arial"/>
              </a:rPr>
              <a:t>Extend laterally from each side of the arch</a:t>
            </a:r>
            <a:endParaRPr/>
          </a:p>
          <a:p>
            <a:pPr marL="342900" indent="-342900">
              <a:buFont typeface="Arial"/>
              <a:buChar char="•"/>
              <a:defRPr/>
            </a:pPr>
            <a:r>
              <a:rPr lang="en-US" sz="2400">
                <a:solidFill>
                  <a:schemeClr val="tx1"/>
                </a:solidFill>
              </a:rPr>
              <a:t>Spinous process</a:t>
            </a:r>
            <a:endParaRPr/>
          </a:p>
          <a:p>
            <a:pPr lvl="1">
              <a:buFont typeface="Arial"/>
              <a:buChar char="•"/>
              <a:defRPr/>
            </a:pPr>
            <a:r>
              <a:rPr lang="en-US" sz="2000">
                <a:latin typeface="Arial"/>
                <a:cs typeface="Arial"/>
              </a:rPr>
              <a:t>Extends posteriorly from midline junction of laminae</a:t>
            </a:r>
            <a:endParaRPr/>
          </a:p>
          <a:p>
            <a:pPr lvl="1">
              <a:buFont typeface="Arial"/>
              <a:buChar char="•"/>
              <a:defRPr/>
            </a:pPr>
            <a:r>
              <a:rPr lang="en-US" sz="2000">
                <a:latin typeface="Arial"/>
                <a:cs typeface="Arial"/>
              </a:rPr>
              <a:t>Palpable along the posterior surface of the neck and back</a:t>
            </a:r>
            <a:endParaRPr/>
          </a:p>
          <a:p>
            <a:pPr marL="342900" indent="-342900">
              <a:buFont typeface="Arial"/>
              <a:buChar char="•"/>
              <a:defRPr/>
            </a:pPr>
            <a:r>
              <a:rPr lang="en-US" sz="2400">
                <a:solidFill>
                  <a:schemeClr val="tx1"/>
                </a:solidFill>
              </a:rPr>
              <a:t>Superior and Inferior articular processes</a:t>
            </a:r>
            <a:endParaRPr/>
          </a:p>
          <a:p>
            <a:pPr lvl="1">
              <a:buFont typeface="Arial"/>
              <a:buChar char="•"/>
              <a:defRPr/>
            </a:pPr>
            <a:r>
              <a:rPr lang="en-US" sz="2000">
                <a:latin typeface="Arial"/>
                <a:cs typeface="Arial"/>
              </a:rPr>
              <a:t>Protrude from pedicle-lamina junctions</a:t>
            </a:r>
            <a:endParaRPr/>
          </a:p>
          <a:p>
            <a:pPr lvl="1">
              <a:buFont typeface="Arial"/>
              <a:buChar char="•"/>
              <a:defRPr/>
            </a:pPr>
            <a:r>
              <a:rPr lang="en-US" sz="2000">
                <a:latin typeface="Arial"/>
                <a:cs typeface="Arial"/>
              </a:rPr>
              <a:t>Smooth joint surfaces called facets (“little faces”)</a:t>
            </a:r>
            <a:endParaRPr/>
          </a:p>
          <a:p>
            <a:pPr lvl="1">
              <a:buFont typeface="Arial"/>
              <a:buChar char="•"/>
              <a:defRPr/>
            </a:pPr>
            <a:r>
              <a:rPr lang="en-US" sz="2000">
                <a:latin typeface="Arial"/>
                <a:cs typeface="Arial"/>
              </a:rPr>
              <a:t>Inferior articular process of one vertebra forms a movable joint with superior articular process of vertebra immediately below</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Superior View</a:t>
            </a:r>
            <a:endParaRPr/>
          </a:p>
        </p:txBody>
      </p:sp>
      <p:pic>
        <p:nvPicPr>
          <p:cNvPr id="4" name="Content Placeholder 3" descr="Typical vertebra superior view.jpg"/>
          <p:cNvPicPr>
            <a:picLocks noChangeAspect="1" noGrp="1"/>
          </p:cNvPicPr>
          <p:nvPr>
            <p:ph idx="1"/>
          </p:nvPr>
        </p:nvPicPr>
        <p:blipFill>
          <a:blip r:embed="rId3"/>
          <a:stretch/>
        </p:blipFill>
        <p:spPr bwMode="auto">
          <a:xfrm>
            <a:off x="2543887" y="1825625"/>
            <a:ext cx="7104225"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231900" y="492369"/>
            <a:ext cx="7327900" cy="838200"/>
          </a:xfrm>
        </p:spPr>
        <p:txBody>
          <a:bodyPr/>
          <a:lstStyle/>
          <a:p>
            <a:pPr algn="ctr">
              <a:defRPr/>
            </a:pPr>
            <a:r>
              <a:rPr lang="en-US" b="1"/>
              <a:t>Lateral View</a:t>
            </a:r>
            <a:endParaRPr/>
          </a:p>
        </p:txBody>
      </p:sp>
      <p:pic>
        <p:nvPicPr>
          <p:cNvPr id="4" name="Content Placeholder 3" descr="Typical vertebra lateral view.jpg"/>
          <p:cNvPicPr>
            <a:picLocks noChangeAspect="1" noGrp="1"/>
          </p:cNvPicPr>
          <p:nvPr>
            <p:ph idx="1"/>
          </p:nvPr>
        </p:nvPicPr>
        <p:blipFill>
          <a:blip r:embed="rId3"/>
          <a:stretch/>
        </p:blipFill>
        <p:spPr bwMode="auto">
          <a:xfrm>
            <a:off x="2432050" y="1425797"/>
            <a:ext cx="7810013" cy="4939833"/>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t>Joints in the Vertebral Column</a:t>
            </a:r>
            <a:endParaRPr/>
          </a:p>
        </p:txBody>
      </p:sp>
      <p:sp>
        <p:nvSpPr>
          <p:cNvPr id="3" name="Content Placeholder 2"/>
          <p:cNvSpPr>
            <a:spLocks noGrp="1"/>
          </p:cNvSpPr>
          <p:nvPr>
            <p:ph idx="1"/>
          </p:nvPr>
        </p:nvSpPr>
        <p:spPr bwMode="auto">
          <a:prstGeom prst="rect">
            <a:avLst/>
          </a:prstGeom>
        </p:spPr>
        <p:txBody>
          <a:bodyPr>
            <a:normAutofit/>
          </a:bodyPr>
          <a:lstStyle/>
          <a:p>
            <a:pPr marL="342900" indent="-342900">
              <a:buFont typeface="Arial"/>
              <a:buChar char="•"/>
              <a:defRPr/>
            </a:pPr>
            <a:r>
              <a:rPr lang="en-US" sz="2400" b="1">
                <a:solidFill>
                  <a:schemeClr val="tx1"/>
                </a:solidFill>
              </a:rPr>
              <a:t>Intervertebral Joints</a:t>
            </a:r>
            <a:endParaRPr/>
          </a:p>
          <a:p>
            <a:pPr lvl="1">
              <a:buFont typeface="Arial"/>
              <a:buChar char="•"/>
              <a:defRPr/>
            </a:pPr>
            <a:r>
              <a:rPr lang="en-US" sz="2000">
                <a:cs typeface="Arial"/>
              </a:rPr>
              <a:t>Amphiarthrodial joints between vertebral bodies</a:t>
            </a:r>
            <a:endParaRPr/>
          </a:p>
          <a:p>
            <a:pPr lvl="1">
              <a:buFont typeface="Arial"/>
              <a:buChar char="•"/>
              <a:defRPr/>
            </a:pPr>
            <a:r>
              <a:rPr lang="en-US" sz="2000">
                <a:cs typeface="Arial"/>
              </a:rPr>
              <a:t>Allow for flexibility and movement of the vertebral column</a:t>
            </a:r>
            <a:endParaRPr/>
          </a:p>
          <a:p>
            <a:pPr lvl="1">
              <a:buFont typeface="Arial"/>
              <a:buChar char="•"/>
              <a:defRPr/>
            </a:pPr>
            <a:r>
              <a:rPr lang="en-US" sz="2000">
                <a:cs typeface="Arial"/>
              </a:rPr>
              <a:t>Where intervertebral discs are located</a:t>
            </a:r>
            <a:endParaRPr/>
          </a:p>
          <a:p>
            <a:pPr lvl="1">
              <a:buFont typeface="Arial"/>
              <a:buChar char="•"/>
              <a:defRPr/>
            </a:pPr>
            <a:endParaRPr lang="en-US" sz="2000">
              <a:cs typeface="Arial"/>
            </a:endParaRPr>
          </a:p>
          <a:p>
            <a:pPr lvl="1">
              <a:buFont typeface="Arial"/>
              <a:buChar char="•"/>
              <a:defRPr/>
            </a:pPr>
            <a:endParaRPr lang="en-US" sz="2000">
              <a:cs typeface="Arial"/>
            </a:endParaRPr>
          </a:p>
          <a:p>
            <a:pPr marL="342900" indent="-342900">
              <a:buFont typeface="Arial"/>
              <a:buChar char="•"/>
              <a:defRPr/>
            </a:pPr>
            <a:r>
              <a:rPr lang="en-US" sz="2400" b="1">
                <a:solidFill>
                  <a:schemeClr val="tx1"/>
                </a:solidFill>
              </a:rPr>
              <a:t>Zygapophyseal Joints</a:t>
            </a:r>
            <a:endParaRPr/>
          </a:p>
          <a:p>
            <a:pPr lvl="1">
              <a:buFont typeface="Arial"/>
              <a:buChar char="•"/>
              <a:defRPr/>
            </a:pPr>
            <a:r>
              <a:rPr lang="en-US" sz="2000">
                <a:cs typeface="Arial"/>
              </a:rPr>
              <a:t>Formed by the four articular processes</a:t>
            </a:r>
            <a:endParaRPr/>
          </a:p>
        </p:txBody>
      </p:sp>
      <p:sp>
        <p:nvSpPr>
          <p:cNvPr id="5" name="TextBox 4"/>
          <p:cNvSpPr txBox="1"/>
          <p:nvPr/>
        </p:nvSpPr>
        <p:spPr bwMode="auto">
          <a:xfrm>
            <a:off x="2347632" y="5507064"/>
            <a:ext cx="7514262" cy="701399"/>
          </a:xfrm>
          <a:prstGeom prst="rect">
            <a:avLst/>
          </a:prstGeom>
          <a:noFill/>
        </p:spPr>
        <p:txBody>
          <a:bodyPr wrap="square" rtlCol="0">
            <a:spAutoFit/>
          </a:bodyPr>
          <a:lstStyle/>
          <a:p>
            <a:pPr>
              <a:defRPr/>
            </a:pPr>
            <a:r>
              <a:rPr lang="en-US" sz="2000" b="1">
                <a:cs typeface="Arial"/>
              </a:rPr>
              <a:t>Costal Joints  </a:t>
            </a:r>
            <a:r>
              <a:rPr lang="en-US" sz="2000">
                <a:cs typeface="Arial"/>
              </a:rPr>
              <a:t>are only part of the thoracic vertebrae and will be discussed in detail later</a:t>
            </a:r>
            <a:endParaRPr lang="en-US" sz="2800">
              <a:cs typeface="Aria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b="1"/>
              <a:t>Intervertebral Foramina</a:t>
            </a:r>
            <a:endParaRPr/>
          </a:p>
        </p:txBody>
      </p:sp>
      <p:sp>
        <p:nvSpPr>
          <p:cNvPr id="3" name="Content Placeholder 2"/>
          <p:cNvSpPr>
            <a:spLocks noGrp="1"/>
          </p:cNvSpPr>
          <p:nvPr>
            <p:ph idx="1"/>
          </p:nvPr>
        </p:nvSpPr>
        <p:spPr bwMode="auto"/>
        <p:txBody>
          <a:bodyPr/>
          <a:lstStyle/>
          <a:p>
            <a:pPr marL="457200" indent="-457200">
              <a:buFont typeface="Arial"/>
              <a:buChar char="•"/>
              <a:defRPr/>
            </a:pPr>
            <a:r>
              <a:rPr lang="en-US" b="0">
                <a:solidFill>
                  <a:schemeClr val="tx1"/>
                </a:solidFill>
                <a:cs typeface="Arial"/>
              </a:rPr>
              <a:t>Formed by the inferior vertebral notch of a pedicle on one vertebra with the successive superior vertebral notch on the pedicle of the next vertebra</a:t>
            </a:r>
            <a:endParaRPr/>
          </a:p>
          <a:p>
            <a:pPr marL="457200" indent="-457200">
              <a:buFont typeface="Arial"/>
              <a:buChar char="•"/>
              <a:defRPr/>
            </a:pPr>
            <a:endParaRPr lang="en-US" b="0">
              <a:solidFill>
                <a:schemeClr val="tx1"/>
              </a:solidFill>
              <a:cs typeface="Arial"/>
            </a:endParaRPr>
          </a:p>
          <a:p>
            <a:pPr marL="457200" indent="-457200">
              <a:buFont typeface="Arial"/>
              <a:buChar char="•"/>
              <a:defRPr/>
            </a:pPr>
            <a:r>
              <a:rPr lang="en-US" b="0">
                <a:solidFill>
                  <a:schemeClr val="tx1"/>
                </a:solidFill>
                <a:cs typeface="Arial"/>
              </a:rPr>
              <a:t>One on each side for every two vertebrae</a:t>
            </a:r>
            <a:endParaRPr/>
          </a:p>
          <a:p>
            <a:pPr marL="457200" indent="-457200">
              <a:buFont typeface="Arial"/>
              <a:buChar char="•"/>
              <a:defRPr/>
            </a:pPr>
            <a:endParaRPr lang="en-US" b="0">
              <a:solidFill>
                <a:schemeClr val="tx1"/>
              </a:solidFill>
              <a:cs typeface="Arial"/>
            </a:endParaRPr>
          </a:p>
          <a:p>
            <a:pPr marL="457200" indent="-457200">
              <a:buFont typeface="Arial"/>
              <a:buChar char="•"/>
              <a:defRPr/>
            </a:pPr>
            <a:r>
              <a:rPr lang="en-US" b="0">
                <a:solidFill>
                  <a:schemeClr val="tx1"/>
                </a:solidFill>
                <a:cs typeface="Arial"/>
              </a:rPr>
              <a:t>Spinal nerves and blood vessels pass through </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Articular Processes</a:t>
            </a:r>
            <a:endParaRPr/>
          </a:p>
        </p:txBody>
      </p:sp>
      <p:pic>
        <p:nvPicPr>
          <p:cNvPr id="4" name="Content Placeholder 3" descr="Typical vertebra articular processes.jpg"/>
          <p:cNvPicPr>
            <a:picLocks noChangeAspect="1" noGrp="1"/>
          </p:cNvPicPr>
          <p:nvPr>
            <p:ph idx="1"/>
          </p:nvPr>
        </p:nvPicPr>
        <p:blipFill>
          <a:blip r:embed="rId3"/>
          <a:stretch/>
        </p:blipFill>
        <p:spPr bwMode="auto">
          <a:xfrm>
            <a:off x="6096000" y="735456"/>
            <a:ext cx="4145429" cy="538708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Autofit/>
          </a:bodyPr>
          <a:lstStyle/>
          <a:p>
            <a:pPr>
              <a:defRPr/>
            </a:pPr>
            <a:r>
              <a:rPr lang="en-US" b="1"/>
              <a:t>Zygapophyseal Joints and Intervertebral Foramina</a:t>
            </a:r>
            <a:endParaRPr/>
          </a:p>
        </p:txBody>
      </p:sp>
      <p:pic>
        <p:nvPicPr>
          <p:cNvPr id="4" name="Content Placeholder 3" descr="Zygapophyseal joints.jpg"/>
          <p:cNvPicPr>
            <a:picLocks noChangeAspect="1" noGrp="1"/>
          </p:cNvPicPr>
          <p:nvPr>
            <p:ph idx="1"/>
          </p:nvPr>
        </p:nvPicPr>
        <p:blipFill>
          <a:blip r:embed="rId3"/>
          <a:stretch/>
        </p:blipFill>
        <p:spPr bwMode="auto">
          <a:xfrm>
            <a:off x="4360771" y="1825625"/>
            <a:ext cx="3470457"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t>Intervertebral Discs</a:t>
            </a:r>
            <a:endParaRPr/>
          </a:p>
        </p:txBody>
      </p:sp>
      <p:sp>
        <p:nvSpPr>
          <p:cNvPr id="3" name="Content Placeholder 2"/>
          <p:cNvSpPr>
            <a:spLocks noGrp="1"/>
          </p:cNvSpPr>
          <p:nvPr>
            <p:ph idx="1"/>
          </p:nvPr>
        </p:nvSpPr>
        <p:spPr bwMode="auto">
          <a:xfrm>
            <a:off x="838200" y="1825625"/>
            <a:ext cx="6153443" cy="4351338"/>
          </a:xfrm>
        </p:spPr>
        <p:txBody>
          <a:bodyPr>
            <a:normAutofit/>
          </a:bodyPr>
          <a:lstStyle/>
          <a:p>
            <a:pPr marL="457200" indent="-457200">
              <a:buFont typeface="Arial"/>
              <a:buChar char="•"/>
              <a:defRPr/>
            </a:pPr>
            <a:r>
              <a:rPr lang="en-US" b="0">
                <a:solidFill>
                  <a:schemeClr val="tx1"/>
                </a:solidFill>
                <a:cs typeface="Arial"/>
              </a:rPr>
              <a:t>Cushion-like pads sandwiched between the bodies of the discs that act like shock absorbers</a:t>
            </a:r>
            <a:endParaRPr/>
          </a:p>
          <a:p>
            <a:pPr marL="457200" indent="-457200">
              <a:buFont typeface="Arial"/>
              <a:buChar char="•"/>
              <a:defRPr/>
            </a:pPr>
            <a:r>
              <a:rPr lang="en-US" b="0">
                <a:solidFill>
                  <a:schemeClr val="tx1"/>
                </a:solidFill>
                <a:cs typeface="Arial"/>
              </a:rPr>
              <a:t>They allow flexion and extension of the spine</a:t>
            </a:r>
            <a:endParaRPr/>
          </a:p>
          <a:p>
            <a:pPr>
              <a:defRPr/>
            </a:pPr>
            <a:endParaRPr lang="en-US"/>
          </a:p>
        </p:txBody>
      </p:sp>
      <p:pic>
        <p:nvPicPr>
          <p:cNvPr id="6" name="Picture 5"/>
          <p:cNvPicPr>
            <a:picLocks noChangeAspect="1"/>
          </p:cNvPicPr>
          <p:nvPr/>
        </p:nvPicPr>
        <p:blipFill>
          <a:blip r:embed="rId3"/>
          <a:stretch/>
        </p:blipFill>
        <p:spPr bwMode="auto">
          <a:xfrm>
            <a:off x="7322373" y="1717489"/>
            <a:ext cx="4162806" cy="4162806"/>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b="1"/>
              <a:t>Intervertebral Disc</a:t>
            </a:r>
            <a:endParaRPr/>
          </a:p>
        </p:txBody>
      </p:sp>
      <p:sp>
        <p:nvSpPr>
          <p:cNvPr id="3" name="Content Placeholder 2"/>
          <p:cNvSpPr>
            <a:spLocks noGrp="1"/>
          </p:cNvSpPr>
          <p:nvPr>
            <p:ph idx="1"/>
          </p:nvPr>
        </p:nvSpPr>
        <p:spPr bwMode="auto"/>
        <p:txBody>
          <a:bodyPr/>
          <a:lstStyle/>
          <a:p>
            <a:pPr marL="514350" indent="-514350">
              <a:buFont typeface="Arial"/>
              <a:buChar char="•"/>
              <a:defRPr/>
            </a:pPr>
            <a:r>
              <a:rPr lang="en-US" b="0">
                <a:solidFill>
                  <a:schemeClr val="tx1"/>
                </a:solidFill>
                <a:cs typeface="Arial"/>
              </a:rPr>
              <a:t>Each disc consists of:</a:t>
            </a:r>
            <a:endParaRPr/>
          </a:p>
          <a:p>
            <a:pPr marL="514350" indent="-514350">
              <a:buFont typeface="Arial"/>
              <a:buChar char="•"/>
              <a:defRPr/>
            </a:pPr>
            <a:endParaRPr lang="en-US">
              <a:solidFill>
                <a:schemeClr val="tx1"/>
              </a:solidFill>
              <a:cs typeface="Arial"/>
            </a:endParaRPr>
          </a:p>
          <a:p>
            <a:pPr lvl="1">
              <a:buFont typeface="Arial"/>
              <a:buChar char="•"/>
              <a:defRPr/>
            </a:pPr>
            <a:r>
              <a:rPr lang="en-US" sz="2400">
                <a:cs typeface="Arial"/>
              </a:rPr>
              <a:t>Annulus </a:t>
            </a:r>
            <a:r>
              <a:rPr lang="en-US" sz="2400">
                <a:cs typeface="Arial"/>
              </a:rPr>
              <a:t>fibrosus</a:t>
            </a:r>
            <a:r>
              <a:rPr lang="en-US" sz="2400">
                <a:cs typeface="Arial"/>
              </a:rPr>
              <a:t> </a:t>
            </a:r>
            <a:endParaRPr/>
          </a:p>
          <a:p>
            <a:pPr lvl="2">
              <a:defRPr/>
            </a:pPr>
            <a:r>
              <a:rPr lang="en-US" sz="2400">
                <a:cs typeface="Arial"/>
              </a:rPr>
              <a:t> </a:t>
            </a:r>
            <a:r>
              <a:rPr lang="en-US" sz="2400" b="0">
                <a:cs typeface="Arial"/>
              </a:rPr>
              <a:t>outer fibrous portion binding successive vertebrae together</a:t>
            </a:r>
            <a:endParaRPr/>
          </a:p>
          <a:p>
            <a:pPr lvl="2">
              <a:defRPr/>
            </a:pPr>
            <a:endParaRPr lang="en-US" sz="2400" b="0">
              <a:cs typeface="Arial"/>
            </a:endParaRPr>
          </a:p>
          <a:p>
            <a:pPr lvl="1">
              <a:buFont typeface="Arial"/>
              <a:buChar char="•"/>
              <a:defRPr/>
            </a:pPr>
            <a:r>
              <a:rPr lang="en-US" sz="2400">
                <a:cs typeface="Arial"/>
              </a:rPr>
              <a:t>Nucleus </a:t>
            </a:r>
            <a:r>
              <a:rPr lang="en-US" sz="2400">
                <a:cs typeface="Arial"/>
              </a:rPr>
              <a:t>pulposus</a:t>
            </a:r>
            <a:r>
              <a:rPr lang="en-US" sz="2400">
                <a:cs typeface="Arial"/>
              </a:rPr>
              <a:t> </a:t>
            </a:r>
            <a:endParaRPr/>
          </a:p>
          <a:p>
            <a:pPr lvl="2">
              <a:defRPr/>
            </a:pPr>
            <a:r>
              <a:rPr lang="en-US" sz="2400">
                <a:cs typeface="Arial"/>
              </a:rPr>
              <a:t> </a:t>
            </a:r>
            <a:r>
              <a:rPr lang="en-US" sz="2400" b="0">
                <a:cs typeface="Arial"/>
              </a:rPr>
              <a:t>soft inner portion acting like a rubber ball</a:t>
            </a:r>
            <a:endParaRPr/>
          </a:p>
          <a:p>
            <a:pPr>
              <a:defRPr/>
            </a:pPr>
            <a:endParaRPr lang="en-US" sz="2400"/>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Intervertebral Disc</a:t>
            </a:r>
            <a:endParaRPr/>
          </a:p>
        </p:txBody>
      </p:sp>
      <p:pic>
        <p:nvPicPr>
          <p:cNvPr id="4" name="Content Placeholder 3" descr="Intervertebral disk.jpg"/>
          <p:cNvPicPr>
            <a:picLocks noChangeAspect="1" noGrp="1"/>
          </p:cNvPicPr>
          <p:nvPr>
            <p:ph idx="1"/>
          </p:nvPr>
        </p:nvPicPr>
        <p:blipFill>
          <a:blip r:embed="rId3"/>
          <a:stretch/>
        </p:blipFill>
        <p:spPr bwMode="auto">
          <a:xfrm>
            <a:off x="4381997" y="1825625"/>
            <a:ext cx="3428005"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4" name="Title 3"/>
          <p:cNvSpPr>
            <a:spLocks noGrp="1"/>
          </p:cNvSpPr>
          <p:nvPr>
            <p:ph type="title"/>
          </p:nvPr>
        </p:nvSpPr>
        <p:spPr bwMode="auto"/>
        <p:txBody>
          <a:bodyPr/>
          <a:lstStyle/>
          <a:p>
            <a:pPr>
              <a:defRPr/>
            </a:pPr>
            <a:r>
              <a:rPr lang="en-CA" b="1"/>
              <a:t>Axial View</a:t>
            </a:r>
            <a:endParaRPr/>
          </a:p>
        </p:txBody>
      </p:sp>
      <p:pic>
        <p:nvPicPr>
          <p:cNvPr id="3" name="Picture 2"/>
          <p:cNvPicPr>
            <a:picLocks noChangeAspect="1"/>
          </p:cNvPicPr>
          <p:nvPr/>
        </p:nvPicPr>
        <p:blipFill>
          <a:blip r:embed="rId3"/>
          <a:stretch/>
        </p:blipFill>
        <p:spPr bwMode="auto">
          <a:xfrm>
            <a:off x="1534886" y="1647191"/>
            <a:ext cx="9144000" cy="4709160"/>
          </a:xfrm>
          <a:prstGeom prst="rect">
            <a:avLst/>
          </a:prstGeom>
          <a:ln w="57150">
            <a:solidFill>
              <a:schemeClr val="tx1"/>
            </a:solidFill>
          </a:ln>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   </a:t>
            </a:r>
            <a:r>
              <a:rPr lang="en-US" sz="3600" b="1"/>
              <a:t>Disc Complications</a:t>
            </a:r>
            <a:endParaRPr lang="en-US" sz="4000" b="1"/>
          </a:p>
        </p:txBody>
      </p:sp>
      <p:sp>
        <p:nvSpPr>
          <p:cNvPr id="4" name="TextBox 3"/>
          <p:cNvSpPr txBox="1"/>
          <p:nvPr/>
        </p:nvSpPr>
        <p:spPr bwMode="auto">
          <a:xfrm>
            <a:off x="1249403" y="1690687"/>
            <a:ext cx="9878860" cy="3078839"/>
          </a:xfrm>
          <a:prstGeom prst="rect">
            <a:avLst/>
          </a:prstGeom>
          <a:noFill/>
        </p:spPr>
        <p:txBody>
          <a:bodyPr wrap="square" rtlCol="0">
            <a:spAutoFit/>
          </a:bodyPr>
          <a:lstStyle/>
          <a:p>
            <a:pPr marL="457200" indent="-457200">
              <a:buFont typeface="Arial"/>
              <a:buChar char="•"/>
              <a:defRPr/>
            </a:pPr>
            <a:r>
              <a:rPr lang="en-US" sz="2800"/>
              <a:t>When the soft inner part protrudes through the outer fibrous layer, it presses on the spinal cord and causes severe pain and numbness that radiates into the lower limbs.</a:t>
            </a:r>
            <a:endParaRPr/>
          </a:p>
          <a:p>
            <a:pPr marL="457200" indent="-457200">
              <a:buFont typeface="Arial"/>
              <a:buChar char="•"/>
              <a:defRPr/>
            </a:pPr>
            <a:endParaRPr lang="en-US" sz="2800"/>
          </a:p>
          <a:p>
            <a:pPr marL="457200" indent="-457200">
              <a:buFont typeface="Arial"/>
              <a:buChar char="•"/>
              <a:defRPr/>
            </a:pPr>
            <a:endParaRPr lang="en-US" sz="2800"/>
          </a:p>
          <a:p>
            <a:pPr marL="457200" indent="-457200">
              <a:buFont typeface="Arial"/>
              <a:buChar char="•"/>
              <a:defRPr/>
            </a:pPr>
            <a:r>
              <a:rPr lang="en-US" sz="2800"/>
              <a:t>The condition, informally known as a “slipped disc”, is termed herniated nucleus </a:t>
            </a:r>
            <a:r>
              <a:rPr lang="en-US" sz="2800"/>
              <a:t>pulposis</a:t>
            </a:r>
            <a:r>
              <a:rPr lang="en-US" sz="2800"/>
              <a:t> (HNP)</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sz="6600" b="1"/>
              <a:t>The Cervical Spine</a:t>
            </a:r>
            <a:endParaRPr/>
          </a:p>
        </p:txBody>
      </p:sp>
      <p:pic>
        <p:nvPicPr>
          <p:cNvPr id="4" name="Picture 3"/>
          <p:cNvPicPr>
            <a:picLocks noChangeAspect="1"/>
          </p:cNvPicPr>
          <p:nvPr/>
        </p:nvPicPr>
        <p:blipFill>
          <a:blip r:embed="rId3"/>
          <a:stretch/>
        </p:blipFill>
        <p:spPr bwMode="auto">
          <a:xfrm>
            <a:off x="2635348" y="5592762"/>
            <a:ext cx="1296829" cy="900113"/>
          </a:xfrm>
          <a:prstGeom prst="rect">
            <a:avLst/>
          </a:prstGeom>
        </p:spPr>
      </p:pic>
      <p:pic>
        <p:nvPicPr>
          <p:cNvPr id="5" name="Picture 4"/>
          <p:cNvPicPr>
            <a:picLocks noChangeAspect="1"/>
          </p:cNvPicPr>
          <p:nvPr/>
        </p:nvPicPr>
        <p:blipFill>
          <a:blip r:embed="rId4"/>
          <a:stretch/>
        </p:blipFill>
        <p:spPr bwMode="auto">
          <a:xfrm>
            <a:off x="4044461" y="1834344"/>
            <a:ext cx="4103077" cy="4103077"/>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t>Cervical Vertebrae</a:t>
            </a:r>
            <a:endParaRPr/>
          </a:p>
        </p:txBody>
      </p:sp>
      <p:sp>
        <p:nvSpPr>
          <p:cNvPr id="3" name="Content Placeholder 2"/>
          <p:cNvSpPr>
            <a:spLocks noGrp="1"/>
          </p:cNvSpPr>
          <p:nvPr>
            <p:ph idx="1"/>
          </p:nvPr>
        </p:nvSpPr>
        <p:spPr bwMode="auto">
          <a:xfrm>
            <a:off x="838200" y="1825625"/>
            <a:ext cx="6040902" cy="4351338"/>
          </a:xfrm>
        </p:spPr>
        <p:txBody>
          <a:bodyPr>
            <a:noAutofit/>
          </a:bodyPr>
          <a:lstStyle/>
          <a:p>
            <a:pPr marL="342900" indent="-342900">
              <a:buFont typeface="Arial"/>
              <a:buChar char="•"/>
              <a:defRPr/>
            </a:pPr>
            <a:r>
              <a:rPr lang="en-US" sz="2400">
                <a:solidFill>
                  <a:schemeClr val="tx1"/>
                </a:solidFill>
              </a:rPr>
              <a:t>Increase in size from C1 to C7</a:t>
            </a:r>
            <a:endParaRPr/>
          </a:p>
          <a:p>
            <a:pPr marL="342900" indent="-342900">
              <a:buFont typeface="Arial"/>
              <a:buChar char="•"/>
              <a:defRPr/>
            </a:pPr>
            <a:r>
              <a:rPr lang="en-US" sz="2400">
                <a:solidFill>
                  <a:schemeClr val="tx1"/>
                </a:solidFill>
              </a:rPr>
              <a:t>Smallest and lightest vertebra</a:t>
            </a:r>
            <a:endParaRPr/>
          </a:p>
          <a:p>
            <a:pPr marL="342900" indent="-342900">
              <a:buFont typeface="Arial"/>
              <a:buChar char="•"/>
              <a:defRPr/>
            </a:pPr>
            <a:r>
              <a:rPr lang="en-US" sz="2400">
                <a:solidFill>
                  <a:schemeClr val="tx1"/>
                </a:solidFill>
              </a:rPr>
              <a:t>First two are unusual</a:t>
            </a:r>
            <a:endParaRPr/>
          </a:p>
          <a:p>
            <a:pPr marL="342900" indent="-342900">
              <a:buFont typeface="Arial"/>
              <a:buChar char="•"/>
              <a:defRPr/>
            </a:pPr>
            <a:r>
              <a:rPr lang="en-US" sz="2400">
                <a:solidFill>
                  <a:schemeClr val="tx1"/>
                </a:solidFill>
              </a:rPr>
              <a:t>C3 – C6 are the typical cervical vertebrae</a:t>
            </a:r>
            <a:endParaRPr/>
          </a:p>
          <a:p>
            <a:pPr marL="342900" indent="-342900">
              <a:buFont typeface="Arial"/>
              <a:buChar char="•"/>
              <a:defRPr/>
            </a:pPr>
            <a:r>
              <a:rPr lang="en-US" sz="2400">
                <a:solidFill>
                  <a:schemeClr val="tx1"/>
                </a:solidFill>
              </a:rPr>
              <a:t>C7, also called the </a:t>
            </a:r>
            <a:r>
              <a:rPr lang="en-US" sz="2400" b="1">
                <a:solidFill>
                  <a:schemeClr val="tx1"/>
                </a:solidFill>
              </a:rPr>
              <a:t>vertebra </a:t>
            </a:r>
            <a:r>
              <a:rPr lang="en-US" sz="2400" b="1">
                <a:solidFill>
                  <a:schemeClr val="tx1"/>
                </a:solidFill>
              </a:rPr>
              <a:t>prominens</a:t>
            </a:r>
            <a:r>
              <a:rPr lang="en-US" sz="2400">
                <a:solidFill>
                  <a:schemeClr val="tx1"/>
                </a:solidFill>
              </a:rPr>
              <a:t> has many features of the thoracic vertebrae, including an extra long and more horizontal </a:t>
            </a:r>
            <a:r>
              <a:rPr lang="en-US" sz="2400">
                <a:solidFill>
                  <a:schemeClr val="tx1"/>
                </a:solidFill>
              </a:rPr>
              <a:t>spinous</a:t>
            </a:r>
            <a:r>
              <a:rPr lang="en-US" sz="2400">
                <a:solidFill>
                  <a:schemeClr val="tx1"/>
                </a:solidFill>
              </a:rPr>
              <a:t> process that can be palpated at the base of the neck.  </a:t>
            </a:r>
            <a:endParaRPr/>
          </a:p>
          <a:p>
            <a:pPr marL="342900" indent="-342900">
              <a:buFont typeface="Arial"/>
              <a:buChar char="•"/>
              <a:defRPr/>
            </a:pPr>
            <a:r>
              <a:rPr lang="en-US" sz="2400">
                <a:solidFill>
                  <a:schemeClr val="tx1"/>
                </a:solidFill>
              </a:rPr>
              <a:t>It is an important bony landmark for positioning.</a:t>
            </a:r>
            <a:endParaRPr/>
          </a:p>
        </p:txBody>
      </p:sp>
      <p:sp>
        <p:nvSpPr>
          <p:cNvPr id="4" name="Slide Number Placeholder 3"/>
          <p:cNvSpPr>
            <a:spLocks noGrp="1"/>
          </p:cNvSpPr>
          <p:nvPr>
            <p:ph type="sldNum" sz="quarter" idx="12"/>
          </p:nvPr>
        </p:nvSpPr>
        <p:spPr bwMode="auto"/>
        <p:txBody>
          <a:bodyPr/>
          <a:lstStyle/>
          <a:p>
            <a:pPr>
              <a:defRPr/>
            </a:pPr>
            <a:fld id="{8154251E-D438-454B-8D68-1E0D25564C4B}" type="slidenum">
              <a:rPr lang="en-US"/>
              <a:t>27</a:t>
            </a:fld>
            <a:endParaRPr lang="en-US"/>
          </a:p>
        </p:txBody>
      </p:sp>
      <p:pic>
        <p:nvPicPr>
          <p:cNvPr id="6" name="Content Placeholder 5"/>
          <p:cNvPicPr>
            <a:picLocks noChangeAspect="1" noGrp="1"/>
          </p:cNvPicPr>
          <p:nvPr>
            <p:ph sz="half" idx="4294967295"/>
          </p:nvPr>
        </p:nvPicPr>
        <p:blipFill>
          <a:blip r:embed="rId3"/>
          <a:stretch/>
        </p:blipFill>
        <p:spPr bwMode="auto">
          <a:xfrm>
            <a:off x="8302625" y="1460500"/>
            <a:ext cx="3889375" cy="5032375"/>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4339" name="Rectangle 2"/>
          <p:cNvSpPr>
            <a:spLocks noChangeArrowheads="1" noGrp="1"/>
          </p:cNvSpPr>
          <p:nvPr>
            <p:ph type="title"/>
          </p:nvPr>
        </p:nvSpPr>
        <p:spPr bwMode="auto">
          <a:prstGeom prst="rect">
            <a:avLst/>
          </a:prstGeom>
        </p:spPr>
        <p:txBody>
          <a:bodyPr lIns="91440" tIns="45720" rIns="91440" bIns="45720"/>
          <a:lstStyle/>
          <a:p>
            <a:pPr>
              <a:defRPr/>
            </a:pPr>
            <a:r>
              <a:rPr lang="en-US" sz="3600" b="1">
                <a:latin typeface="Arial"/>
                <a:cs typeface="Arial"/>
              </a:rPr>
              <a:t>Typical Cervical Vertebrae</a:t>
            </a:r>
            <a:endParaRPr/>
          </a:p>
        </p:txBody>
      </p:sp>
      <p:sp>
        <p:nvSpPr>
          <p:cNvPr id="14341" name="Text Box 4"/>
          <p:cNvSpPr txBox="1">
            <a:spLocks noChangeArrowheads="1"/>
          </p:cNvSpPr>
          <p:nvPr/>
        </p:nvSpPr>
        <p:spPr bwMode="auto">
          <a:xfrm>
            <a:off x="5822575" y="4573191"/>
            <a:ext cx="5531943" cy="1798679"/>
          </a:xfrm>
          <a:prstGeom prst="rect">
            <a:avLst/>
          </a:prstGeom>
          <a:noFill/>
          <a:ln>
            <a:noFill/>
          </a:ln>
        </p:spPr>
        <p:txBody>
          <a:bodyPr wrap="square">
            <a:spAutoFit/>
          </a:bodyPr>
          <a:lstStyle>
            <a:lvl1pPr marL="346075" indent="-346075">
              <a:defRPr>
                <a:solidFill>
                  <a:schemeClr val="tx1"/>
                </a:solidFill>
                <a:latin typeface="Arial"/>
              </a:defRPr>
            </a:lvl1pPr>
            <a:lvl2pPr marL="742950" indent="-285750">
              <a:defRPr>
                <a:solidFill>
                  <a:schemeClr val="tx1"/>
                </a:solidFill>
                <a:latin typeface="Arial"/>
              </a:defRPr>
            </a:lvl2pPr>
            <a:lvl3pPr marL="1143000" indent="-228600">
              <a:defRPr>
                <a:solidFill>
                  <a:schemeClr val="tx1"/>
                </a:solidFill>
                <a:latin typeface="Arial"/>
              </a:defRPr>
            </a:lvl3pPr>
            <a:lvl4pPr marL="1600200" indent="-228600">
              <a:defRPr>
                <a:solidFill>
                  <a:schemeClr val="tx1"/>
                </a:solidFill>
                <a:latin typeface="Arial"/>
              </a:defRPr>
            </a:lvl4pPr>
            <a:lvl5pPr marL="2057400" indent="-228600">
              <a:defRPr>
                <a:solidFill>
                  <a:schemeClr val="tx1"/>
                </a:solidFill>
                <a:latin typeface="Arial"/>
              </a:defRPr>
            </a:lvl5pPr>
            <a:lvl6pPr marL="2514600" indent="-228600">
              <a:spcBef>
                <a:spcPts val="0"/>
              </a:spcBef>
              <a:spcAft>
                <a:spcPts val="0"/>
              </a:spcAft>
              <a:defRPr>
                <a:solidFill>
                  <a:schemeClr val="tx1"/>
                </a:solidFill>
                <a:latin typeface="Arial"/>
              </a:defRPr>
            </a:lvl6pPr>
            <a:lvl7pPr marL="2971800" indent="-228600">
              <a:spcBef>
                <a:spcPts val="0"/>
              </a:spcBef>
              <a:spcAft>
                <a:spcPts val="0"/>
              </a:spcAft>
              <a:defRPr>
                <a:solidFill>
                  <a:schemeClr val="tx1"/>
                </a:solidFill>
                <a:latin typeface="Arial"/>
              </a:defRPr>
            </a:lvl7pPr>
            <a:lvl8pPr marL="3429000" indent="-228600">
              <a:spcBef>
                <a:spcPts val="0"/>
              </a:spcBef>
              <a:spcAft>
                <a:spcPts val="0"/>
              </a:spcAft>
              <a:defRPr>
                <a:solidFill>
                  <a:schemeClr val="tx1"/>
                </a:solidFill>
                <a:latin typeface="Arial"/>
              </a:defRPr>
            </a:lvl8pPr>
            <a:lvl9pPr marL="3886200" indent="-228600">
              <a:spcBef>
                <a:spcPts val="0"/>
              </a:spcBef>
              <a:spcAft>
                <a:spcPts val="0"/>
              </a:spcAft>
              <a:defRPr>
                <a:solidFill>
                  <a:schemeClr val="tx1"/>
                </a:solidFill>
                <a:latin typeface="Arial"/>
              </a:defRPr>
            </a:lvl9pPr>
          </a:lstStyle>
          <a:p>
            <a:pPr>
              <a:defRPr/>
            </a:pPr>
            <a:r>
              <a:rPr lang="en-US" sz="2800" b="1"/>
              <a:t>Three unique characteristics:</a:t>
            </a:r>
            <a:endParaRPr/>
          </a:p>
          <a:p>
            <a:pPr marL="457200" indent="-457200">
              <a:buFont typeface="Arial"/>
              <a:buChar char="•"/>
              <a:defRPr/>
            </a:pPr>
            <a:r>
              <a:rPr lang="en-US" sz="2800"/>
              <a:t>Bifid spinous process</a:t>
            </a:r>
            <a:endParaRPr/>
          </a:p>
          <a:p>
            <a:pPr marL="457200" indent="-457200">
              <a:buFont typeface="Arial"/>
              <a:buChar char="•"/>
              <a:defRPr/>
            </a:pPr>
            <a:r>
              <a:rPr lang="en-US" sz="2800"/>
              <a:t>Articular pillar</a:t>
            </a:r>
            <a:endParaRPr/>
          </a:p>
          <a:p>
            <a:pPr marL="457200" indent="-457200">
              <a:buFont typeface="Arial"/>
              <a:buChar char="•"/>
              <a:defRPr/>
            </a:pPr>
            <a:r>
              <a:rPr lang="en-US" sz="2800"/>
              <a:t>Three foramina</a:t>
            </a:r>
            <a:endParaRPr lang="en-GB" sz="2800"/>
          </a:p>
        </p:txBody>
      </p:sp>
      <p:pic>
        <p:nvPicPr>
          <p:cNvPr id="14348" name="Picture 12" descr="f09-13-A05410"/>
          <p:cNvPicPr>
            <a:picLocks noChangeAspect="1" noChangeArrowheads="1"/>
          </p:cNvPicPr>
          <p:nvPr/>
        </p:nvPicPr>
        <p:blipFill>
          <a:blip r:embed="rId3"/>
          <a:stretch/>
        </p:blipFill>
        <p:spPr bwMode="auto">
          <a:xfrm>
            <a:off x="5930140" y="1935509"/>
            <a:ext cx="4718353" cy="2181654"/>
          </a:xfrm>
          <a:prstGeom prst="rect">
            <a:avLst/>
          </a:prstGeom>
          <a:noFill/>
        </p:spPr>
      </p:pic>
      <p:pic>
        <p:nvPicPr>
          <p:cNvPr id="14349" name="Picture 13" descr="f09-12-A05410"/>
          <p:cNvPicPr>
            <a:picLocks noChangeAspect="1" noChangeArrowheads="1"/>
          </p:cNvPicPr>
          <p:nvPr/>
        </p:nvPicPr>
        <p:blipFill>
          <a:blip r:embed="rId4"/>
          <a:stretch/>
        </p:blipFill>
        <p:spPr bwMode="auto">
          <a:xfrm>
            <a:off x="1666857" y="1580013"/>
            <a:ext cx="4276165" cy="3162849"/>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C3 to C6</a:t>
            </a:r>
            <a:endParaRPr/>
          </a:p>
        </p:txBody>
      </p:sp>
      <p:sp>
        <p:nvSpPr>
          <p:cNvPr id="3" name="Content Placeholder 2"/>
          <p:cNvSpPr>
            <a:spLocks noGrp="1"/>
          </p:cNvSpPr>
          <p:nvPr>
            <p:ph idx="1"/>
          </p:nvPr>
        </p:nvSpPr>
        <p:spPr bwMode="auto"/>
        <p:txBody>
          <a:bodyPr>
            <a:normAutofit/>
          </a:bodyPr>
          <a:lstStyle/>
          <a:p>
            <a:pPr marL="342900" indent="-342900">
              <a:buFont typeface="Arial"/>
              <a:buChar char="•"/>
              <a:defRPr/>
            </a:pPr>
            <a:r>
              <a:rPr lang="en-US" sz="2400">
                <a:solidFill>
                  <a:schemeClr val="tx1"/>
                </a:solidFill>
              </a:rPr>
              <a:t>Body</a:t>
            </a:r>
            <a:endParaRPr/>
          </a:p>
          <a:p>
            <a:pPr lvl="1">
              <a:buFont typeface="Arial"/>
              <a:buChar char="•"/>
              <a:defRPr/>
            </a:pPr>
            <a:r>
              <a:rPr lang="en-US" b="0"/>
              <a:t>Oval </a:t>
            </a:r>
            <a:endParaRPr/>
          </a:p>
          <a:p>
            <a:pPr marL="342900" indent="-342900">
              <a:buFont typeface="Arial"/>
              <a:buChar char="•"/>
              <a:defRPr/>
            </a:pPr>
            <a:r>
              <a:rPr lang="en-US" sz="2400">
                <a:solidFill>
                  <a:schemeClr val="tx1"/>
                </a:solidFill>
              </a:rPr>
              <a:t>Vertebral Foramen</a:t>
            </a:r>
            <a:endParaRPr/>
          </a:p>
          <a:p>
            <a:pPr lvl="1">
              <a:buFont typeface="Arial"/>
              <a:buChar char="•"/>
              <a:defRPr/>
            </a:pPr>
            <a:r>
              <a:rPr lang="en-US" b="0"/>
              <a:t>Large and triangular</a:t>
            </a:r>
            <a:endParaRPr/>
          </a:p>
          <a:p>
            <a:pPr marL="342900" indent="-342900">
              <a:buFont typeface="Arial"/>
              <a:buChar char="•"/>
              <a:defRPr/>
            </a:pPr>
            <a:r>
              <a:rPr lang="en-US" sz="2400">
                <a:solidFill>
                  <a:schemeClr val="tx1"/>
                </a:solidFill>
              </a:rPr>
              <a:t>Transverse Processes</a:t>
            </a:r>
            <a:endParaRPr/>
          </a:p>
          <a:p>
            <a:pPr lvl="1">
              <a:buFont typeface="Arial"/>
              <a:buChar char="•"/>
              <a:defRPr/>
            </a:pPr>
            <a:r>
              <a:rPr lang="en-US" b="0"/>
              <a:t>Small</a:t>
            </a:r>
            <a:endParaRPr/>
          </a:p>
          <a:p>
            <a:pPr lvl="1">
              <a:buFont typeface="Arial"/>
              <a:buChar char="•"/>
              <a:defRPr/>
            </a:pPr>
            <a:r>
              <a:rPr lang="en-US" b="0"/>
              <a:t>Arise from both pedicle  and the body</a:t>
            </a:r>
            <a:endParaRPr/>
          </a:p>
          <a:p>
            <a:pPr marL="342900" indent="-342900">
              <a:buFont typeface="Arial"/>
              <a:buChar char="•"/>
              <a:defRPr/>
            </a:pPr>
            <a:r>
              <a:rPr lang="en-US" sz="2400">
                <a:solidFill>
                  <a:schemeClr val="tx1"/>
                </a:solidFill>
              </a:rPr>
              <a:t>Transverse Foramen</a:t>
            </a:r>
            <a:endParaRPr/>
          </a:p>
          <a:p>
            <a:pPr lvl="1">
              <a:buFont typeface="Arial"/>
              <a:buChar char="•"/>
              <a:defRPr/>
            </a:pPr>
            <a:r>
              <a:rPr lang="en-US" b="0"/>
              <a:t>Holes in each transverse process</a:t>
            </a:r>
            <a:endParaRPr/>
          </a:p>
          <a:p>
            <a:pPr lvl="1">
              <a:buFont typeface="Arial"/>
              <a:buChar char="•"/>
              <a:defRPr/>
            </a:pPr>
            <a:r>
              <a:rPr lang="en-US" b="0"/>
              <a:t>Where vertebral artery and vein and certain nerves pass through</a:t>
            </a:r>
            <a:endParaRPr/>
          </a:p>
        </p:txBody>
      </p:sp>
      <p:pic>
        <p:nvPicPr>
          <p:cNvPr id="4" name="Content Placeholder 3" descr="Typical C - superior view.jpg"/>
          <p:cNvPicPr>
            <a:picLocks noChangeAspect="1"/>
          </p:cNvPicPr>
          <p:nvPr/>
        </p:nvPicPr>
        <p:blipFill>
          <a:blip r:embed="rId3"/>
          <a:stretch/>
        </p:blipFill>
        <p:spPr bwMode="auto">
          <a:xfrm>
            <a:off x="7095565" y="2071295"/>
            <a:ext cx="4258235" cy="3183031"/>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C3 to C6</a:t>
            </a:r>
            <a:endParaRPr/>
          </a:p>
        </p:txBody>
      </p:sp>
      <p:sp>
        <p:nvSpPr>
          <p:cNvPr id="3" name="Content Placeholder 2"/>
          <p:cNvSpPr>
            <a:spLocks noGrp="1"/>
          </p:cNvSpPr>
          <p:nvPr>
            <p:ph idx="1"/>
          </p:nvPr>
        </p:nvSpPr>
        <p:spPr bwMode="auto">
          <a:xfrm>
            <a:off x="838200" y="1825625"/>
            <a:ext cx="3881284" cy="4351338"/>
          </a:xfrm>
        </p:spPr>
        <p:txBody>
          <a:bodyPr>
            <a:normAutofit fontScale="92500" lnSpcReduction="10000"/>
          </a:bodyPr>
          <a:lstStyle/>
          <a:p>
            <a:pPr marL="342900" indent="-342900">
              <a:buFont typeface="Arial"/>
              <a:buChar char="•"/>
              <a:defRPr/>
            </a:pPr>
            <a:r>
              <a:rPr lang="en-US" b="1">
                <a:solidFill>
                  <a:schemeClr val="tx1"/>
                </a:solidFill>
              </a:rPr>
              <a:t>Spinous Process</a:t>
            </a:r>
            <a:endParaRPr/>
          </a:p>
          <a:p>
            <a:pPr lvl="1">
              <a:buFont typeface="Arial"/>
              <a:buChar char="•"/>
              <a:defRPr/>
            </a:pPr>
            <a:r>
              <a:rPr lang="en-US" sz="2800"/>
              <a:t>Short</a:t>
            </a:r>
            <a:endParaRPr/>
          </a:p>
          <a:p>
            <a:pPr lvl="1">
              <a:buFont typeface="Arial"/>
              <a:buChar char="•"/>
              <a:defRPr/>
            </a:pPr>
            <a:r>
              <a:rPr lang="en-US" sz="2800"/>
              <a:t>Bifid tips (double pointed)</a:t>
            </a:r>
            <a:endParaRPr/>
          </a:p>
          <a:p>
            <a:pPr marL="342900" indent="-342900">
              <a:buFont typeface="Arial"/>
              <a:buChar char="•"/>
              <a:defRPr/>
            </a:pPr>
            <a:r>
              <a:rPr lang="en-US" b="1">
                <a:solidFill>
                  <a:schemeClr val="tx1"/>
                </a:solidFill>
              </a:rPr>
              <a:t>Articular Pillar</a:t>
            </a:r>
            <a:endParaRPr/>
          </a:p>
          <a:p>
            <a:pPr lvl="1">
              <a:buFont typeface="Arial"/>
              <a:buChar char="•"/>
              <a:defRPr/>
            </a:pPr>
            <a:r>
              <a:rPr lang="en-US" sz="2800"/>
              <a:t>Short column between the superior and inferior articular processes</a:t>
            </a:r>
            <a:endParaRPr/>
          </a:p>
          <a:p>
            <a:pPr lvl="1">
              <a:buFont typeface="Arial"/>
              <a:buChar char="•"/>
              <a:defRPr/>
            </a:pPr>
            <a:r>
              <a:rPr lang="en-US" sz="2800"/>
              <a:t>More supportive in cervical spine than in any other region</a:t>
            </a:r>
            <a:endParaRPr/>
          </a:p>
        </p:txBody>
      </p:sp>
      <p:pic>
        <p:nvPicPr>
          <p:cNvPr id="5" name="Content Placeholder 3" descr="Typical C - superior view.jpg"/>
          <p:cNvPicPr>
            <a:picLocks noChangeAspect="1" noGrp="1"/>
          </p:cNvPicPr>
          <p:nvPr>
            <p:ph sz="half" idx="4294967295"/>
          </p:nvPr>
        </p:nvPicPr>
        <p:blipFill>
          <a:blip r:embed="rId3"/>
          <a:stretch/>
        </p:blipFill>
        <p:spPr bwMode="auto">
          <a:xfrm>
            <a:off x="8150225" y="179388"/>
            <a:ext cx="4041775" cy="3022600"/>
          </a:xfrm>
        </p:spPr>
      </p:pic>
      <p:pic>
        <p:nvPicPr>
          <p:cNvPr id="6" name="Content Placeholder 3" descr="Typical C - lat view.jpg"/>
          <p:cNvPicPr>
            <a:picLocks noChangeAspect="1"/>
          </p:cNvPicPr>
          <p:nvPr/>
        </p:nvPicPr>
        <p:blipFill>
          <a:blip r:embed="rId4"/>
          <a:stretch/>
        </p:blipFill>
        <p:spPr bwMode="auto">
          <a:xfrm>
            <a:off x="5282733" y="4001294"/>
            <a:ext cx="5040619" cy="2438400"/>
          </a:xfrm>
          <a:prstGeom prst="rect">
            <a:avLst/>
          </a:prstGeom>
        </p:spPr>
      </p:pic>
      <p:sp>
        <p:nvSpPr>
          <p:cNvPr id="7" name="Rectangle 6"/>
          <p:cNvSpPr/>
          <p:nvPr/>
        </p:nvSpPr>
        <p:spPr bwMode="auto">
          <a:xfrm>
            <a:off x="9279693" y="6201108"/>
            <a:ext cx="1332169" cy="366119"/>
          </a:xfrm>
          <a:prstGeom prst="rect">
            <a:avLst/>
          </a:prstGeom>
        </p:spPr>
        <p:txBody>
          <a:bodyPr wrap="none">
            <a:spAutoFit/>
          </a:bodyPr>
          <a:lstStyle/>
          <a:p>
            <a:pPr>
              <a:defRPr/>
            </a:pPr>
            <a:r>
              <a:rPr lang="en-US"/>
              <a:t>Lateral View</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sz="4000" b="1"/>
              <a:t>Zygapophyseal joints</a:t>
            </a:r>
            <a:endParaRPr/>
          </a:p>
        </p:txBody>
      </p:sp>
      <p:pic>
        <p:nvPicPr>
          <p:cNvPr id="4" name="Content Placeholder 3" descr="Typical C - Zagapophyseal.jpg"/>
          <p:cNvPicPr>
            <a:picLocks noChangeAspect="1" noGrp="1"/>
          </p:cNvPicPr>
          <p:nvPr>
            <p:ph idx="1"/>
          </p:nvPr>
        </p:nvPicPr>
        <p:blipFill>
          <a:blip r:embed="rId3"/>
          <a:stretch/>
        </p:blipFill>
        <p:spPr bwMode="auto">
          <a:xfrm>
            <a:off x="6096000" y="1690688"/>
            <a:ext cx="5792130" cy="4351338"/>
          </a:xfrm>
        </p:spPr>
      </p:pic>
      <p:sp>
        <p:nvSpPr>
          <p:cNvPr id="3" name="Content Placeholder 2"/>
          <p:cNvSpPr>
            <a:spLocks noGrp="1"/>
          </p:cNvSpPr>
          <p:nvPr>
            <p:ph sz="half" idx="4294967295"/>
          </p:nvPr>
        </p:nvSpPr>
        <p:spPr bwMode="auto">
          <a:xfrm>
            <a:off x="0" y="1690688"/>
            <a:ext cx="5032375" cy="4937125"/>
          </a:xfrm>
        </p:spPr>
        <p:txBody>
          <a:bodyPr>
            <a:normAutofit/>
          </a:bodyPr>
          <a:lstStyle/>
          <a:p>
            <a:pPr>
              <a:buFont typeface="Arial"/>
              <a:buChar char="•"/>
              <a:defRPr/>
            </a:pPr>
            <a:r>
              <a:rPr lang="en-US">
                <a:solidFill>
                  <a:schemeClr val="tx1"/>
                </a:solidFill>
              </a:rPr>
              <a:t>Zygapophyseal</a:t>
            </a:r>
            <a:r>
              <a:rPr lang="en-US">
                <a:solidFill>
                  <a:schemeClr val="tx1"/>
                </a:solidFill>
              </a:rPr>
              <a:t> joints of the second through seventh cervical vertebrae are located at right angels, or 90°</a:t>
            </a:r>
            <a:endParaRPr/>
          </a:p>
          <a:p>
            <a:pPr>
              <a:buFont typeface="Arial"/>
              <a:buChar char="•"/>
              <a:defRPr/>
            </a:pPr>
            <a:endParaRPr lang="en-US">
              <a:solidFill>
                <a:schemeClr val="tx1"/>
              </a:solidFill>
            </a:endParaRPr>
          </a:p>
          <a:p>
            <a:pPr lvl="1">
              <a:buFont typeface="Arial"/>
              <a:buChar char="•"/>
              <a:defRPr/>
            </a:pPr>
            <a:r>
              <a:rPr lang="en-US" sz="2800"/>
              <a:t>Visualized only in a true lateral position C3-C7</a:t>
            </a:r>
            <a:endParaRPr/>
          </a:p>
          <a:p>
            <a:pPr lvl="1">
              <a:buFont typeface="Arial"/>
              <a:buChar char="•"/>
              <a:defRPr/>
            </a:pPr>
            <a:endParaRPr lang="en-US" sz="2800"/>
          </a:p>
          <a:p>
            <a:pPr lvl="1">
              <a:buFont typeface="Arial"/>
              <a:buChar char="•"/>
              <a:defRPr/>
            </a:pPr>
            <a:r>
              <a:rPr lang="en-US" sz="2800"/>
              <a:t>Visualized on true AP for C1 and C2</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6" name="Content Placeholder 5" descr="8FF36A"/>
          <p:cNvPicPr>
            <a:picLocks noChangeAspect="1" noChangeArrowheads="1" noGrp="1"/>
          </p:cNvPicPr>
          <p:nvPr>
            <p:ph idx="1"/>
          </p:nvPr>
        </p:nvPicPr>
        <p:blipFill>
          <a:blip r:embed="rId3"/>
          <a:stretch/>
        </p:blipFill>
        <p:spPr bwMode="auto">
          <a:xfrm>
            <a:off x="2535770" y="635486"/>
            <a:ext cx="7120460" cy="5587028"/>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6" name="Content Placeholder 5"/>
          <p:cNvPicPr>
            <a:picLocks noChangeAspect="1" noGrp="1"/>
          </p:cNvPicPr>
          <p:nvPr>
            <p:ph idx="1"/>
          </p:nvPr>
        </p:nvPicPr>
        <p:blipFill>
          <a:blip r:embed="rId3"/>
          <a:stretch/>
        </p:blipFill>
        <p:spPr bwMode="auto">
          <a:xfrm>
            <a:off x="2685463" y="1036857"/>
            <a:ext cx="6821073" cy="4784285"/>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sz="4000" b="1"/>
              <a:t>Intervertebral foramina</a:t>
            </a:r>
            <a:endParaRPr/>
          </a:p>
        </p:txBody>
      </p:sp>
      <p:pic>
        <p:nvPicPr>
          <p:cNvPr id="4" name="Content Placeholder 3" descr="Typical C - Zagapophyseal.jpg"/>
          <p:cNvPicPr>
            <a:picLocks noChangeAspect="1" noGrp="1"/>
          </p:cNvPicPr>
          <p:nvPr>
            <p:ph idx="1"/>
          </p:nvPr>
        </p:nvPicPr>
        <p:blipFill>
          <a:blip r:embed="rId3"/>
          <a:stretch/>
        </p:blipFill>
        <p:spPr bwMode="auto">
          <a:xfrm>
            <a:off x="3199935" y="1825625"/>
            <a:ext cx="5792130" cy="4351338"/>
          </a:xfrm>
        </p:spPr>
      </p:pic>
      <p:sp>
        <p:nvSpPr>
          <p:cNvPr id="3" name="Content Placeholder 2"/>
          <p:cNvSpPr>
            <a:spLocks noGrp="1"/>
          </p:cNvSpPr>
          <p:nvPr>
            <p:ph sz="half" idx="4294967295"/>
          </p:nvPr>
        </p:nvSpPr>
        <p:spPr bwMode="auto">
          <a:xfrm>
            <a:off x="0" y="1690688"/>
            <a:ext cx="5929313" cy="5265737"/>
          </a:xfrm>
        </p:spPr>
        <p:txBody>
          <a:bodyPr>
            <a:normAutofit/>
          </a:bodyPr>
          <a:lstStyle/>
          <a:p>
            <a:pPr>
              <a:buFont typeface="Arial"/>
              <a:buChar char="•"/>
              <a:defRPr/>
            </a:pPr>
            <a:r>
              <a:rPr lang="en-US" b="1">
                <a:solidFill>
                  <a:schemeClr val="tx1"/>
                </a:solidFill>
              </a:rPr>
              <a:t>Intervertebral foramina</a:t>
            </a:r>
            <a:endParaRPr/>
          </a:p>
          <a:p>
            <a:pPr lvl="1">
              <a:buFont typeface="Arial"/>
              <a:buChar char="•"/>
              <a:defRPr/>
            </a:pPr>
            <a:r>
              <a:rPr lang="en-US" sz="2800"/>
              <a:t>Identified by pedicles, which form the superior and inferior boundaries of these foramina</a:t>
            </a:r>
            <a:endParaRPr/>
          </a:p>
          <a:p>
            <a:pPr lvl="1">
              <a:buFont typeface="Arial"/>
              <a:buChar char="•"/>
              <a:defRPr/>
            </a:pPr>
            <a:r>
              <a:rPr lang="en-US" sz="2800"/>
              <a:t>Intervertebral foramina are situated at a 45° angle to the </a:t>
            </a:r>
            <a:r>
              <a:rPr lang="en-US" sz="2800"/>
              <a:t>midsagittal</a:t>
            </a:r>
            <a:r>
              <a:rPr lang="en-US" sz="2800"/>
              <a:t> plane, and open anteriorly</a:t>
            </a:r>
            <a:endParaRPr/>
          </a:p>
          <a:p>
            <a:pPr lvl="1">
              <a:buFont typeface="Arial"/>
              <a:buChar char="•"/>
              <a:defRPr/>
            </a:pPr>
            <a:r>
              <a:rPr lang="en-US" sz="2800"/>
              <a:t>They are also directed at a 15° inferior angle because of the shape and overlapping of the cervical vertebrae</a:t>
            </a:r>
            <a:endParaRPr/>
          </a:p>
        </p:txBody>
      </p:sp>
      <p:pic>
        <p:nvPicPr>
          <p:cNvPr id="5" name="Picture 7" descr="8FF56B"/>
          <p:cNvPicPr>
            <a:picLocks noChangeAspect="1" noChangeArrowheads="1"/>
          </p:cNvPicPr>
          <p:nvPr/>
        </p:nvPicPr>
        <p:blipFill>
          <a:blip r:embed="rId4"/>
          <a:srcRect l="3458" t="17360" r="6644" b="12927"/>
          <a:stretch/>
        </p:blipFill>
        <p:spPr bwMode="auto">
          <a:xfrm>
            <a:off x="8702433" y="615361"/>
            <a:ext cx="1740606" cy="2150653"/>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Intervertebral Foramina</a:t>
            </a:r>
            <a:endParaRPr/>
          </a:p>
        </p:txBody>
      </p:sp>
      <p:pic>
        <p:nvPicPr>
          <p:cNvPr id="5" name="Picture 5" descr="8FF56A"/>
          <p:cNvPicPr>
            <a:picLocks noChangeAspect="1" noChangeArrowheads="1" noGrp="1"/>
          </p:cNvPicPr>
          <p:nvPr>
            <p:ph idx="1"/>
          </p:nvPr>
        </p:nvPicPr>
        <p:blipFill>
          <a:blip r:embed="rId3"/>
          <a:stretch/>
        </p:blipFill>
        <p:spPr bwMode="auto">
          <a:xfrm>
            <a:off x="492587" y="1412875"/>
            <a:ext cx="4890573" cy="4971410"/>
          </a:xfrm>
          <a:prstGeom prst="rect">
            <a:avLst/>
          </a:prstGeom>
          <a:noFill/>
        </p:spPr>
      </p:pic>
      <p:pic>
        <p:nvPicPr>
          <p:cNvPr id="6" name="Picture 7" descr="8FF56B"/>
          <p:cNvPicPr>
            <a:picLocks noChangeAspect="1" noChangeArrowheads="1" noGrp="1"/>
          </p:cNvPicPr>
          <p:nvPr>
            <p:ph sz="half" idx="4294967295"/>
          </p:nvPr>
        </p:nvPicPr>
        <p:blipFill>
          <a:blip r:embed="rId4"/>
          <a:stretch/>
        </p:blipFill>
        <p:spPr bwMode="auto">
          <a:xfrm>
            <a:off x="8997950" y="1352550"/>
            <a:ext cx="3194050" cy="5091113"/>
          </a:xfrm>
          <a:prstGeom prst="rect">
            <a:avLst/>
          </a:prstGeom>
          <a:noFill/>
        </p:spPr>
      </p:pic>
      <p:sp>
        <p:nvSpPr>
          <p:cNvPr id="7" name="TextBox 6"/>
          <p:cNvSpPr txBox="1"/>
          <p:nvPr/>
        </p:nvSpPr>
        <p:spPr bwMode="auto">
          <a:xfrm flipH="1">
            <a:off x="3572255" y="3950363"/>
            <a:ext cx="534119" cy="213719"/>
          </a:xfrm>
          <a:prstGeom prst="rect">
            <a:avLst/>
          </a:prstGeom>
          <a:noFill/>
        </p:spPr>
        <p:txBody>
          <a:bodyPr wrap="square" rtlCol="0">
            <a:spAutoFit/>
          </a:bodyPr>
          <a:lstStyle/>
          <a:p>
            <a:pPr>
              <a:defRPr/>
            </a:pPr>
            <a:r>
              <a:rPr lang="en-US" sz="800">
                <a:solidFill>
                  <a:schemeClr val="bg1"/>
                </a:solidFill>
                <a:latin typeface="Arial Rounded MT Bold"/>
              </a:rPr>
              <a:t>R</a:t>
            </a:r>
            <a:endParaRPr/>
          </a:p>
        </p:txBody>
      </p:sp>
      <p:sp>
        <p:nvSpPr>
          <p:cNvPr id="8" name="TextBox 7"/>
          <p:cNvSpPr txBox="1"/>
          <p:nvPr/>
        </p:nvSpPr>
        <p:spPr bwMode="auto">
          <a:xfrm>
            <a:off x="9311935" y="3828366"/>
            <a:ext cx="240104" cy="213719"/>
          </a:xfrm>
          <a:prstGeom prst="rect">
            <a:avLst/>
          </a:prstGeom>
          <a:noFill/>
        </p:spPr>
        <p:txBody>
          <a:bodyPr wrap="none" rtlCol="0">
            <a:spAutoFit/>
          </a:bodyPr>
          <a:lstStyle/>
          <a:p>
            <a:pPr>
              <a:defRPr/>
            </a:pPr>
            <a:r>
              <a:rPr lang="en-US" sz="800">
                <a:solidFill>
                  <a:schemeClr val="bg1"/>
                </a:solidFill>
                <a:latin typeface="Arial Rounded MT Bold"/>
              </a:rPr>
              <a:t>L</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t>Atlas (C1)</a:t>
            </a:r>
            <a:endParaRPr/>
          </a:p>
        </p:txBody>
      </p:sp>
      <p:sp>
        <p:nvSpPr>
          <p:cNvPr id="3" name="Content Placeholder 2"/>
          <p:cNvSpPr>
            <a:spLocks noGrp="1"/>
          </p:cNvSpPr>
          <p:nvPr>
            <p:ph idx="1"/>
          </p:nvPr>
        </p:nvSpPr>
        <p:spPr bwMode="auto"/>
        <p:txBody>
          <a:bodyPr>
            <a:noAutofit/>
          </a:bodyPr>
          <a:lstStyle/>
          <a:p>
            <a:pPr marL="457200" indent="-457200">
              <a:buFont typeface="Arial"/>
              <a:buChar char="•"/>
              <a:defRPr/>
            </a:pPr>
            <a:r>
              <a:rPr lang="en-US" b="0">
                <a:solidFill>
                  <a:schemeClr val="tx1"/>
                </a:solidFill>
              </a:rPr>
              <a:t>No body, no spinous process</a:t>
            </a:r>
            <a:endParaRPr/>
          </a:p>
          <a:p>
            <a:pPr marL="457200" indent="-457200">
              <a:buFont typeface="Arial"/>
              <a:buChar char="•"/>
              <a:defRPr/>
            </a:pPr>
            <a:r>
              <a:rPr lang="en-US" u="sng">
                <a:solidFill>
                  <a:schemeClr val="tx1"/>
                </a:solidFill>
              </a:rPr>
              <a:t>Anterior arch</a:t>
            </a:r>
            <a:endParaRPr/>
          </a:p>
          <a:p>
            <a:pPr lvl="1">
              <a:buFont typeface="Arial"/>
              <a:buChar char="•"/>
              <a:defRPr/>
            </a:pPr>
            <a:r>
              <a:rPr lang="en-US" sz="2800" b="0"/>
              <a:t>Thick arch of bone replacing the body</a:t>
            </a:r>
            <a:endParaRPr/>
          </a:p>
          <a:p>
            <a:pPr lvl="1">
              <a:buFont typeface="Arial"/>
              <a:buChar char="•"/>
              <a:defRPr/>
            </a:pPr>
            <a:r>
              <a:rPr lang="en-US" sz="2800" b="0"/>
              <a:t>Includes a small anterior tubercle</a:t>
            </a:r>
            <a:endParaRPr/>
          </a:p>
          <a:p>
            <a:pPr marL="457200" indent="-457200">
              <a:buFont typeface="Arial"/>
              <a:buChar char="•"/>
              <a:defRPr/>
            </a:pPr>
            <a:r>
              <a:rPr lang="en-US" u="sng">
                <a:solidFill>
                  <a:schemeClr val="tx1"/>
                </a:solidFill>
              </a:rPr>
              <a:t>Posterior arch</a:t>
            </a:r>
            <a:endParaRPr/>
          </a:p>
          <a:p>
            <a:pPr lvl="1">
              <a:buFont typeface="Arial"/>
              <a:buChar char="•"/>
              <a:defRPr/>
            </a:pPr>
            <a:r>
              <a:rPr lang="en-US" sz="2800" b="0"/>
              <a:t>Replaces the two laminae and spinous process</a:t>
            </a:r>
            <a:endParaRPr/>
          </a:p>
          <a:p>
            <a:pPr lvl="1">
              <a:buFont typeface="Arial"/>
              <a:buChar char="•"/>
              <a:defRPr/>
            </a:pPr>
            <a:r>
              <a:rPr lang="en-US" sz="2800" b="0"/>
              <a:t>Includes a small posterior tubercle</a:t>
            </a:r>
            <a:endParaRPr/>
          </a:p>
          <a:p>
            <a:pPr marL="457200" indent="-457200">
              <a:buFont typeface="Arial"/>
              <a:buChar char="•"/>
              <a:defRPr/>
            </a:pPr>
            <a:r>
              <a:rPr lang="en-US" u="sng">
                <a:solidFill>
                  <a:schemeClr val="tx1"/>
                </a:solidFill>
              </a:rPr>
              <a:t>Transverse processes</a:t>
            </a:r>
            <a:endParaRPr/>
          </a:p>
          <a:p>
            <a:pPr lvl="1">
              <a:buFont typeface="Arial"/>
              <a:buChar char="•"/>
              <a:defRPr/>
            </a:pPr>
            <a:r>
              <a:rPr lang="en-US" sz="2800" b="0"/>
              <a:t>Smaller but have transverse foramina as other cervical vertebrae</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t>Atlas (C1)</a:t>
            </a:r>
            <a:endParaRPr/>
          </a:p>
        </p:txBody>
      </p:sp>
      <p:sp>
        <p:nvSpPr>
          <p:cNvPr id="3" name="Content Placeholder 2"/>
          <p:cNvSpPr>
            <a:spLocks noGrp="1"/>
          </p:cNvSpPr>
          <p:nvPr>
            <p:ph idx="1"/>
          </p:nvPr>
        </p:nvSpPr>
        <p:spPr bwMode="auto">
          <a:xfrm>
            <a:off x="838200" y="1825625"/>
            <a:ext cx="4176252" cy="4351338"/>
          </a:xfrm>
        </p:spPr>
        <p:txBody>
          <a:bodyPr>
            <a:noAutofit/>
          </a:bodyPr>
          <a:lstStyle/>
          <a:p>
            <a:pPr>
              <a:defRPr/>
            </a:pPr>
            <a:r>
              <a:rPr lang="en-US" b="1">
                <a:solidFill>
                  <a:schemeClr val="tx1"/>
                </a:solidFill>
              </a:rPr>
              <a:t>Atlantooccipital articulations</a:t>
            </a:r>
            <a:endParaRPr/>
          </a:p>
          <a:p>
            <a:pPr lvl="1">
              <a:buFont typeface="Arial"/>
              <a:buChar char="•"/>
              <a:defRPr/>
            </a:pPr>
            <a:r>
              <a:rPr lang="en-US"/>
              <a:t>Superior articular processes have a large depressed surface called a superior facet  for articulation with respective left and right occipital condyles of the skull</a:t>
            </a:r>
            <a:endParaRPr/>
          </a:p>
          <a:p>
            <a:pPr>
              <a:defRPr/>
            </a:pPr>
            <a:endParaRPr lang="en-US" sz="1600"/>
          </a:p>
        </p:txBody>
      </p:sp>
      <p:sp>
        <p:nvSpPr>
          <p:cNvPr id="4" name="Content Placeholder 3"/>
          <p:cNvSpPr>
            <a:spLocks noGrp="1"/>
          </p:cNvSpPr>
          <p:nvPr>
            <p:ph sz="half" idx="4294967295"/>
          </p:nvPr>
        </p:nvSpPr>
        <p:spPr bwMode="auto">
          <a:xfrm>
            <a:off x="8161338" y="1825625"/>
            <a:ext cx="4030662" cy="4351338"/>
          </a:xfrm>
        </p:spPr>
        <p:txBody>
          <a:bodyPr/>
          <a:lstStyle/>
          <a:p>
            <a:pPr>
              <a:defRPr/>
            </a:pPr>
            <a:r>
              <a:rPr lang="en-US" b="1">
                <a:solidFill>
                  <a:schemeClr val="tx1"/>
                </a:solidFill>
              </a:rPr>
              <a:t>Lateral masses</a:t>
            </a:r>
            <a:endParaRPr/>
          </a:p>
          <a:p>
            <a:pPr lvl="1">
              <a:buFont typeface="Arial"/>
              <a:buChar char="•"/>
              <a:defRPr/>
            </a:pPr>
            <a:r>
              <a:rPr lang="en-US"/>
              <a:t>Articular pillars between superior and inferior articular processes</a:t>
            </a:r>
            <a:endParaRPr/>
          </a:p>
          <a:p>
            <a:pPr lvl="1">
              <a:buFont typeface="Arial"/>
              <a:buChar char="•"/>
              <a:defRPr/>
            </a:pPr>
            <a:endParaRPr lang="en-US"/>
          </a:p>
          <a:p>
            <a:pPr lvl="1">
              <a:buFont typeface="Arial"/>
              <a:buChar char="•"/>
              <a:defRPr/>
            </a:pPr>
            <a:r>
              <a:rPr lang="en-US"/>
              <a:t>Support the weight of the head and assist in rotation and so are the bulkiest of any in the cervical vertebrae</a:t>
            </a:r>
            <a:endParaRPr/>
          </a:p>
          <a:p>
            <a:pPr>
              <a:defRPr/>
            </a:pPr>
            <a:endParaRPr lang="en-US" sz="1600"/>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Atlas – Superior View</a:t>
            </a:r>
            <a:endParaRPr lang="en-US" sz="4000" b="1"/>
          </a:p>
        </p:txBody>
      </p:sp>
      <p:pic>
        <p:nvPicPr>
          <p:cNvPr id="4" name="Content Placeholder 3" descr="Atlas - sup view.jpg"/>
          <p:cNvPicPr>
            <a:picLocks noChangeAspect="1" noGrp="1"/>
          </p:cNvPicPr>
          <p:nvPr>
            <p:ph idx="1"/>
          </p:nvPr>
        </p:nvPicPr>
        <p:blipFill>
          <a:blip r:embed="rId3"/>
          <a:stretch/>
        </p:blipFill>
        <p:spPr bwMode="auto">
          <a:xfrm>
            <a:off x="3423250" y="1524333"/>
            <a:ext cx="5345499" cy="4844359"/>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3" name="Picture 2"/>
          <p:cNvPicPr>
            <a:picLocks noChangeAspect="1"/>
          </p:cNvPicPr>
          <p:nvPr/>
        </p:nvPicPr>
        <p:blipFill>
          <a:blip r:embed="rId3"/>
          <a:srcRect l="0" t="35227" r="0" b="0"/>
          <a:stretch/>
        </p:blipFill>
        <p:spPr bwMode="auto">
          <a:xfrm>
            <a:off x="3048001" y="838201"/>
            <a:ext cx="5762856" cy="5330087"/>
          </a:xfrm>
          <a:prstGeom prst="rect">
            <a:avLst/>
          </a:prstGeom>
          <a:ln w="57150">
            <a:solidFill>
              <a:schemeClr val="tx1"/>
            </a:solidFill>
          </a:ln>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t>Axis (C2)</a:t>
            </a:r>
            <a:endParaRPr/>
          </a:p>
        </p:txBody>
      </p:sp>
      <p:sp>
        <p:nvSpPr>
          <p:cNvPr id="3" name="Content Placeholder 2"/>
          <p:cNvSpPr>
            <a:spLocks noGrp="1"/>
          </p:cNvSpPr>
          <p:nvPr>
            <p:ph idx="1"/>
          </p:nvPr>
        </p:nvSpPr>
        <p:spPr bwMode="auto">
          <a:xfrm>
            <a:off x="838200" y="1825625"/>
            <a:ext cx="4485968" cy="4351338"/>
          </a:xfrm>
        </p:spPr>
        <p:txBody>
          <a:bodyPr>
            <a:noAutofit/>
          </a:bodyPr>
          <a:lstStyle/>
          <a:p>
            <a:pPr marL="457200" indent="-457200">
              <a:buFont typeface="Arial"/>
              <a:buChar char="•"/>
              <a:defRPr/>
            </a:pPr>
            <a:r>
              <a:rPr lang="en-US" sz="2400">
                <a:solidFill>
                  <a:schemeClr val="tx1"/>
                </a:solidFill>
              </a:rPr>
              <a:t>Odontoid process or dens</a:t>
            </a:r>
            <a:endParaRPr/>
          </a:p>
          <a:p>
            <a:pPr lvl="1">
              <a:buFont typeface="Arial"/>
              <a:buChar char="•"/>
              <a:defRPr/>
            </a:pPr>
            <a:r>
              <a:rPr lang="en-US" sz="2400"/>
              <a:t>Most distinctive feature</a:t>
            </a:r>
            <a:endParaRPr/>
          </a:p>
          <a:p>
            <a:pPr lvl="1">
              <a:buFont typeface="Arial"/>
              <a:buChar char="•"/>
              <a:defRPr/>
            </a:pPr>
            <a:r>
              <a:rPr lang="en-US" sz="2400"/>
              <a:t>Conical process projecting up from superior surface of the body</a:t>
            </a:r>
            <a:endParaRPr/>
          </a:p>
          <a:p>
            <a:pPr lvl="1">
              <a:buFont typeface="Arial"/>
              <a:buChar char="•"/>
              <a:defRPr/>
            </a:pPr>
            <a:r>
              <a:rPr lang="en-US" sz="2400"/>
              <a:t>Acts as a pivot allowing rotation of the head</a:t>
            </a:r>
            <a:endParaRPr/>
          </a:p>
        </p:txBody>
      </p:sp>
      <p:pic>
        <p:nvPicPr>
          <p:cNvPr id="5" name="Content Placeholder 3" descr="Axis - sup view.jpg"/>
          <p:cNvPicPr>
            <a:picLocks noChangeAspect="1" noGrp="1"/>
          </p:cNvPicPr>
          <p:nvPr>
            <p:ph sz="half" idx="4294967295"/>
          </p:nvPr>
        </p:nvPicPr>
        <p:blipFill>
          <a:blip r:embed="rId3"/>
          <a:stretch/>
        </p:blipFill>
        <p:spPr bwMode="auto">
          <a:xfrm>
            <a:off x="6499225" y="1825625"/>
            <a:ext cx="5692775" cy="360838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3600" b="1"/>
              <a:t>C1 - C2  Posterior Oblique View</a:t>
            </a:r>
            <a:endParaRPr lang="en-US" sz="3600"/>
          </a:p>
        </p:txBody>
      </p:sp>
      <p:pic>
        <p:nvPicPr>
          <p:cNvPr id="4" name="Content Placeholder 3" descr="C1 C2.jpg"/>
          <p:cNvPicPr>
            <a:picLocks noChangeAspect="1" noGrp="1"/>
          </p:cNvPicPr>
          <p:nvPr>
            <p:ph idx="1"/>
          </p:nvPr>
        </p:nvPicPr>
        <p:blipFill>
          <a:blip r:embed="rId3"/>
          <a:stretch/>
        </p:blipFill>
        <p:spPr bwMode="auto">
          <a:xfrm>
            <a:off x="3074237" y="1825625"/>
            <a:ext cx="6043525" cy="4351338"/>
          </a:xfrm>
        </p:spPr>
      </p:pic>
      <p:cxnSp>
        <p:nvCxnSpPr>
          <p:cNvPr id="7" name="Straight Arrow Connector 6"/>
          <p:cNvCxnSpPr/>
          <p:nvPr/>
        </p:nvCxnSpPr>
        <p:spPr bwMode="auto">
          <a:xfrm flipH="1">
            <a:off x="7696200" y="2971800"/>
            <a:ext cx="533400" cy="3810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b="1"/>
              <a:t>AP Open Mouth</a:t>
            </a:r>
            <a:endParaRPr/>
          </a:p>
        </p:txBody>
      </p:sp>
      <p:pic>
        <p:nvPicPr>
          <p:cNvPr id="4" name="Content Placeholder 3" descr="AP open mouth.jpg"/>
          <p:cNvPicPr>
            <a:picLocks noChangeAspect="1" noGrp="1"/>
          </p:cNvPicPr>
          <p:nvPr>
            <p:ph idx="1"/>
          </p:nvPr>
        </p:nvPicPr>
        <p:blipFill>
          <a:blip r:embed="rId3"/>
          <a:stretch/>
        </p:blipFill>
        <p:spPr bwMode="auto">
          <a:xfrm>
            <a:off x="3228561" y="1825625"/>
            <a:ext cx="5734877"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t>Joints of the Cervical Spine</a:t>
            </a:r>
            <a:endParaRPr/>
          </a:p>
        </p:txBody>
      </p:sp>
      <p:sp>
        <p:nvSpPr>
          <p:cNvPr id="3" name="Content Placeholder 2"/>
          <p:cNvSpPr>
            <a:spLocks noGrp="1"/>
          </p:cNvSpPr>
          <p:nvPr>
            <p:ph idx="1"/>
          </p:nvPr>
        </p:nvSpPr>
        <p:spPr bwMode="auto"/>
        <p:txBody>
          <a:bodyPr/>
          <a:lstStyle/>
          <a:p>
            <a:pPr marL="457200" indent="-457200">
              <a:buFont typeface="Arial"/>
              <a:buChar char="•"/>
              <a:defRPr/>
            </a:pPr>
            <a:r>
              <a:rPr lang="en-US" b="0">
                <a:solidFill>
                  <a:schemeClr val="tx1"/>
                </a:solidFill>
              </a:rPr>
              <a:t>Atlanto</a:t>
            </a:r>
            <a:r>
              <a:rPr lang="en-US" b="0">
                <a:solidFill>
                  <a:schemeClr val="tx1"/>
                </a:solidFill>
              </a:rPr>
              <a:t>-occipital joint</a:t>
            </a:r>
            <a:endParaRPr/>
          </a:p>
          <a:p>
            <a:pPr marL="457200" indent="-457200">
              <a:buFont typeface="Arial"/>
              <a:buChar char="•"/>
              <a:defRPr/>
            </a:pPr>
            <a:endParaRPr lang="en-US" b="0">
              <a:solidFill>
                <a:schemeClr val="tx1"/>
              </a:solidFill>
            </a:endParaRPr>
          </a:p>
          <a:p>
            <a:pPr marL="457200" indent="-457200">
              <a:buFont typeface="Arial"/>
              <a:buChar char="•"/>
              <a:defRPr/>
            </a:pPr>
            <a:r>
              <a:rPr lang="en-US" b="0">
                <a:solidFill>
                  <a:schemeClr val="tx1"/>
                </a:solidFill>
              </a:rPr>
              <a:t>Atlantoaxial</a:t>
            </a:r>
            <a:r>
              <a:rPr lang="en-US" b="0">
                <a:solidFill>
                  <a:schemeClr val="tx1"/>
                </a:solidFill>
              </a:rPr>
              <a:t> joint (medial and lateral)</a:t>
            </a:r>
            <a:endParaRPr/>
          </a:p>
          <a:p>
            <a:pPr marL="457200" indent="-457200">
              <a:buFont typeface="Arial"/>
              <a:buChar char="•"/>
              <a:defRPr/>
            </a:pPr>
            <a:endParaRPr lang="en-US" b="0">
              <a:solidFill>
                <a:schemeClr val="tx1"/>
              </a:solidFill>
            </a:endParaRPr>
          </a:p>
          <a:p>
            <a:pPr marL="457200" indent="-457200">
              <a:buFont typeface="Arial"/>
              <a:buChar char="•"/>
              <a:defRPr/>
            </a:pPr>
            <a:r>
              <a:rPr lang="en-US" b="0">
                <a:solidFill>
                  <a:schemeClr val="tx1"/>
                </a:solidFill>
              </a:rPr>
              <a:t>Intervertebral joints</a:t>
            </a:r>
            <a:endParaRPr/>
          </a:p>
          <a:p>
            <a:pPr marL="457200" indent="-457200">
              <a:buFont typeface="Arial"/>
              <a:buChar char="•"/>
              <a:defRPr/>
            </a:pPr>
            <a:endParaRPr lang="en-US" b="0">
              <a:solidFill>
                <a:schemeClr val="tx1"/>
              </a:solidFill>
            </a:endParaRPr>
          </a:p>
          <a:p>
            <a:pPr marL="457200" indent="-457200">
              <a:buFont typeface="Arial"/>
              <a:buChar char="•"/>
              <a:defRPr/>
            </a:pPr>
            <a:r>
              <a:rPr lang="en-US" b="0">
                <a:solidFill>
                  <a:schemeClr val="tx1"/>
                </a:solidFill>
              </a:rPr>
              <a:t>Zygapophyseal</a:t>
            </a:r>
            <a:r>
              <a:rPr lang="en-US" b="0">
                <a:solidFill>
                  <a:schemeClr val="tx1"/>
                </a:solidFill>
              </a:rPr>
              <a:t> joints</a:t>
            </a:r>
            <a:endParaRPr/>
          </a:p>
          <a:p>
            <a:pPr marL="342900" indent="-342900">
              <a:buFont typeface="Arial"/>
              <a:buChar char="•"/>
              <a:defRPr/>
            </a:pPr>
            <a:endParaRPr lang="en-US" sz="2400" b="0">
              <a:solidFill>
                <a:schemeClr val="tx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solidFill>
                  <a:schemeClr val="tx1"/>
                </a:solidFill>
                <a:latin typeface="Arial"/>
                <a:cs typeface="Arial"/>
              </a:rPr>
              <a:t>Atlanto</a:t>
            </a:r>
            <a:r>
              <a:rPr lang="en-US" b="1">
                <a:solidFill>
                  <a:schemeClr val="tx1"/>
                </a:solidFill>
                <a:latin typeface="Arial"/>
                <a:cs typeface="Arial"/>
              </a:rPr>
              <a:t>-occipital Joint</a:t>
            </a:r>
            <a:endParaRPr/>
          </a:p>
        </p:txBody>
      </p:sp>
      <p:sp>
        <p:nvSpPr>
          <p:cNvPr id="4" name="Content Placeholder 3"/>
          <p:cNvSpPr>
            <a:spLocks noGrp="1"/>
          </p:cNvSpPr>
          <p:nvPr>
            <p:ph idx="1"/>
          </p:nvPr>
        </p:nvSpPr>
        <p:spPr bwMode="auto"/>
        <p:txBody>
          <a:bodyPr>
            <a:normAutofit/>
          </a:bodyPr>
          <a:lstStyle/>
          <a:p>
            <a:pPr>
              <a:defRPr/>
            </a:pPr>
            <a:r>
              <a:rPr lang="en-US" b="1" u="sng">
                <a:solidFill>
                  <a:schemeClr val="tx1"/>
                </a:solidFill>
              </a:rPr>
              <a:t>Articulating surfaces:</a:t>
            </a:r>
            <a:endParaRPr/>
          </a:p>
          <a:p>
            <a:pPr>
              <a:defRPr/>
            </a:pPr>
            <a:endParaRPr lang="en-US">
              <a:solidFill>
                <a:schemeClr val="tx1"/>
              </a:solidFill>
            </a:endParaRPr>
          </a:p>
          <a:p>
            <a:pPr marL="457200" indent="-457200">
              <a:buFont typeface="Arial"/>
              <a:buChar char="•"/>
              <a:defRPr/>
            </a:pPr>
            <a:r>
              <a:rPr lang="en-US">
                <a:solidFill>
                  <a:schemeClr val="tx1"/>
                </a:solidFill>
              </a:rPr>
              <a:t>Superior articular process and facet of C1</a:t>
            </a:r>
            <a:endParaRPr/>
          </a:p>
          <a:p>
            <a:pPr marL="457200" indent="-457200">
              <a:buFont typeface="Arial"/>
              <a:buChar char="•"/>
              <a:defRPr/>
            </a:pPr>
            <a:r>
              <a:rPr lang="en-US">
                <a:solidFill>
                  <a:schemeClr val="tx1"/>
                </a:solidFill>
              </a:rPr>
              <a:t>Condyles of occipital bone of skull</a:t>
            </a:r>
            <a:endParaRPr/>
          </a:p>
          <a:p>
            <a:pPr marL="457200" indent="-457200">
              <a:buFont typeface="Arial"/>
              <a:buChar char="•"/>
              <a:defRPr/>
            </a:pPr>
            <a:endParaRPr lang="en-US">
              <a:solidFill>
                <a:schemeClr val="tx1"/>
              </a:solidFill>
            </a:endParaRPr>
          </a:p>
          <a:p>
            <a:pPr marL="457200" indent="-457200">
              <a:buFont typeface="Arial"/>
              <a:buChar char="•"/>
              <a:defRPr/>
            </a:pPr>
            <a:endParaRPr lang="en-US">
              <a:solidFill>
                <a:schemeClr val="tx1"/>
              </a:solidFill>
            </a:endParaRPr>
          </a:p>
          <a:p>
            <a:pPr marL="457200" indent="-457200">
              <a:buFont typeface="Arial"/>
              <a:buChar char="•"/>
              <a:defRPr/>
            </a:pPr>
            <a:r>
              <a:rPr lang="en-US">
                <a:solidFill>
                  <a:schemeClr val="tx1"/>
                </a:solidFill>
              </a:rPr>
              <a:t>Synovial, </a:t>
            </a:r>
            <a:r>
              <a:rPr lang="en-US">
                <a:solidFill>
                  <a:schemeClr val="tx1"/>
                </a:solidFill>
              </a:rPr>
              <a:t>diarthrodial</a:t>
            </a:r>
            <a:r>
              <a:rPr lang="en-US">
                <a:solidFill>
                  <a:schemeClr val="tx1"/>
                </a:solidFill>
              </a:rPr>
              <a:t> ellipsoid (</a:t>
            </a:r>
            <a:r>
              <a:rPr lang="en-US">
                <a:solidFill>
                  <a:schemeClr val="tx1"/>
                </a:solidFill>
              </a:rPr>
              <a:t>condyloid</a:t>
            </a:r>
            <a:r>
              <a:rPr lang="en-US">
                <a:solidFill>
                  <a:schemeClr val="tx1"/>
                </a:solidFill>
              </a:rPr>
              <a:t>) joint </a:t>
            </a:r>
            <a:endParaRPr/>
          </a:p>
          <a:p>
            <a:pPr marL="457200" indent="-457200">
              <a:buFont typeface="Arial"/>
              <a:buChar char="•"/>
              <a:defRPr/>
            </a:pPr>
            <a:r>
              <a:rPr lang="en-US">
                <a:solidFill>
                  <a:schemeClr val="tx1"/>
                </a:solidFill>
              </a:rPr>
              <a:t>Freely movable</a:t>
            </a:r>
            <a:endParaRPr/>
          </a:p>
        </p:txBody>
      </p:sp>
      <p:pic>
        <p:nvPicPr>
          <p:cNvPr id="11" name="Picture 5" descr="Spine-c_normal_ap_open_mouth"/>
          <p:cNvPicPr>
            <a:picLocks noChangeAspect="1" noChangeArrowheads="1" noGrp="1"/>
          </p:cNvPicPr>
          <p:nvPr>
            <p:ph sz="half" idx="4294967295"/>
          </p:nvPr>
        </p:nvPicPr>
        <p:blipFill>
          <a:blip r:embed="rId3"/>
          <a:stretch/>
        </p:blipFill>
        <p:spPr bwMode="auto">
          <a:xfrm>
            <a:off x="7488238" y="1870074"/>
            <a:ext cx="4703762" cy="3409950"/>
          </a:xfrm>
          <a:prstGeom prst="rect">
            <a:avLst/>
          </a:prstGeom>
          <a:noFill/>
        </p:spPr>
      </p:pic>
      <p:cxnSp>
        <p:nvCxnSpPr>
          <p:cNvPr id="12" name="Straight Arrow Connector 11"/>
          <p:cNvCxnSpPr/>
          <p:nvPr/>
        </p:nvCxnSpPr>
        <p:spPr bwMode="auto">
          <a:xfrm>
            <a:off x="7603805" y="2282819"/>
            <a:ext cx="914400" cy="1524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bwMode="auto">
          <a:xfrm flipH="1">
            <a:off x="11028323" y="2258435"/>
            <a:ext cx="914400" cy="17678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solidFill>
                  <a:schemeClr val="tx1"/>
                </a:solidFill>
                <a:latin typeface="Arial"/>
                <a:cs typeface="Arial"/>
              </a:rPr>
              <a:t> Atlantoaxial Joint (Medial)</a:t>
            </a:r>
            <a:endParaRPr/>
          </a:p>
        </p:txBody>
      </p:sp>
      <p:sp>
        <p:nvSpPr>
          <p:cNvPr id="3" name="Content Placeholder 2"/>
          <p:cNvSpPr>
            <a:spLocks noGrp="1"/>
          </p:cNvSpPr>
          <p:nvPr>
            <p:ph idx="1"/>
          </p:nvPr>
        </p:nvSpPr>
        <p:spPr bwMode="auto">
          <a:xfrm>
            <a:off x="838200" y="1825625"/>
            <a:ext cx="5257800" cy="4351338"/>
          </a:xfrm>
        </p:spPr>
        <p:txBody>
          <a:bodyPr>
            <a:normAutofit/>
          </a:bodyPr>
          <a:lstStyle/>
          <a:p>
            <a:pPr marL="457200" indent="-457200">
              <a:buFont typeface="Arial"/>
              <a:buChar char="•"/>
              <a:defRPr/>
            </a:pPr>
            <a:r>
              <a:rPr lang="en-US" b="1" u="sng">
                <a:solidFill>
                  <a:schemeClr val="tx1"/>
                </a:solidFill>
              </a:rPr>
              <a:t>Articulating surfaces:</a:t>
            </a:r>
            <a:endParaRPr/>
          </a:p>
          <a:p>
            <a:pPr marL="457200" indent="-457200">
              <a:buFont typeface="Arial"/>
              <a:buChar char="•"/>
              <a:defRPr/>
            </a:pPr>
            <a:r>
              <a:rPr lang="en-US">
                <a:solidFill>
                  <a:schemeClr val="tx1"/>
                </a:solidFill>
              </a:rPr>
              <a:t>Posterior surface of anterior arch of C1</a:t>
            </a:r>
            <a:endParaRPr/>
          </a:p>
          <a:p>
            <a:pPr marL="457200" indent="-457200">
              <a:buFont typeface="Arial"/>
              <a:buChar char="•"/>
              <a:defRPr/>
            </a:pPr>
            <a:endParaRPr lang="en-US">
              <a:solidFill>
                <a:schemeClr val="tx1"/>
              </a:solidFill>
            </a:endParaRPr>
          </a:p>
          <a:p>
            <a:pPr marL="457200" indent="-457200">
              <a:buFont typeface="Arial"/>
              <a:buChar char="•"/>
              <a:defRPr/>
            </a:pPr>
            <a:r>
              <a:rPr lang="en-US">
                <a:solidFill>
                  <a:schemeClr val="tx1"/>
                </a:solidFill>
              </a:rPr>
              <a:t>Odontoid process of</a:t>
            </a:r>
            <a:endParaRPr/>
          </a:p>
          <a:p>
            <a:pPr>
              <a:defRPr/>
            </a:pPr>
            <a:r>
              <a:rPr lang="en-US">
                <a:solidFill>
                  <a:schemeClr val="tx1"/>
                </a:solidFill>
              </a:rPr>
              <a:t>     C2</a:t>
            </a:r>
            <a:endParaRPr/>
          </a:p>
          <a:p>
            <a:pPr marL="457200" indent="-457200">
              <a:buFont typeface="Arial"/>
              <a:buChar char="•"/>
              <a:defRPr/>
            </a:pPr>
            <a:r>
              <a:rPr lang="en-US">
                <a:solidFill>
                  <a:schemeClr val="tx1"/>
                </a:solidFill>
              </a:rPr>
              <a:t>Synovial, </a:t>
            </a:r>
            <a:r>
              <a:rPr lang="en-US">
                <a:solidFill>
                  <a:schemeClr val="tx1"/>
                </a:solidFill>
              </a:rPr>
              <a:t>diarthrodial</a:t>
            </a:r>
            <a:r>
              <a:rPr lang="en-US">
                <a:solidFill>
                  <a:schemeClr val="tx1"/>
                </a:solidFill>
              </a:rPr>
              <a:t> </a:t>
            </a:r>
            <a:r>
              <a:rPr lang="en-US">
                <a:solidFill>
                  <a:schemeClr val="tx1"/>
                </a:solidFill>
              </a:rPr>
              <a:t>trochoid</a:t>
            </a:r>
            <a:r>
              <a:rPr lang="en-US">
                <a:solidFill>
                  <a:schemeClr val="tx1"/>
                </a:solidFill>
              </a:rPr>
              <a:t> (pivot)joint </a:t>
            </a:r>
            <a:endParaRPr/>
          </a:p>
          <a:p>
            <a:pPr marL="457200" indent="-457200">
              <a:buFont typeface="Arial"/>
              <a:buChar char="•"/>
              <a:defRPr/>
            </a:pPr>
            <a:r>
              <a:rPr lang="en-US">
                <a:solidFill>
                  <a:schemeClr val="tx1"/>
                </a:solidFill>
              </a:rPr>
              <a:t>Freely movable</a:t>
            </a:r>
            <a:endParaRPr/>
          </a:p>
          <a:p>
            <a:pPr>
              <a:defRPr/>
            </a:pPr>
            <a:endParaRPr lang="en-US"/>
          </a:p>
        </p:txBody>
      </p:sp>
      <p:pic>
        <p:nvPicPr>
          <p:cNvPr id="5" name="Content Placeholder 5" descr="8FF36A"/>
          <p:cNvPicPr>
            <a:picLocks noChangeAspect="1" noChangeArrowheads="1" noGrp="1"/>
          </p:cNvPicPr>
          <p:nvPr>
            <p:ph sz="half" idx="4294967295"/>
          </p:nvPr>
        </p:nvPicPr>
        <p:blipFill>
          <a:blip r:embed="rId3"/>
          <a:stretch/>
        </p:blipFill>
        <p:spPr bwMode="auto">
          <a:xfrm>
            <a:off x="6723062" y="1690688"/>
            <a:ext cx="5468937" cy="4291012"/>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b="1">
                <a:solidFill>
                  <a:schemeClr val="tx1"/>
                </a:solidFill>
                <a:latin typeface="Arial"/>
                <a:cs typeface="Arial"/>
              </a:rPr>
              <a:t>  Atlantoaxial Joint (Lateral – 2)</a:t>
            </a:r>
            <a:endParaRPr/>
          </a:p>
        </p:txBody>
      </p:sp>
      <p:sp>
        <p:nvSpPr>
          <p:cNvPr id="3" name="Content Placeholder 2"/>
          <p:cNvSpPr>
            <a:spLocks noGrp="1"/>
          </p:cNvSpPr>
          <p:nvPr>
            <p:ph idx="1"/>
          </p:nvPr>
        </p:nvSpPr>
        <p:spPr bwMode="auto">
          <a:xfrm>
            <a:off x="838200" y="1581185"/>
            <a:ext cx="5592097" cy="4351338"/>
          </a:xfrm>
        </p:spPr>
        <p:txBody>
          <a:bodyPr>
            <a:normAutofit/>
          </a:bodyPr>
          <a:lstStyle/>
          <a:p>
            <a:pPr>
              <a:defRPr/>
            </a:pPr>
            <a:r>
              <a:rPr lang="en-US" b="1" u="sng">
                <a:solidFill>
                  <a:schemeClr val="tx1"/>
                </a:solidFill>
              </a:rPr>
              <a:t>Articulating surfaces:</a:t>
            </a:r>
            <a:endParaRPr/>
          </a:p>
          <a:p>
            <a:pPr marL="457200" indent="-457200">
              <a:buFont typeface="Arial"/>
              <a:buChar char="•"/>
              <a:defRPr/>
            </a:pPr>
            <a:r>
              <a:rPr lang="en-US">
                <a:solidFill>
                  <a:schemeClr val="tx1"/>
                </a:solidFill>
              </a:rPr>
              <a:t>Inferior articular processes &amp; facets of C1</a:t>
            </a:r>
            <a:endParaRPr/>
          </a:p>
          <a:p>
            <a:pPr marL="457200" indent="-457200">
              <a:buFont typeface="Arial"/>
              <a:buChar char="•"/>
              <a:defRPr/>
            </a:pPr>
            <a:r>
              <a:rPr lang="en-US">
                <a:solidFill>
                  <a:schemeClr val="tx1"/>
                </a:solidFill>
              </a:rPr>
              <a:t>Superior articular processes and facets of C2</a:t>
            </a:r>
            <a:endParaRPr/>
          </a:p>
          <a:p>
            <a:pPr marL="457200" indent="-457200">
              <a:buFont typeface="Arial"/>
              <a:buChar char="•"/>
              <a:defRPr/>
            </a:pPr>
            <a:endParaRPr lang="en-US">
              <a:solidFill>
                <a:schemeClr val="tx1"/>
              </a:solidFill>
            </a:endParaRPr>
          </a:p>
          <a:p>
            <a:pPr marL="457200" indent="-457200">
              <a:buFont typeface="Arial"/>
              <a:buChar char="•"/>
              <a:defRPr/>
            </a:pPr>
            <a:r>
              <a:rPr lang="en-US">
                <a:solidFill>
                  <a:schemeClr val="tx1"/>
                </a:solidFill>
              </a:rPr>
              <a:t>Synovial, </a:t>
            </a:r>
            <a:r>
              <a:rPr lang="en-US">
                <a:solidFill>
                  <a:schemeClr val="tx1"/>
                </a:solidFill>
              </a:rPr>
              <a:t>diarthrodial</a:t>
            </a:r>
            <a:r>
              <a:rPr lang="en-US">
                <a:solidFill>
                  <a:schemeClr val="tx1"/>
                </a:solidFill>
              </a:rPr>
              <a:t> plane (gliding) joint</a:t>
            </a:r>
            <a:endParaRPr/>
          </a:p>
          <a:p>
            <a:pPr marL="457200" indent="-457200">
              <a:buFont typeface="Arial"/>
              <a:buChar char="•"/>
              <a:defRPr/>
            </a:pPr>
            <a:r>
              <a:rPr lang="en-US">
                <a:solidFill>
                  <a:schemeClr val="tx1"/>
                </a:solidFill>
              </a:rPr>
              <a:t>Freely movable</a:t>
            </a:r>
            <a:endParaRPr/>
          </a:p>
          <a:p>
            <a:pPr>
              <a:defRPr/>
            </a:pPr>
            <a:endParaRPr lang="en-US"/>
          </a:p>
        </p:txBody>
      </p:sp>
      <p:pic>
        <p:nvPicPr>
          <p:cNvPr id="5" name="Content Placeholder 5" descr="8FF36A"/>
          <p:cNvPicPr>
            <a:picLocks noChangeAspect="1" noChangeArrowheads="1" noGrp="1"/>
          </p:cNvPicPr>
          <p:nvPr>
            <p:ph sz="half" idx="4294967295"/>
          </p:nvPr>
        </p:nvPicPr>
        <p:blipFill>
          <a:blip r:embed="rId3"/>
          <a:stretch/>
        </p:blipFill>
        <p:spPr bwMode="auto">
          <a:xfrm>
            <a:off x="6861175" y="1462088"/>
            <a:ext cx="5330825" cy="4183062"/>
          </a:xfrm>
          <a:prstGeom prst="rect">
            <a:avLst/>
          </a:prstGeom>
          <a:noFill/>
        </p:spPr>
      </p:pic>
      <p:sp>
        <p:nvSpPr>
          <p:cNvPr id="4" name="TextBox 3"/>
          <p:cNvSpPr txBox="1"/>
          <p:nvPr/>
        </p:nvSpPr>
        <p:spPr bwMode="auto">
          <a:xfrm>
            <a:off x="1504336" y="5784988"/>
            <a:ext cx="6439891" cy="701399"/>
          </a:xfrm>
          <a:prstGeom prst="rect">
            <a:avLst/>
          </a:prstGeom>
          <a:noFill/>
        </p:spPr>
        <p:txBody>
          <a:bodyPr wrap="none" rtlCol="0">
            <a:spAutoFit/>
          </a:bodyPr>
          <a:lstStyle/>
          <a:p>
            <a:pPr>
              <a:defRPr/>
            </a:pPr>
            <a:r>
              <a:rPr lang="en-US" sz="2000"/>
              <a:t>*This joint is the </a:t>
            </a:r>
            <a:r>
              <a:rPr lang="en-US" sz="2000"/>
              <a:t>zygapophyseal</a:t>
            </a:r>
            <a:r>
              <a:rPr lang="en-US" sz="2000"/>
              <a:t> joint of C1-2.</a:t>
            </a:r>
            <a:endParaRPr/>
          </a:p>
          <a:p>
            <a:pPr>
              <a:defRPr/>
            </a:pPr>
            <a:r>
              <a:rPr lang="en-US" sz="2000"/>
              <a:t>*Clearly demonstrated </a:t>
            </a:r>
            <a:r>
              <a:rPr lang="en-US" sz="2000"/>
              <a:t>radiographically</a:t>
            </a:r>
            <a:r>
              <a:rPr lang="en-US" sz="2000"/>
              <a:t> in AP odontoid view.</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sz="3600" b="1">
                <a:latin typeface="Arial"/>
                <a:cs typeface="Arial"/>
              </a:rPr>
              <a:t>Zygapophyseal</a:t>
            </a:r>
            <a:r>
              <a:rPr lang="en-US" sz="3600" b="1">
                <a:latin typeface="Arial"/>
                <a:cs typeface="Arial"/>
              </a:rPr>
              <a:t> Joi</a:t>
            </a:r>
            <a:r>
              <a:rPr lang="en-US" sz="4000" b="1">
                <a:latin typeface="Arial"/>
                <a:cs typeface="Arial"/>
              </a:rPr>
              <a:t>nts</a:t>
            </a:r>
            <a:endParaRPr/>
          </a:p>
        </p:txBody>
      </p:sp>
      <p:sp>
        <p:nvSpPr>
          <p:cNvPr id="3" name="Content Placeholder 2"/>
          <p:cNvSpPr>
            <a:spLocks noGrp="1"/>
          </p:cNvSpPr>
          <p:nvPr>
            <p:ph idx="1"/>
          </p:nvPr>
        </p:nvSpPr>
        <p:spPr bwMode="auto">
          <a:xfrm>
            <a:off x="838200" y="1825625"/>
            <a:ext cx="4343401" cy="4351338"/>
          </a:xfrm>
        </p:spPr>
        <p:txBody>
          <a:bodyPr/>
          <a:lstStyle/>
          <a:p>
            <a:pPr marL="342900" indent="-342900">
              <a:buFont typeface="Arial"/>
              <a:buChar char="•"/>
              <a:defRPr/>
            </a:pPr>
            <a:r>
              <a:rPr lang="en-US" sz="2400">
                <a:solidFill>
                  <a:schemeClr val="tx1"/>
                </a:solidFill>
              </a:rPr>
              <a:t>Articulating surfaces:</a:t>
            </a:r>
            <a:endParaRPr/>
          </a:p>
          <a:p>
            <a:pPr lvl="1">
              <a:buFont typeface="Arial"/>
              <a:buChar char="•"/>
              <a:defRPr/>
            </a:pPr>
            <a:r>
              <a:rPr lang="en-US" sz="2400"/>
              <a:t>Inferior articular process / facet</a:t>
            </a:r>
            <a:endParaRPr/>
          </a:p>
          <a:p>
            <a:pPr lvl="1">
              <a:buFont typeface="Arial"/>
              <a:buChar char="•"/>
              <a:defRPr/>
            </a:pPr>
            <a:r>
              <a:rPr lang="en-US" sz="2400"/>
              <a:t>Superior articular process/facet of adjacent vertebra</a:t>
            </a:r>
            <a:endParaRPr/>
          </a:p>
          <a:p>
            <a:pPr lvl="1">
              <a:buFont typeface="Arial"/>
              <a:buChar char="•"/>
              <a:defRPr/>
            </a:pPr>
            <a:endParaRPr lang="en-US" sz="2400"/>
          </a:p>
          <a:p>
            <a:pPr lvl="1">
              <a:buFont typeface="Arial"/>
              <a:buChar char="•"/>
              <a:defRPr/>
            </a:pPr>
            <a:r>
              <a:rPr lang="en-US" sz="2400"/>
              <a:t>Lie at right angles to </a:t>
            </a:r>
            <a:r>
              <a:rPr lang="en-US" sz="2400"/>
              <a:t>midsaggital</a:t>
            </a:r>
            <a:r>
              <a:rPr lang="en-US" sz="2400"/>
              <a:t> plane</a:t>
            </a:r>
            <a:endParaRPr/>
          </a:p>
          <a:p>
            <a:pPr lvl="1">
              <a:buFont typeface="Arial"/>
              <a:buChar char="•"/>
              <a:defRPr/>
            </a:pPr>
            <a:r>
              <a:rPr lang="en-US" sz="2400"/>
              <a:t>Clearly demonstrated</a:t>
            </a:r>
            <a:endParaRPr/>
          </a:p>
          <a:p>
            <a:pPr lvl="1">
              <a:buFont typeface="Arial"/>
              <a:buChar char="•"/>
              <a:defRPr/>
            </a:pPr>
            <a:r>
              <a:rPr lang="en-US" sz="2400"/>
              <a:t> in lateral position</a:t>
            </a:r>
            <a:endParaRPr/>
          </a:p>
          <a:p>
            <a:pPr>
              <a:defRPr/>
            </a:pPr>
            <a:endParaRPr lang="en-US" sz="2400">
              <a:solidFill>
                <a:schemeClr val="tx1"/>
              </a:solidFill>
            </a:endParaRPr>
          </a:p>
        </p:txBody>
      </p:sp>
      <p:pic>
        <p:nvPicPr>
          <p:cNvPr id="5" name="Picture 6" descr="8FF49"/>
          <p:cNvPicPr>
            <a:picLocks noChangeAspect="1" noChangeArrowheads="1" noGrp="1"/>
          </p:cNvPicPr>
          <p:nvPr>
            <p:ph sz="half" idx="4294967295"/>
          </p:nvPr>
        </p:nvPicPr>
        <p:blipFill>
          <a:blip r:embed="rId3"/>
          <a:stretch/>
        </p:blipFill>
        <p:spPr bwMode="auto">
          <a:xfrm>
            <a:off x="7010399" y="3468688"/>
            <a:ext cx="5181600" cy="3017837"/>
          </a:xfrm>
          <a:prstGeom prst="rect">
            <a:avLst/>
          </a:prstGeom>
          <a:noFill/>
        </p:spPr>
      </p:pic>
      <p:pic>
        <p:nvPicPr>
          <p:cNvPr id="6" name="Content Placeholder 3" descr="Typical C - Zagapophyseal.jpg"/>
          <p:cNvPicPr>
            <a:picLocks noChangeAspect="1"/>
          </p:cNvPicPr>
          <p:nvPr/>
        </p:nvPicPr>
        <p:blipFill>
          <a:blip r:embed="rId4"/>
          <a:stretch/>
        </p:blipFill>
        <p:spPr bwMode="auto">
          <a:xfrm>
            <a:off x="7010401" y="418522"/>
            <a:ext cx="3386796" cy="2544331"/>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sz="4000" b="1">
                <a:latin typeface="Arial"/>
                <a:cs typeface="Arial"/>
              </a:rPr>
              <a:t>Intervertebral Joints</a:t>
            </a:r>
            <a:endParaRPr/>
          </a:p>
        </p:txBody>
      </p:sp>
      <p:sp>
        <p:nvSpPr>
          <p:cNvPr id="3" name="Content Placeholder 2"/>
          <p:cNvSpPr>
            <a:spLocks noGrp="1"/>
          </p:cNvSpPr>
          <p:nvPr>
            <p:ph idx="1"/>
          </p:nvPr>
        </p:nvSpPr>
        <p:spPr bwMode="auto">
          <a:xfrm>
            <a:off x="636633" y="1840374"/>
            <a:ext cx="4256705" cy="4351338"/>
          </a:xfrm>
        </p:spPr>
        <p:txBody>
          <a:bodyPr/>
          <a:lstStyle/>
          <a:p>
            <a:pPr marL="342900" indent="-342900">
              <a:buFont typeface="Arial"/>
              <a:buChar char="•"/>
              <a:defRPr/>
            </a:pPr>
            <a:r>
              <a:rPr lang="en-US" sz="2400">
                <a:solidFill>
                  <a:schemeClr val="tx1"/>
                </a:solidFill>
              </a:rPr>
              <a:t>Articulating surfaces:</a:t>
            </a:r>
            <a:endParaRPr/>
          </a:p>
          <a:p>
            <a:pPr lvl="1">
              <a:buFont typeface="Arial"/>
              <a:buChar char="•"/>
              <a:defRPr/>
            </a:pPr>
            <a:r>
              <a:rPr lang="en-US" sz="2400"/>
              <a:t>Adjacent bodies of cervical vertebrae</a:t>
            </a:r>
            <a:endParaRPr/>
          </a:p>
          <a:p>
            <a:pPr lvl="1">
              <a:buFont typeface="Arial"/>
              <a:buChar char="•"/>
              <a:defRPr/>
            </a:pPr>
            <a:endParaRPr lang="en-US" sz="2400"/>
          </a:p>
          <a:p>
            <a:pPr lvl="1">
              <a:buFont typeface="Arial"/>
              <a:buChar char="•"/>
              <a:defRPr/>
            </a:pPr>
            <a:r>
              <a:rPr lang="en-US" sz="2400"/>
              <a:t>Slight movement individually</a:t>
            </a:r>
            <a:endParaRPr/>
          </a:p>
          <a:p>
            <a:pPr lvl="1">
              <a:buFont typeface="Arial"/>
              <a:buChar char="•"/>
              <a:defRPr/>
            </a:pPr>
            <a:r>
              <a:rPr lang="en-US" sz="2400"/>
              <a:t>Considerable movement for entire column</a:t>
            </a:r>
            <a:endParaRPr/>
          </a:p>
        </p:txBody>
      </p:sp>
      <p:pic>
        <p:nvPicPr>
          <p:cNvPr id="5" name="Picture 5" descr="8FF47"/>
          <p:cNvPicPr>
            <a:picLocks noChangeAspect="1" noChangeArrowheads="1" noGrp="1"/>
          </p:cNvPicPr>
          <p:nvPr>
            <p:ph sz="half" idx="4294967295"/>
          </p:nvPr>
        </p:nvPicPr>
        <p:blipFill>
          <a:blip r:embed="rId3"/>
          <a:srcRect l="0" t="0" r="41766" b="0"/>
          <a:stretch/>
        </p:blipFill>
        <p:spPr bwMode="auto">
          <a:xfrm>
            <a:off x="8978900" y="2036763"/>
            <a:ext cx="3213100" cy="3451225"/>
          </a:xfrm>
          <a:prstGeom prst="rect">
            <a:avLst/>
          </a:prstGeom>
          <a:noFill/>
        </p:spPr>
      </p:pic>
      <p:pic>
        <p:nvPicPr>
          <p:cNvPr id="6" name="Picture 6" descr="8FF49"/>
          <p:cNvPicPr>
            <a:picLocks noChangeAspect="1" noChangeArrowheads="1"/>
          </p:cNvPicPr>
          <p:nvPr/>
        </p:nvPicPr>
        <p:blipFill>
          <a:blip r:embed="rId4"/>
          <a:srcRect l="0" t="0" r="40258" b="0"/>
          <a:stretch/>
        </p:blipFill>
        <p:spPr bwMode="auto">
          <a:xfrm>
            <a:off x="5094904" y="2032532"/>
            <a:ext cx="3545801" cy="3456161"/>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102" name="Picture 6" descr="8FF49"/>
          <p:cNvPicPr>
            <a:picLocks noChangeAspect="1" noChangeArrowheads="1"/>
          </p:cNvPicPr>
          <p:nvPr/>
        </p:nvPicPr>
        <p:blipFill>
          <a:blip r:embed="rId3"/>
          <a:stretch/>
        </p:blipFill>
        <p:spPr bwMode="auto">
          <a:xfrm>
            <a:off x="1561652" y="223684"/>
            <a:ext cx="9068696" cy="6172200"/>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8200" y="310588"/>
            <a:ext cx="10515600" cy="1325563"/>
          </a:xfrm>
        </p:spPr>
        <p:txBody>
          <a:bodyPr>
            <a:normAutofit/>
          </a:bodyPr>
          <a:lstStyle/>
          <a:p>
            <a:pPr>
              <a:defRPr/>
            </a:pPr>
            <a:r>
              <a:rPr lang="en-US" b="1"/>
              <a:t>Summary of Vertebral Joints in Cervical Spine</a:t>
            </a:r>
            <a:endParaRPr/>
          </a:p>
        </p:txBody>
      </p:sp>
      <p:graphicFrame>
        <p:nvGraphicFramePr>
          <p:cNvPr id="6" name="Diagram 5"/>
          <p:cNvGraphicFramePr>
            <a:graphicFrameLocks xmlns:a="http://schemas.openxmlformats.org/drawingml/2006/main"/>
          </p:cNvGraphicFramePr>
          <p:nvPr/>
        </p:nvGraphicFramePr>
        <p:xfrm>
          <a:off x="1524000" y="1987843"/>
          <a:ext cx="9144000" cy="4064000"/>
          <a:chOff x="0" y="0"/>
          <a:chExt cx="9144000" cy="4064000"/>
        </p:xfrm>
        <a:graphic>
          <a:graphicData uri="http://schemas.openxmlformats.org/drawingml/2006/diagram">
            <dgm:relIds xmlns:dgm="http://schemas.openxmlformats.org/drawingml/2006/diagram" xmlns:r="http://schemas.openxmlformats.org/officeDocument/2006/relationships" r:dm="rId4" r:lo="rId6" r:qs="rId7" r:cs="rId5"/>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_rels/theme3.xml.rels><?xml version="1.0" encoding="UTF-8" standalone="yes"?><Relationships xmlns="http://schemas.openxmlformats.org/package/2006/relationships"></Relationships>
</file>

<file path=ppt/theme/_rels/theme4.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Arial"/>
        <a:cs typeface="Arial"/>
      </a:majorFont>
      <a:minorFont>
        <a:latin typeface="Futura PT Book"/>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2.xml><?xml version="1.0" encoding="utf-8"?>
<a:theme xmlns:a="http://schemas.openxmlformats.org/drawingml/2006/main" xmlns:r="http://schemas.openxmlformats.org/officeDocument/2006/relationships" xmlns:p="http://schemas.openxmlformats.org/presentation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3.xml><?xml version="1.0" encoding="utf-8"?>
<a:theme xmlns:a="http://schemas.openxmlformats.org/drawingml/2006/main" xmlns:r="http://schemas.openxmlformats.org/officeDocument/2006/relationships" xmlns:p="http://schemas.openxmlformats.org/presentation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Arial"/>
        <a:cs typeface="Arial"/>
      </a:majorFont>
      <a:minorFont>
        <a:latin typeface="Aptos"/>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bwMode="auto"/>
      <a:bodyPr/>
      <a:lstStyle/>
      <a:style>
        <a:lnRef idx="2">
          <a:schemeClr val="accent1"/>
        </a:lnRef>
        <a:fillRef idx="0">
          <a:schemeClr val="accent1"/>
        </a:fillRef>
        <a:effectRef idx="1">
          <a:schemeClr val="accent1"/>
        </a:effectRef>
        <a:fontRef idx="minor">
          <a:schemeClr val="tx1"/>
        </a:fontRef>
      </a:style>
    </a:lnDef>
  </a:objectDefaults>
</a:theme>
</file>

<file path=ppt/theme/theme4.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majorFont>
      <a:minorFont>
        <a:latin typeface="Calibri"/>
        <a:ea typeface="Arial"/>
        <a:cs typeface="Arial"/>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theme>
</file>

<file path=customXml/_rels/item1.xml.rels><?xml version="1.0" encoding="UTF-8" standalone="yes"?><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20C068-EAA8-44A2-AAF1-AC0EA91EA1D8}">
  <ds:schemaRefs>
    <ds:schemaRef ds:uri="http://schemas.microsoft.com/sharepoint/v3/contenttype/forms"/>
  </ds:schemaRefs>
</ds:datastoreItem>
</file>

<file path=customXml/itemProps2.xml><?xml version="1.0" encoding="utf-8"?>
<ds:datastoreItem xmlns:ds="http://schemas.openxmlformats.org/officeDocument/2006/customXml" ds:itemID="{5341559F-3161-4ECD-AA9F-8C96AB336786}">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3.xml><?xml version="1.0" encoding="utf-8"?>
<ds:datastoreItem xmlns:ds="http://schemas.openxmlformats.org/officeDocument/2006/customXml" ds:itemID="{8F8B56CB-A856-44F5-88B0-722439F38E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Anderson MRT</Template>
  <TotalTime>0</TotalTime>
  <Words>0</Words>
  <Application>onlyoffice/8.3.2.19</Application>
  <PresentationFormat>On-screen Show (4:3)</PresentationFormat>
  <Paragraphs>0</Paragraphs>
  <Slides>50</Slides>
  <Notes>50</Notes>
  <HiddenSlides>0</HiddenSlides>
  <MMClips>2</MMClips>
  <ScaleCrop>0</ScaleCrop>
  <HeadingPairs>
    <vt:vector size="4" baseType="variant">
      <vt:variant>
        <vt:lpstr>Theme</vt:lpstr>
      </vt:variant>
      <vt:variant>
        <vt:i4>3</vt:i4>
      </vt:variant>
      <vt:variant>
        <vt:lpstr>Slide Titles</vt:lpstr>
      </vt:variant>
      <vt:variant>
        <vt:i4>50</vt:i4>
      </vt:variant>
    </vt:vector>
  </HeadingPairs>
  <TitlesOfParts>
    <vt:vector size="53" baseType="lpstr">
      <vt:lpstr>Theme 1</vt:lpstr>
      <vt:lpstr>Theme 2</vt:lpstr>
      <vt:lpstr>Theme 3</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vector>
  </TitlesOfParts>
  <Company>SAIT Polytechnic</Company>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Qaiser Rehman</cp:lastModifiedBy>
  <cp:revision>311</cp:revision>
  <dcterms:created xsi:type="dcterms:W3CDTF">2009-04-06T17:04:40Z</dcterms:created>
  <dcterms:modified xsi:type="dcterms:W3CDTF">2025-07-01T18:56:53Z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