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4" r:id="rId5"/>
    <p:sldMasterId id="2147483696" r:id="rId6"/>
  </p:sldMasterIdLst>
  <p:notesMasterIdLst>
    <p:notesMasterId r:id="rId24"/>
  </p:notesMasterIdLst>
  <p:sldIdLst>
    <p:sldId id="256" r:id="rId7"/>
    <p:sldId id="266" r:id="rId8"/>
    <p:sldId id="437" r:id="rId9"/>
    <p:sldId id="297" r:id="rId10"/>
    <p:sldId id="290" r:id="rId11"/>
    <p:sldId id="438" r:id="rId12"/>
    <p:sldId id="439" r:id="rId13"/>
    <p:sldId id="440" r:id="rId14"/>
    <p:sldId id="441" r:id="rId15"/>
    <p:sldId id="442" r:id="rId16"/>
    <p:sldId id="443" r:id="rId17"/>
    <p:sldId id="444" r:id="rId18"/>
    <p:sldId id="445" r:id="rId19"/>
    <p:sldId id="446" r:id="rId20"/>
    <p:sldId id="447" r:id="rId21"/>
    <p:sldId id="429" r:id="rId22"/>
    <p:sldId id="43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66C"/>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74A289-47CA-4CF7-BC2A-F6A000FB866C}"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A1D9B1E2-22C7-4E48-9B25-827C41A4C570}">
      <dgm:prSet/>
      <dgm:spPr/>
      <dgm:t>
        <a:bodyPr/>
        <a:lstStyle/>
        <a:p>
          <a:r>
            <a:rPr lang="en-US" b="0" i="0"/>
            <a:t>Did you know?</a:t>
          </a:r>
          <a:endParaRPr lang="en-US"/>
        </a:p>
      </dgm:t>
    </dgm:pt>
    <dgm:pt modelId="{9D734881-FAD2-4976-81C3-309AF4831508}" type="parTrans" cxnId="{F07ABEAB-1A99-43AC-9134-759490E5AE9B}">
      <dgm:prSet/>
      <dgm:spPr/>
      <dgm:t>
        <a:bodyPr/>
        <a:lstStyle/>
        <a:p>
          <a:endParaRPr lang="en-US"/>
        </a:p>
      </dgm:t>
    </dgm:pt>
    <dgm:pt modelId="{82E0E86F-56D4-4B77-AD41-30910DCABA3E}" type="sibTrans" cxnId="{F07ABEAB-1A99-43AC-9134-759490E5AE9B}">
      <dgm:prSet/>
      <dgm:spPr/>
      <dgm:t>
        <a:bodyPr/>
        <a:lstStyle/>
        <a:p>
          <a:endParaRPr lang="en-US"/>
        </a:p>
      </dgm:t>
    </dgm:pt>
    <dgm:pt modelId="{109FB4F5-AB2C-45D9-9231-67DDCF1A8D13}">
      <dgm:prSet/>
      <dgm:spPr/>
      <dgm:t>
        <a:bodyPr/>
        <a:lstStyle/>
        <a:p>
          <a:r>
            <a:rPr lang="en-US" b="0" i="0" dirty="0"/>
            <a:t>Estheticians focus primarily on the muscles, bones, nerves, and circulation of </a:t>
          </a:r>
          <a:r>
            <a:rPr lang="en-US" dirty="0"/>
            <a:t>blood and lymph?</a:t>
          </a:r>
          <a:r>
            <a:rPr lang="en-US" b="0" i="0" dirty="0"/>
            <a:t> Understanding this anatomy and physiology helps </a:t>
          </a:r>
          <a:r>
            <a:rPr lang="en-US" dirty="0"/>
            <a:t>e</a:t>
          </a:r>
          <a:r>
            <a:rPr lang="en-US" b="0" i="0" dirty="0"/>
            <a:t>stheticians understand how the body functions as an integrated whole.</a:t>
          </a:r>
          <a:endParaRPr lang="en-US" dirty="0"/>
        </a:p>
      </dgm:t>
    </dgm:pt>
    <dgm:pt modelId="{E829DE6D-2468-4403-83FE-B14933416CF1}" type="parTrans" cxnId="{D07278EC-3D85-429F-9EF0-F00F305A4144}">
      <dgm:prSet/>
      <dgm:spPr/>
      <dgm:t>
        <a:bodyPr/>
        <a:lstStyle/>
        <a:p>
          <a:endParaRPr lang="en-US"/>
        </a:p>
      </dgm:t>
    </dgm:pt>
    <dgm:pt modelId="{43EF1C45-7A6C-4F47-BF8B-68D694D3EB09}" type="sibTrans" cxnId="{D07278EC-3D85-429F-9EF0-F00F305A4144}">
      <dgm:prSet/>
      <dgm:spPr/>
      <dgm:t>
        <a:bodyPr/>
        <a:lstStyle/>
        <a:p>
          <a:endParaRPr lang="en-US"/>
        </a:p>
      </dgm:t>
    </dgm:pt>
    <dgm:pt modelId="{238BCC57-5BBE-4EE0-B471-A2033D28F5C6}">
      <dgm:prSet/>
      <dgm:spPr/>
      <dgm:t>
        <a:bodyPr/>
        <a:lstStyle/>
        <a:p>
          <a:r>
            <a:rPr lang="en-US"/>
            <a:t>Also, this knowledge will be deeply applied in the Medical Esthetics field, when working for Cosmetic Surgeons and or Dermatologists </a:t>
          </a:r>
        </a:p>
      </dgm:t>
    </dgm:pt>
    <dgm:pt modelId="{80F6AAE7-C701-4A39-B8E4-66A5EA41A95E}" type="parTrans" cxnId="{5D8DD104-5FD0-466B-8EF3-F69F578B3B3B}">
      <dgm:prSet/>
      <dgm:spPr/>
      <dgm:t>
        <a:bodyPr/>
        <a:lstStyle/>
        <a:p>
          <a:endParaRPr lang="en-US"/>
        </a:p>
      </dgm:t>
    </dgm:pt>
    <dgm:pt modelId="{7FD1575A-396C-4812-93CC-DF260617B83C}" type="sibTrans" cxnId="{5D8DD104-5FD0-466B-8EF3-F69F578B3B3B}">
      <dgm:prSet/>
      <dgm:spPr/>
      <dgm:t>
        <a:bodyPr/>
        <a:lstStyle/>
        <a:p>
          <a:endParaRPr lang="en-US"/>
        </a:p>
      </dgm:t>
    </dgm:pt>
    <dgm:pt modelId="{04C9B1C7-A42D-48F5-A02C-942153890832}" type="pres">
      <dgm:prSet presAssocID="{0774A289-47CA-4CF7-BC2A-F6A000FB866C}" presName="hierChild1" presStyleCnt="0">
        <dgm:presLayoutVars>
          <dgm:chPref val="1"/>
          <dgm:dir/>
          <dgm:animOne val="branch"/>
          <dgm:animLvl val="lvl"/>
          <dgm:resizeHandles/>
        </dgm:presLayoutVars>
      </dgm:prSet>
      <dgm:spPr/>
    </dgm:pt>
    <dgm:pt modelId="{38528A12-0CE4-4CA1-BFBD-39E34C6FF410}" type="pres">
      <dgm:prSet presAssocID="{A1D9B1E2-22C7-4E48-9B25-827C41A4C570}" presName="hierRoot1" presStyleCnt="0"/>
      <dgm:spPr/>
    </dgm:pt>
    <dgm:pt modelId="{37C0E2EA-A2ED-4965-BC63-AB2889903B33}" type="pres">
      <dgm:prSet presAssocID="{A1D9B1E2-22C7-4E48-9B25-827C41A4C570}" presName="composite" presStyleCnt="0"/>
      <dgm:spPr/>
    </dgm:pt>
    <dgm:pt modelId="{DADABD70-D249-40AA-B0DA-51CDBCEF89F7}" type="pres">
      <dgm:prSet presAssocID="{A1D9B1E2-22C7-4E48-9B25-827C41A4C570}" presName="background" presStyleLbl="node0" presStyleIdx="0" presStyleCnt="3"/>
      <dgm:spPr>
        <a:solidFill>
          <a:srgbClr val="06466C"/>
        </a:solidFill>
      </dgm:spPr>
    </dgm:pt>
    <dgm:pt modelId="{4310D7BD-9E47-4E3E-8F5C-51EE131952B1}" type="pres">
      <dgm:prSet presAssocID="{A1D9B1E2-22C7-4E48-9B25-827C41A4C570}" presName="text" presStyleLbl="fgAcc0" presStyleIdx="0" presStyleCnt="3">
        <dgm:presLayoutVars>
          <dgm:chPref val="3"/>
        </dgm:presLayoutVars>
      </dgm:prSet>
      <dgm:spPr/>
    </dgm:pt>
    <dgm:pt modelId="{2A99D69F-5A83-4547-8792-CCC1AA7155C8}" type="pres">
      <dgm:prSet presAssocID="{A1D9B1E2-22C7-4E48-9B25-827C41A4C570}" presName="hierChild2" presStyleCnt="0"/>
      <dgm:spPr/>
    </dgm:pt>
    <dgm:pt modelId="{13AABC38-34D1-49DC-8881-F6E3FDCBC466}" type="pres">
      <dgm:prSet presAssocID="{109FB4F5-AB2C-45D9-9231-67DDCF1A8D13}" presName="hierRoot1" presStyleCnt="0"/>
      <dgm:spPr/>
    </dgm:pt>
    <dgm:pt modelId="{CD4D3165-ECC8-4F03-A8B7-3438A247F211}" type="pres">
      <dgm:prSet presAssocID="{109FB4F5-AB2C-45D9-9231-67DDCF1A8D13}" presName="composite" presStyleCnt="0"/>
      <dgm:spPr/>
    </dgm:pt>
    <dgm:pt modelId="{FEA82C24-A3E1-401F-9ECA-F734105A7EB9}" type="pres">
      <dgm:prSet presAssocID="{109FB4F5-AB2C-45D9-9231-67DDCF1A8D13}" presName="background" presStyleLbl="node0" presStyleIdx="1" presStyleCnt="3"/>
      <dgm:spPr>
        <a:solidFill>
          <a:srgbClr val="06466C"/>
        </a:solidFill>
      </dgm:spPr>
    </dgm:pt>
    <dgm:pt modelId="{04E4BD3A-4047-4F28-B09F-5EE4D18610FA}" type="pres">
      <dgm:prSet presAssocID="{109FB4F5-AB2C-45D9-9231-67DDCF1A8D13}" presName="text" presStyleLbl="fgAcc0" presStyleIdx="1" presStyleCnt="3">
        <dgm:presLayoutVars>
          <dgm:chPref val="3"/>
        </dgm:presLayoutVars>
      </dgm:prSet>
      <dgm:spPr/>
    </dgm:pt>
    <dgm:pt modelId="{9FADA42E-2F52-44A9-8BD5-7F08EEE496A3}" type="pres">
      <dgm:prSet presAssocID="{109FB4F5-AB2C-45D9-9231-67DDCF1A8D13}" presName="hierChild2" presStyleCnt="0"/>
      <dgm:spPr/>
    </dgm:pt>
    <dgm:pt modelId="{F48B01D7-6F80-44BB-AE10-198146303BEC}" type="pres">
      <dgm:prSet presAssocID="{238BCC57-5BBE-4EE0-B471-A2033D28F5C6}" presName="hierRoot1" presStyleCnt="0"/>
      <dgm:spPr/>
    </dgm:pt>
    <dgm:pt modelId="{C7F49263-440D-4B9B-B5F7-4B37D3166F7B}" type="pres">
      <dgm:prSet presAssocID="{238BCC57-5BBE-4EE0-B471-A2033D28F5C6}" presName="composite" presStyleCnt="0"/>
      <dgm:spPr/>
    </dgm:pt>
    <dgm:pt modelId="{2B0805D6-3E24-4868-B0EE-232B29BF1F65}" type="pres">
      <dgm:prSet presAssocID="{238BCC57-5BBE-4EE0-B471-A2033D28F5C6}" presName="background" presStyleLbl="node0" presStyleIdx="2" presStyleCnt="3"/>
      <dgm:spPr>
        <a:solidFill>
          <a:srgbClr val="06466C"/>
        </a:solidFill>
      </dgm:spPr>
    </dgm:pt>
    <dgm:pt modelId="{C6FC4C6C-2621-4E66-B85A-503F64BF2E2F}" type="pres">
      <dgm:prSet presAssocID="{238BCC57-5BBE-4EE0-B471-A2033D28F5C6}" presName="text" presStyleLbl="fgAcc0" presStyleIdx="2" presStyleCnt="3">
        <dgm:presLayoutVars>
          <dgm:chPref val="3"/>
        </dgm:presLayoutVars>
      </dgm:prSet>
      <dgm:spPr/>
    </dgm:pt>
    <dgm:pt modelId="{44AD319D-FFE6-4AAE-AA82-052E89FA0A33}" type="pres">
      <dgm:prSet presAssocID="{238BCC57-5BBE-4EE0-B471-A2033D28F5C6}" presName="hierChild2" presStyleCnt="0"/>
      <dgm:spPr/>
    </dgm:pt>
  </dgm:ptLst>
  <dgm:cxnLst>
    <dgm:cxn modelId="{5D8DD104-5FD0-466B-8EF3-F69F578B3B3B}" srcId="{0774A289-47CA-4CF7-BC2A-F6A000FB866C}" destId="{238BCC57-5BBE-4EE0-B471-A2033D28F5C6}" srcOrd="2" destOrd="0" parTransId="{80F6AAE7-C701-4A39-B8E4-66A5EA41A95E}" sibTransId="{7FD1575A-396C-4812-93CC-DF260617B83C}"/>
    <dgm:cxn modelId="{14A91A87-26C9-4480-904C-A0E4B0C92558}" type="presOf" srcId="{0774A289-47CA-4CF7-BC2A-F6A000FB866C}" destId="{04C9B1C7-A42D-48F5-A02C-942153890832}" srcOrd="0" destOrd="0" presId="urn:microsoft.com/office/officeart/2005/8/layout/hierarchy1"/>
    <dgm:cxn modelId="{53FD7399-F24F-4E23-BAEA-7E1726BDFE91}" type="presOf" srcId="{109FB4F5-AB2C-45D9-9231-67DDCF1A8D13}" destId="{04E4BD3A-4047-4F28-B09F-5EE4D18610FA}" srcOrd="0" destOrd="0" presId="urn:microsoft.com/office/officeart/2005/8/layout/hierarchy1"/>
    <dgm:cxn modelId="{53F9F699-4063-4003-A182-03AF1BD93B91}" type="presOf" srcId="{A1D9B1E2-22C7-4E48-9B25-827C41A4C570}" destId="{4310D7BD-9E47-4E3E-8F5C-51EE131952B1}" srcOrd="0" destOrd="0" presId="urn:microsoft.com/office/officeart/2005/8/layout/hierarchy1"/>
    <dgm:cxn modelId="{F07ABEAB-1A99-43AC-9134-759490E5AE9B}" srcId="{0774A289-47CA-4CF7-BC2A-F6A000FB866C}" destId="{A1D9B1E2-22C7-4E48-9B25-827C41A4C570}" srcOrd="0" destOrd="0" parTransId="{9D734881-FAD2-4976-81C3-309AF4831508}" sibTransId="{82E0E86F-56D4-4B77-AD41-30910DCABA3E}"/>
    <dgm:cxn modelId="{CB5AFEBD-52F3-4749-89E5-5322097A7498}" type="presOf" srcId="{238BCC57-5BBE-4EE0-B471-A2033D28F5C6}" destId="{C6FC4C6C-2621-4E66-B85A-503F64BF2E2F}" srcOrd="0" destOrd="0" presId="urn:microsoft.com/office/officeart/2005/8/layout/hierarchy1"/>
    <dgm:cxn modelId="{D07278EC-3D85-429F-9EF0-F00F305A4144}" srcId="{0774A289-47CA-4CF7-BC2A-F6A000FB866C}" destId="{109FB4F5-AB2C-45D9-9231-67DDCF1A8D13}" srcOrd="1" destOrd="0" parTransId="{E829DE6D-2468-4403-83FE-B14933416CF1}" sibTransId="{43EF1C45-7A6C-4F47-BF8B-68D694D3EB09}"/>
    <dgm:cxn modelId="{2D0F1B08-3022-4D51-A508-3E3CBBFE9DEB}" type="presParOf" srcId="{04C9B1C7-A42D-48F5-A02C-942153890832}" destId="{38528A12-0CE4-4CA1-BFBD-39E34C6FF410}" srcOrd="0" destOrd="0" presId="urn:microsoft.com/office/officeart/2005/8/layout/hierarchy1"/>
    <dgm:cxn modelId="{1249CFBA-4DE1-4A8D-8B5A-4C14B2473AA3}" type="presParOf" srcId="{38528A12-0CE4-4CA1-BFBD-39E34C6FF410}" destId="{37C0E2EA-A2ED-4965-BC63-AB2889903B33}" srcOrd="0" destOrd="0" presId="urn:microsoft.com/office/officeart/2005/8/layout/hierarchy1"/>
    <dgm:cxn modelId="{E6CDF424-5854-418C-A335-ECB723987D7F}" type="presParOf" srcId="{37C0E2EA-A2ED-4965-BC63-AB2889903B33}" destId="{DADABD70-D249-40AA-B0DA-51CDBCEF89F7}" srcOrd="0" destOrd="0" presId="urn:microsoft.com/office/officeart/2005/8/layout/hierarchy1"/>
    <dgm:cxn modelId="{C2A6D271-006E-49EF-81E8-AB7AD7CF3DFF}" type="presParOf" srcId="{37C0E2EA-A2ED-4965-BC63-AB2889903B33}" destId="{4310D7BD-9E47-4E3E-8F5C-51EE131952B1}" srcOrd="1" destOrd="0" presId="urn:microsoft.com/office/officeart/2005/8/layout/hierarchy1"/>
    <dgm:cxn modelId="{6BBECF8D-9CF8-436F-8E4A-63C4123A4592}" type="presParOf" srcId="{38528A12-0CE4-4CA1-BFBD-39E34C6FF410}" destId="{2A99D69F-5A83-4547-8792-CCC1AA7155C8}" srcOrd="1" destOrd="0" presId="urn:microsoft.com/office/officeart/2005/8/layout/hierarchy1"/>
    <dgm:cxn modelId="{8BD6D1AF-7B2A-4D72-BAE5-FA955D2D6441}" type="presParOf" srcId="{04C9B1C7-A42D-48F5-A02C-942153890832}" destId="{13AABC38-34D1-49DC-8881-F6E3FDCBC466}" srcOrd="1" destOrd="0" presId="urn:microsoft.com/office/officeart/2005/8/layout/hierarchy1"/>
    <dgm:cxn modelId="{2F380B04-9EFE-478E-820D-5606F3EBCE9A}" type="presParOf" srcId="{13AABC38-34D1-49DC-8881-F6E3FDCBC466}" destId="{CD4D3165-ECC8-4F03-A8B7-3438A247F211}" srcOrd="0" destOrd="0" presId="urn:microsoft.com/office/officeart/2005/8/layout/hierarchy1"/>
    <dgm:cxn modelId="{164206BD-DC11-4ACC-BCBE-CE7A5DCD331F}" type="presParOf" srcId="{CD4D3165-ECC8-4F03-A8B7-3438A247F211}" destId="{FEA82C24-A3E1-401F-9ECA-F734105A7EB9}" srcOrd="0" destOrd="0" presId="urn:microsoft.com/office/officeart/2005/8/layout/hierarchy1"/>
    <dgm:cxn modelId="{8C1AB669-5F1F-4B3F-B474-DD7C2A7CD5E9}" type="presParOf" srcId="{CD4D3165-ECC8-4F03-A8B7-3438A247F211}" destId="{04E4BD3A-4047-4F28-B09F-5EE4D18610FA}" srcOrd="1" destOrd="0" presId="urn:microsoft.com/office/officeart/2005/8/layout/hierarchy1"/>
    <dgm:cxn modelId="{8AE9C0E2-B369-44A8-BD36-53ED06093485}" type="presParOf" srcId="{13AABC38-34D1-49DC-8881-F6E3FDCBC466}" destId="{9FADA42E-2F52-44A9-8BD5-7F08EEE496A3}" srcOrd="1" destOrd="0" presId="urn:microsoft.com/office/officeart/2005/8/layout/hierarchy1"/>
    <dgm:cxn modelId="{84A2D396-9892-441B-AB98-A56AAF2AB7F6}" type="presParOf" srcId="{04C9B1C7-A42D-48F5-A02C-942153890832}" destId="{F48B01D7-6F80-44BB-AE10-198146303BEC}" srcOrd="2" destOrd="0" presId="urn:microsoft.com/office/officeart/2005/8/layout/hierarchy1"/>
    <dgm:cxn modelId="{5FBB8F07-A183-4D1A-81D2-DC2988983B65}" type="presParOf" srcId="{F48B01D7-6F80-44BB-AE10-198146303BEC}" destId="{C7F49263-440D-4B9B-B5F7-4B37D3166F7B}" srcOrd="0" destOrd="0" presId="urn:microsoft.com/office/officeart/2005/8/layout/hierarchy1"/>
    <dgm:cxn modelId="{290B1C83-B4DD-49DF-A616-B37940640A7A}" type="presParOf" srcId="{C7F49263-440D-4B9B-B5F7-4B37D3166F7B}" destId="{2B0805D6-3E24-4868-B0EE-232B29BF1F65}" srcOrd="0" destOrd="0" presId="urn:microsoft.com/office/officeart/2005/8/layout/hierarchy1"/>
    <dgm:cxn modelId="{3D29283D-42BD-4F44-AF82-7FDF521FF135}" type="presParOf" srcId="{C7F49263-440D-4B9B-B5F7-4B37D3166F7B}" destId="{C6FC4C6C-2621-4E66-B85A-503F64BF2E2F}" srcOrd="1" destOrd="0" presId="urn:microsoft.com/office/officeart/2005/8/layout/hierarchy1"/>
    <dgm:cxn modelId="{534CA132-08D6-421D-BF47-A72F29730C11}" type="presParOf" srcId="{F48B01D7-6F80-44BB-AE10-198146303BEC}" destId="{44AD319D-FFE6-4AAE-AA82-052E89FA0A3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97F15BC-3FAA-4A28-99BA-8CF7F68A1492}"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6C89BFE4-073E-4009-9FB0-2249CA43DD05}">
      <dgm:prSet/>
      <dgm:spPr/>
      <dgm:t>
        <a:bodyPr/>
        <a:lstStyle/>
        <a:p>
          <a:r>
            <a:rPr lang="en-US"/>
            <a:t>The adult skeleton has 206 bones that form a rigid framework to which the soft-er tissues and organs of the body are encased and acts as anchor points for muscles and ligaments to provide sup-port for movement.</a:t>
          </a:r>
        </a:p>
      </dgm:t>
    </dgm:pt>
    <dgm:pt modelId="{C6443A50-9A97-47B3-8C94-A937C89BF700}" type="parTrans" cxnId="{4431F2D6-280A-4CB2-83E9-D9C6EC42C110}">
      <dgm:prSet/>
      <dgm:spPr/>
      <dgm:t>
        <a:bodyPr/>
        <a:lstStyle/>
        <a:p>
          <a:endParaRPr lang="en-US"/>
        </a:p>
      </dgm:t>
    </dgm:pt>
    <dgm:pt modelId="{66306317-702F-4F9F-8D11-0F01AE116BDB}" type="sibTrans" cxnId="{4431F2D6-280A-4CB2-83E9-D9C6EC42C110}">
      <dgm:prSet/>
      <dgm:spPr/>
      <dgm:t>
        <a:bodyPr/>
        <a:lstStyle/>
        <a:p>
          <a:endParaRPr lang="en-US"/>
        </a:p>
      </dgm:t>
    </dgm:pt>
    <dgm:pt modelId="{EB33D641-AA2E-464C-B0BB-9C54377F57B7}">
      <dgm:prSet/>
      <dgm:spPr/>
      <dgm:t>
        <a:bodyPr/>
        <a:lstStyle/>
        <a:p>
          <a:r>
            <a:rPr lang="en-US"/>
            <a:t>It is the structure of the whole body and it also serves to protect our inner organs </a:t>
          </a:r>
        </a:p>
      </dgm:t>
    </dgm:pt>
    <dgm:pt modelId="{15B78383-896B-4E8D-98E5-AFA61DF6E1A7}" type="parTrans" cxnId="{F95EBD85-3C5C-45A4-9AF5-D7B823B65B3A}">
      <dgm:prSet/>
      <dgm:spPr/>
      <dgm:t>
        <a:bodyPr/>
        <a:lstStyle/>
        <a:p>
          <a:endParaRPr lang="en-US"/>
        </a:p>
      </dgm:t>
    </dgm:pt>
    <dgm:pt modelId="{1C92F06A-A58F-4B3F-8710-3E1C3B6BE02E}" type="sibTrans" cxnId="{F95EBD85-3C5C-45A4-9AF5-D7B823B65B3A}">
      <dgm:prSet/>
      <dgm:spPr/>
      <dgm:t>
        <a:bodyPr/>
        <a:lstStyle/>
        <a:p>
          <a:endParaRPr lang="en-US"/>
        </a:p>
      </dgm:t>
    </dgm:pt>
    <dgm:pt modelId="{61390934-DC7C-4DD9-8E18-8E5917F07E5E}" type="pres">
      <dgm:prSet presAssocID="{D97F15BC-3FAA-4A28-99BA-8CF7F68A1492}" presName="hierChild1" presStyleCnt="0">
        <dgm:presLayoutVars>
          <dgm:chPref val="1"/>
          <dgm:dir/>
          <dgm:animOne val="branch"/>
          <dgm:animLvl val="lvl"/>
          <dgm:resizeHandles/>
        </dgm:presLayoutVars>
      </dgm:prSet>
      <dgm:spPr/>
    </dgm:pt>
    <dgm:pt modelId="{5B49E5BB-75FB-4D0D-BCE6-8E4EC4F99AC8}" type="pres">
      <dgm:prSet presAssocID="{6C89BFE4-073E-4009-9FB0-2249CA43DD05}" presName="hierRoot1" presStyleCnt="0"/>
      <dgm:spPr/>
    </dgm:pt>
    <dgm:pt modelId="{80D12571-C0BE-4BE1-9346-CB4D5DF54003}" type="pres">
      <dgm:prSet presAssocID="{6C89BFE4-073E-4009-9FB0-2249CA43DD05}" presName="composite" presStyleCnt="0"/>
      <dgm:spPr/>
    </dgm:pt>
    <dgm:pt modelId="{7CDE332D-2223-4D06-A4ED-582C6EE7ABE9}" type="pres">
      <dgm:prSet presAssocID="{6C89BFE4-073E-4009-9FB0-2249CA43DD05}" presName="background" presStyleLbl="node0" presStyleIdx="0" presStyleCnt="2"/>
      <dgm:spPr>
        <a:solidFill>
          <a:srgbClr val="06466C"/>
        </a:solidFill>
      </dgm:spPr>
    </dgm:pt>
    <dgm:pt modelId="{55452B97-8CA7-42E6-BBE3-E66E8BE4FB16}" type="pres">
      <dgm:prSet presAssocID="{6C89BFE4-073E-4009-9FB0-2249CA43DD05}" presName="text" presStyleLbl="fgAcc0" presStyleIdx="0" presStyleCnt="2">
        <dgm:presLayoutVars>
          <dgm:chPref val="3"/>
        </dgm:presLayoutVars>
      </dgm:prSet>
      <dgm:spPr/>
    </dgm:pt>
    <dgm:pt modelId="{0375DCA8-21CE-4C30-94D2-5E29EEB55CEC}" type="pres">
      <dgm:prSet presAssocID="{6C89BFE4-073E-4009-9FB0-2249CA43DD05}" presName="hierChild2" presStyleCnt="0"/>
      <dgm:spPr/>
    </dgm:pt>
    <dgm:pt modelId="{030E60FD-E5F6-46FE-BB7A-2151C4F5D067}" type="pres">
      <dgm:prSet presAssocID="{EB33D641-AA2E-464C-B0BB-9C54377F57B7}" presName="hierRoot1" presStyleCnt="0"/>
      <dgm:spPr/>
    </dgm:pt>
    <dgm:pt modelId="{8923A533-912B-459F-98D2-4F1CA0634140}" type="pres">
      <dgm:prSet presAssocID="{EB33D641-AA2E-464C-B0BB-9C54377F57B7}" presName="composite" presStyleCnt="0"/>
      <dgm:spPr/>
    </dgm:pt>
    <dgm:pt modelId="{C9DBC579-2044-4784-9738-73BA804672A5}" type="pres">
      <dgm:prSet presAssocID="{EB33D641-AA2E-464C-B0BB-9C54377F57B7}" presName="background" presStyleLbl="node0" presStyleIdx="1" presStyleCnt="2"/>
      <dgm:spPr>
        <a:solidFill>
          <a:srgbClr val="06466C"/>
        </a:solidFill>
      </dgm:spPr>
    </dgm:pt>
    <dgm:pt modelId="{DC248239-FB21-4957-938E-E5A87B08A23D}" type="pres">
      <dgm:prSet presAssocID="{EB33D641-AA2E-464C-B0BB-9C54377F57B7}" presName="text" presStyleLbl="fgAcc0" presStyleIdx="1" presStyleCnt="2">
        <dgm:presLayoutVars>
          <dgm:chPref val="3"/>
        </dgm:presLayoutVars>
      </dgm:prSet>
      <dgm:spPr/>
    </dgm:pt>
    <dgm:pt modelId="{C0619503-A07D-4BF8-85ED-8A420B6D4D2F}" type="pres">
      <dgm:prSet presAssocID="{EB33D641-AA2E-464C-B0BB-9C54377F57B7}" presName="hierChild2" presStyleCnt="0"/>
      <dgm:spPr/>
    </dgm:pt>
  </dgm:ptLst>
  <dgm:cxnLst>
    <dgm:cxn modelId="{6420D91E-E3C6-4B38-81C8-86AEBA1894ED}" type="presOf" srcId="{D97F15BC-3FAA-4A28-99BA-8CF7F68A1492}" destId="{61390934-DC7C-4DD9-8E18-8E5917F07E5E}" srcOrd="0" destOrd="0" presId="urn:microsoft.com/office/officeart/2005/8/layout/hierarchy1"/>
    <dgm:cxn modelId="{A6F4AA7C-A4F8-4789-8FB1-90DCFC375486}" type="presOf" srcId="{6C89BFE4-073E-4009-9FB0-2249CA43DD05}" destId="{55452B97-8CA7-42E6-BBE3-E66E8BE4FB16}" srcOrd="0" destOrd="0" presId="urn:microsoft.com/office/officeart/2005/8/layout/hierarchy1"/>
    <dgm:cxn modelId="{F95EBD85-3C5C-45A4-9AF5-D7B823B65B3A}" srcId="{D97F15BC-3FAA-4A28-99BA-8CF7F68A1492}" destId="{EB33D641-AA2E-464C-B0BB-9C54377F57B7}" srcOrd="1" destOrd="0" parTransId="{15B78383-896B-4E8D-98E5-AFA61DF6E1A7}" sibTransId="{1C92F06A-A58F-4B3F-8710-3E1C3B6BE02E}"/>
    <dgm:cxn modelId="{078941B2-182F-4643-8DB0-EB4F5778700F}" type="presOf" srcId="{EB33D641-AA2E-464C-B0BB-9C54377F57B7}" destId="{DC248239-FB21-4957-938E-E5A87B08A23D}" srcOrd="0" destOrd="0" presId="urn:microsoft.com/office/officeart/2005/8/layout/hierarchy1"/>
    <dgm:cxn modelId="{4431F2D6-280A-4CB2-83E9-D9C6EC42C110}" srcId="{D97F15BC-3FAA-4A28-99BA-8CF7F68A1492}" destId="{6C89BFE4-073E-4009-9FB0-2249CA43DD05}" srcOrd="0" destOrd="0" parTransId="{C6443A50-9A97-47B3-8C94-A937C89BF700}" sibTransId="{66306317-702F-4F9F-8D11-0F01AE116BDB}"/>
    <dgm:cxn modelId="{303420AB-70C2-4261-82B6-9002B7EDBB00}" type="presParOf" srcId="{61390934-DC7C-4DD9-8E18-8E5917F07E5E}" destId="{5B49E5BB-75FB-4D0D-BCE6-8E4EC4F99AC8}" srcOrd="0" destOrd="0" presId="urn:microsoft.com/office/officeart/2005/8/layout/hierarchy1"/>
    <dgm:cxn modelId="{7637FA78-C7B3-48E4-B5FB-1DCEA5AE9ED1}" type="presParOf" srcId="{5B49E5BB-75FB-4D0D-BCE6-8E4EC4F99AC8}" destId="{80D12571-C0BE-4BE1-9346-CB4D5DF54003}" srcOrd="0" destOrd="0" presId="urn:microsoft.com/office/officeart/2005/8/layout/hierarchy1"/>
    <dgm:cxn modelId="{147FACC8-A865-4834-885E-46127BDA80F8}" type="presParOf" srcId="{80D12571-C0BE-4BE1-9346-CB4D5DF54003}" destId="{7CDE332D-2223-4D06-A4ED-582C6EE7ABE9}" srcOrd="0" destOrd="0" presId="urn:microsoft.com/office/officeart/2005/8/layout/hierarchy1"/>
    <dgm:cxn modelId="{3D6FF25C-4D04-4ABB-8270-0FFB1D589C4E}" type="presParOf" srcId="{80D12571-C0BE-4BE1-9346-CB4D5DF54003}" destId="{55452B97-8CA7-42E6-BBE3-E66E8BE4FB16}" srcOrd="1" destOrd="0" presId="urn:microsoft.com/office/officeart/2005/8/layout/hierarchy1"/>
    <dgm:cxn modelId="{71AF0C16-8088-4529-B75B-97E25F58777A}" type="presParOf" srcId="{5B49E5BB-75FB-4D0D-BCE6-8E4EC4F99AC8}" destId="{0375DCA8-21CE-4C30-94D2-5E29EEB55CEC}" srcOrd="1" destOrd="0" presId="urn:microsoft.com/office/officeart/2005/8/layout/hierarchy1"/>
    <dgm:cxn modelId="{9550E311-3D61-421A-8A56-6C4DAA119CED}" type="presParOf" srcId="{61390934-DC7C-4DD9-8E18-8E5917F07E5E}" destId="{030E60FD-E5F6-46FE-BB7A-2151C4F5D067}" srcOrd="1" destOrd="0" presId="urn:microsoft.com/office/officeart/2005/8/layout/hierarchy1"/>
    <dgm:cxn modelId="{12F27037-3498-4A38-B9D6-6DBDC771B4A0}" type="presParOf" srcId="{030E60FD-E5F6-46FE-BB7A-2151C4F5D067}" destId="{8923A533-912B-459F-98D2-4F1CA0634140}" srcOrd="0" destOrd="0" presId="urn:microsoft.com/office/officeart/2005/8/layout/hierarchy1"/>
    <dgm:cxn modelId="{0463E0E8-5531-47A3-A7E5-C0A50E13F7BB}" type="presParOf" srcId="{8923A533-912B-459F-98D2-4F1CA0634140}" destId="{C9DBC579-2044-4784-9738-73BA804672A5}" srcOrd="0" destOrd="0" presId="urn:microsoft.com/office/officeart/2005/8/layout/hierarchy1"/>
    <dgm:cxn modelId="{D34432DB-7324-4C6E-916F-06BEE7AC6E5D}" type="presParOf" srcId="{8923A533-912B-459F-98D2-4F1CA0634140}" destId="{DC248239-FB21-4957-938E-E5A87B08A23D}" srcOrd="1" destOrd="0" presId="urn:microsoft.com/office/officeart/2005/8/layout/hierarchy1"/>
    <dgm:cxn modelId="{B765E168-3BB1-4703-B7A7-4C3A75D951CC}" type="presParOf" srcId="{030E60FD-E5F6-46FE-BB7A-2151C4F5D067}" destId="{C0619503-A07D-4BF8-85ED-8A420B6D4D2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A5D255-2AE3-4227-8707-953B06AFCB9E}" type="doc">
      <dgm:prSet loTypeId="urn:microsoft.com/office/officeart/2016/7/layout/BasicLinearProcessNumbered" loCatId="process" qsTypeId="urn:microsoft.com/office/officeart/2005/8/quickstyle/simple1" qsCatId="simple" csTypeId="urn:microsoft.com/office/officeart/2005/8/colors/colorful2" csCatId="colorful"/>
      <dgm:spPr/>
      <dgm:t>
        <a:bodyPr/>
        <a:lstStyle/>
        <a:p>
          <a:endParaRPr lang="en-US"/>
        </a:p>
      </dgm:t>
    </dgm:pt>
    <dgm:pt modelId="{EEB4C75F-C4A3-4572-B821-C4318D7B10D7}">
      <dgm:prSet/>
      <dgm:spPr/>
      <dgm:t>
        <a:bodyPr/>
        <a:lstStyle/>
        <a:p>
          <a:r>
            <a:rPr lang="en-US"/>
            <a:t>Give shape and support to the body</a:t>
          </a:r>
        </a:p>
      </dgm:t>
    </dgm:pt>
    <dgm:pt modelId="{5F18E6F3-A1B2-40C9-AA53-79CBCDD678AE}" type="parTrans" cxnId="{47DA0885-5E3D-4B59-9BA4-F6B45C5767F3}">
      <dgm:prSet/>
      <dgm:spPr/>
      <dgm:t>
        <a:bodyPr/>
        <a:lstStyle/>
        <a:p>
          <a:endParaRPr lang="en-US"/>
        </a:p>
      </dgm:t>
    </dgm:pt>
    <dgm:pt modelId="{25731B31-A1C6-401F-BB78-EE7019115B25}" type="sibTrans" cxnId="{47DA0885-5E3D-4B59-9BA4-F6B45C5767F3}">
      <dgm:prSet phldrT="1" phldr="0"/>
      <dgm:spPr/>
      <dgm:t>
        <a:bodyPr/>
        <a:lstStyle/>
        <a:p>
          <a:r>
            <a:rPr lang="en-US"/>
            <a:t>1</a:t>
          </a:r>
        </a:p>
      </dgm:t>
    </dgm:pt>
    <dgm:pt modelId="{80FDEA6E-39B8-4082-A278-5794C5509061}">
      <dgm:prSet/>
      <dgm:spPr/>
      <dgm:t>
        <a:bodyPr/>
        <a:lstStyle/>
        <a:p>
          <a:r>
            <a:rPr lang="en-US"/>
            <a:t>Protect various internal structures and organs</a:t>
          </a:r>
        </a:p>
      </dgm:t>
    </dgm:pt>
    <dgm:pt modelId="{4DFDF664-FE82-44B2-AF93-449D8982D4F2}" type="parTrans" cxnId="{24D43F37-7A48-499B-9107-794B176DB19F}">
      <dgm:prSet/>
      <dgm:spPr/>
      <dgm:t>
        <a:bodyPr/>
        <a:lstStyle/>
        <a:p>
          <a:endParaRPr lang="en-US"/>
        </a:p>
      </dgm:t>
    </dgm:pt>
    <dgm:pt modelId="{27EC5AC4-BF60-4622-91D2-CC8E6E266E82}" type="sibTrans" cxnId="{24D43F37-7A48-499B-9107-794B176DB19F}">
      <dgm:prSet phldrT="2" phldr="0"/>
      <dgm:spPr/>
      <dgm:t>
        <a:bodyPr/>
        <a:lstStyle/>
        <a:p>
          <a:r>
            <a:rPr lang="en-US"/>
            <a:t>2</a:t>
          </a:r>
        </a:p>
      </dgm:t>
    </dgm:pt>
    <dgm:pt modelId="{7E765DD9-77BD-43A3-AF25-9DCBF8D40CD9}">
      <dgm:prSet/>
      <dgm:spPr/>
      <dgm:t>
        <a:bodyPr/>
        <a:lstStyle/>
        <a:p>
          <a:r>
            <a:rPr lang="en-US"/>
            <a:t>Serve as attachments for muscles and act as levers to produce body movement</a:t>
          </a:r>
        </a:p>
      </dgm:t>
    </dgm:pt>
    <dgm:pt modelId="{7A1B3FAB-A303-4B52-9397-99D578F7E733}" type="parTrans" cxnId="{1BA1FA02-6A73-484C-8D47-45749A559EA1}">
      <dgm:prSet/>
      <dgm:spPr/>
      <dgm:t>
        <a:bodyPr/>
        <a:lstStyle/>
        <a:p>
          <a:endParaRPr lang="en-US"/>
        </a:p>
      </dgm:t>
    </dgm:pt>
    <dgm:pt modelId="{0AF1EC53-0B46-4F36-80C1-71DA36AA9E65}" type="sibTrans" cxnId="{1BA1FA02-6A73-484C-8D47-45749A559EA1}">
      <dgm:prSet phldrT="3" phldr="0"/>
      <dgm:spPr/>
      <dgm:t>
        <a:bodyPr/>
        <a:lstStyle/>
        <a:p>
          <a:r>
            <a:rPr lang="en-US"/>
            <a:t>3</a:t>
          </a:r>
        </a:p>
      </dgm:t>
    </dgm:pt>
    <dgm:pt modelId="{E3319155-93B2-4842-A119-97EAA424119E}">
      <dgm:prSet/>
      <dgm:spPr/>
      <dgm:t>
        <a:bodyPr/>
        <a:lstStyle/>
        <a:p>
          <a:r>
            <a:rPr lang="en-US"/>
            <a:t>Help produce both white and red blood cells (one of the functions of bone marrow)</a:t>
          </a:r>
        </a:p>
      </dgm:t>
    </dgm:pt>
    <dgm:pt modelId="{CFA20E71-6570-40C2-B26D-CE9184537ADE}" type="parTrans" cxnId="{9560FF9C-3602-4C34-B03E-21D41AA1D14A}">
      <dgm:prSet/>
      <dgm:spPr/>
      <dgm:t>
        <a:bodyPr/>
        <a:lstStyle/>
        <a:p>
          <a:endParaRPr lang="en-US"/>
        </a:p>
      </dgm:t>
    </dgm:pt>
    <dgm:pt modelId="{164349E7-9F4F-4FC7-972E-F653387F8EBF}" type="sibTrans" cxnId="{9560FF9C-3602-4C34-B03E-21D41AA1D14A}">
      <dgm:prSet phldrT="4" phldr="0"/>
      <dgm:spPr/>
      <dgm:t>
        <a:bodyPr/>
        <a:lstStyle/>
        <a:p>
          <a:r>
            <a:rPr lang="en-US"/>
            <a:t>4</a:t>
          </a:r>
        </a:p>
      </dgm:t>
    </dgm:pt>
    <dgm:pt modelId="{C24AB3B7-097E-4CAD-981B-9468B9CBC433}">
      <dgm:prSet/>
      <dgm:spPr/>
      <dgm:t>
        <a:bodyPr/>
        <a:lstStyle/>
        <a:p>
          <a:r>
            <a:rPr lang="en-US"/>
            <a:t>Store most of the body’s calcium supply as well as phosphorus, magnesium, and sodium.</a:t>
          </a:r>
        </a:p>
      </dgm:t>
    </dgm:pt>
    <dgm:pt modelId="{D2787BCD-70D4-4E04-859F-DB65D148D96D}" type="parTrans" cxnId="{56B1159D-2315-4BD4-85AB-48FE2F95B805}">
      <dgm:prSet/>
      <dgm:spPr/>
      <dgm:t>
        <a:bodyPr/>
        <a:lstStyle/>
        <a:p>
          <a:endParaRPr lang="en-US"/>
        </a:p>
      </dgm:t>
    </dgm:pt>
    <dgm:pt modelId="{3D4A965A-9031-4C6D-893C-EDBC782BD3EC}" type="sibTrans" cxnId="{56B1159D-2315-4BD4-85AB-48FE2F95B805}">
      <dgm:prSet phldrT="5" phldr="0"/>
      <dgm:spPr/>
      <dgm:t>
        <a:bodyPr/>
        <a:lstStyle/>
        <a:p>
          <a:r>
            <a:rPr lang="en-US"/>
            <a:t>5</a:t>
          </a:r>
        </a:p>
      </dgm:t>
    </dgm:pt>
    <dgm:pt modelId="{1B726297-8CE6-44F7-B728-7A9D1FD617EC}" type="pres">
      <dgm:prSet presAssocID="{D1A5D255-2AE3-4227-8707-953B06AFCB9E}" presName="Name0" presStyleCnt="0">
        <dgm:presLayoutVars>
          <dgm:animLvl val="lvl"/>
          <dgm:resizeHandles val="exact"/>
        </dgm:presLayoutVars>
      </dgm:prSet>
      <dgm:spPr/>
    </dgm:pt>
    <dgm:pt modelId="{7A0BE983-A41D-46FD-8FBB-3B2ACFF83198}" type="pres">
      <dgm:prSet presAssocID="{EEB4C75F-C4A3-4572-B821-C4318D7B10D7}" presName="compositeNode" presStyleCnt="0">
        <dgm:presLayoutVars>
          <dgm:bulletEnabled val="1"/>
        </dgm:presLayoutVars>
      </dgm:prSet>
      <dgm:spPr/>
    </dgm:pt>
    <dgm:pt modelId="{29E999B7-637E-46EC-B9F3-0865837A933C}" type="pres">
      <dgm:prSet presAssocID="{EEB4C75F-C4A3-4572-B821-C4318D7B10D7}" presName="bgRect" presStyleLbl="bgAccFollowNode1" presStyleIdx="0" presStyleCnt="5"/>
      <dgm:spPr/>
    </dgm:pt>
    <dgm:pt modelId="{BE49EC9F-EEA2-4FD4-A711-5E0674F88D1A}" type="pres">
      <dgm:prSet presAssocID="{25731B31-A1C6-401F-BB78-EE7019115B25}" presName="sibTransNodeCircle" presStyleLbl="alignNode1" presStyleIdx="0" presStyleCnt="10">
        <dgm:presLayoutVars>
          <dgm:chMax val="0"/>
          <dgm:bulletEnabled/>
        </dgm:presLayoutVars>
      </dgm:prSet>
      <dgm:spPr/>
    </dgm:pt>
    <dgm:pt modelId="{6B05750F-EC13-473C-B026-77C33EE9C818}" type="pres">
      <dgm:prSet presAssocID="{EEB4C75F-C4A3-4572-B821-C4318D7B10D7}" presName="bottomLine" presStyleLbl="alignNode1" presStyleIdx="1" presStyleCnt="10">
        <dgm:presLayoutVars/>
      </dgm:prSet>
      <dgm:spPr/>
    </dgm:pt>
    <dgm:pt modelId="{4D9995E3-7A36-4090-AC10-CFEF473DF1B7}" type="pres">
      <dgm:prSet presAssocID="{EEB4C75F-C4A3-4572-B821-C4318D7B10D7}" presName="nodeText" presStyleLbl="bgAccFollowNode1" presStyleIdx="0" presStyleCnt="5">
        <dgm:presLayoutVars>
          <dgm:bulletEnabled val="1"/>
        </dgm:presLayoutVars>
      </dgm:prSet>
      <dgm:spPr/>
    </dgm:pt>
    <dgm:pt modelId="{E45D9EA8-12BC-45A5-ADA1-FD77764B80E1}" type="pres">
      <dgm:prSet presAssocID="{25731B31-A1C6-401F-BB78-EE7019115B25}" presName="sibTrans" presStyleCnt="0"/>
      <dgm:spPr/>
    </dgm:pt>
    <dgm:pt modelId="{A656EFF8-44CF-47B3-AB97-1925B303118A}" type="pres">
      <dgm:prSet presAssocID="{80FDEA6E-39B8-4082-A278-5794C5509061}" presName="compositeNode" presStyleCnt="0">
        <dgm:presLayoutVars>
          <dgm:bulletEnabled val="1"/>
        </dgm:presLayoutVars>
      </dgm:prSet>
      <dgm:spPr/>
    </dgm:pt>
    <dgm:pt modelId="{91307E7F-43B9-46E6-9C63-7F4DF71A70F5}" type="pres">
      <dgm:prSet presAssocID="{80FDEA6E-39B8-4082-A278-5794C5509061}" presName="bgRect" presStyleLbl="bgAccFollowNode1" presStyleIdx="1" presStyleCnt="5"/>
      <dgm:spPr/>
    </dgm:pt>
    <dgm:pt modelId="{76CC621D-FBC4-4CE2-9144-E051930065A1}" type="pres">
      <dgm:prSet presAssocID="{27EC5AC4-BF60-4622-91D2-CC8E6E266E82}" presName="sibTransNodeCircle" presStyleLbl="alignNode1" presStyleIdx="2" presStyleCnt="10">
        <dgm:presLayoutVars>
          <dgm:chMax val="0"/>
          <dgm:bulletEnabled/>
        </dgm:presLayoutVars>
      </dgm:prSet>
      <dgm:spPr/>
    </dgm:pt>
    <dgm:pt modelId="{392957C0-9E51-4B28-92A5-72C4EF33DAB3}" type="pres">
      <dgm:prSet presAssocID="{80FDEA6E-39B8-4082-A278-5794C5509061}" presName="bottomLine" presStyleLbl="alignNode1" presStyleIdx="3" presStyleCnt="10">
        <dgm:presLayoutVars/>
      </dgm:prSet>
      <dgm:spPr/>
    </dgm:pt>
    <dgm:pt modelId="{26FA4FE3-B64D-48A3-86B7-CAD184D6CED5}" type="pres">
      <dgm:prSet presAssocID="{80FDEA6E-39B8-4082-A278-5794C5509061}" presName="nodeText" presStyleLbl="bgAccFollowNode1" presStyleIdx="1" presStyleCnt="5">
        <dgm:presLayoutVars>
          <dgm:bulletEnabled val="1"/>
        </dgm:presLayoutVars>
      </dgm:prSet>
      <dgm:spPr/>
    </dgm:pt>
    <dgm:pt modelId="{8961C5A7-D6B2-46D9-BE00-6B98225E40AA}" type="pres">
      <dgm:prSet presAssocID="{27EC5AC4-BF60-4622-91D2-CC8E6E266E82}" presName="sibTrans" presStyleCnt="0"/>
      <dgm:spPr/>
    </dgm:pt>
    <dgm:pt modelId="{A1E6A81D-9ABA-4F2C-8285-874BA4460A38}" type="pres">
      <dgm:prSet presAssocID="{7E765DD9-77BD-43A3-AF25-9DCBF8D40CD9}" presName="compositeNode" presStyleCnt="0">
        <dgm:presLayoutVars>
          <dgm:bulletEnabled val="1"/>
        </dgm:presLayoutVars>
      </dgm:prSet>
      <dgm:spPr/>
    </dgm:pt>
    <dgm:pt modelId="{811B6631-2A2C-407A-9BF3-EB6A0AB78FB3}" type="pres">
      <dgm:prSet presAssocID="{7E765DD9-77BD-43A3-AF25-9DCBF8D40CD9}" presName="bgRect" presStyleLbl="bgAccFollowNode1" presStyleIdx="2" presStyleCnt="5"/>
      <dgm:spPr/>
    </dgm:pt>
    <dgm:pt modelId="{83B07A3C-BFF6-48B7-A084-8E7BFA59B4CD}" type="pres">
      <dgm:prSet presAssocID="{0AF1EC53-0B46-4F36-80C1-71DA36AA9E65}" presName="sibTransNodeCircle" presStyleLbl="alignNode1" presStyleIdx="4" presStyleCnt="10">
        <dgm:presLayoutVars>
          <dgm:chMax val="0"/>
          <dgm:bulletEnabled/>
        </dgm:presLayoutVars>
      </dgm:prSet>
      <dgm:spPr/>
    </dgm:pt>
    <dgm:pt modelId="{AFBEFC68-F6D5-47F8-8B06-63624ED90246}" type="pres">
      <dgm:prSet presAssocID="{7E765DD9-77BD-43A3-AF25-9DCBF8D40CD9}" presName="bottomLine" presStyleLbl="alignNode1" presStyleIdx="5" presStyleCnt="10">
        <dgm:presLayoutVars/>
      </dgm:prSet>
      <dgm:spPr/>
    </dgm:pt>
    <dgm:pt modelId="{5C5558BA-86D6-4BB9-A588-B7E35FC74E6B}" type="pres">
      <dgm:prSet presAssocID="{7E765DD9-77BD-43A3-AF25-9DCBF8D40CD9}" presName="nodeText" presStyleLbl="bgAccFollowNode1" presStyleIdx="2" presStyleCnt="5">
        <dgm:presLayoutVars>
          <dgm:bulletEnabled val="1"/>
        </dgm:presLayoutVars>
      </dgm:prSet>
      <dgm:spPr/>
    </dgm:pt>
    <dgm:pt modelId="{EAB8400B-1EBD-44C5-BC13-DF3152486A0F}" type="pres">
      <dgm:prSet presAssocID="{0AF1EC53-0B46-4F36-80C1-71DA36AA9E65}" presName="sibTrans" presStyleCnt="0"/>
      <dgm:spPr/>
    </dgm:pt>
    <dgm:pt modelId="{34B83DEF-D3F0-4166-AD66-E3C368D075C3}" type="pres">
      <dgm:prSet presAssocID="{E3319155-93B2-4842-A119-97EAA424119E}" presName="compositeNode" presStyleCnt="0">
        <dgm:presLayoutVars>
          <dgm:bulletEnabled val="1"/>
        </dgm:presLayoutVars>
      </dgm:prSet>
      <dgm:spPr/>
    </dgm:pt>
    <dgm:pt modelId="{8056C614-151B-4149-9FB7-5F46F8A08265}" type="pres">
      <dgm:prSet presAssocID="{E3319155-93B2-4842-A119-97EAA424119E}" presName="bgRect" presStyleLbl="bgAccFollowNode1" presStyleIdx="3" presStyleCnt="5"/>
      <dgm:spPr/>
    </dgm:pt>
    <dgm:pt modelId="{991585BA-B94C-4A45-8701-689910657568}" type="pres">
      <dgm:prSet presAssocID="{164349E7-9F4F-4FC7-972E-F653387F8EBF}" presName="sibTransNodeCircle" presStyleLbl="alignNode1" presStyleIdx="6" presStyleCnt="10">
        <dgm:presLayoutVars>
          <dgm:chMax val="0"/>
          <dgm:bulletEnabled/>
        </dgm:presLayoutVars>
      </dgm:prSet>
      <dgm:spPr/>
    </dgm:pt>
    <dgm:pt modelId="{038855D1-66EB-404A-B6EA-50E4375E88A2}" type="pres">
      <dgm:prSet presAssocID="{E3319155-93B2-4842-A119-97EAA424119E}" presName="bottomLine" presStyleLbl="alignNode1" presStyleIdx="7" presStyleCnt="10">
        <dgm:presLayoutVars/>
      </dgm:prSet>
      <dgm:spPr/>
    </dgm:pt>
    <dgm:pt modelId="{7FE4A9D4-A167-43CC-AF12-4FE83165F50E}" type="pres">
      <dgm:prSet presAssocID="{E3319155-93B2-4842-A119-97EAA424119E}" presName="nodeText" presStyleLbl="bgAccFollowNode1" presStyleIdx="3" presStyleCnt="5">
        <dgm:presLayoutVars>
          <dgm:bulletEnabled val="1"/>
        </dgm:presLayoutVars>
      </dgm:prSet>
      <dgm:spPr/>
    </dgm:pt>
    <dgm:pt modelId="{DC63D861-FF5C-4446-A5C4-C0D9C3326005}" type="pres">
      <dgm:prSet presAssocID="{164349E7-9F4F-4FC7-972E-F653387F8EBF}" presName="sibTrans" presStyleCnt="0"/>
      <dgm:spPr/>
    </dgm:pt>
    <dgm:pt modelId="{3CC57D1D-9170-4C8E-89AD-402A1BF478B1}" type="pres">
      <dgm:prSet presAssocID="{C24AB3B7-097E-4CAD-981B-9468B9CBC433}" presName="compositeNode" presStyleCnt="0">
        <dgm:presLayoutVars>
          <dgm:bulletEnabled val="1"/>
        </dgm:presLayoutVars>
      </dgm:prSet>
      <dgm:spPr/>
    </dgm:pt>
    <dgm:pt modelId="{9676FCD5-96DC-48B5-83B2-359099EF7E00}" type="pres">
      <dgm:prSet presAssocID="{C24AB3B7-097E-4CAD-981B-9468B9CBC433}" presName="bgRect" presStyleLbl="bgAccFollowNode1" presStyleIdx="4" presStyleCnt="5"/>
      <dgm:spPr/>
    </dgm:pt>
    <dgm:pt modelId="{1A13AE97-B2EA-4902-874B-1439DBE57979}" type="pres">
      <dgm:prSet presAssocID="{3D4A965A-9031-4C6D-893C-EDBC782BD3EC}" presName="sibTransNodeCircle" presStyleLbl="alignNode1" presStyleIdx="8" presStyleCnt="10">
        <dgm:presLayoutVars>
          <dgm:chMax val="0"/>
          <dgm:bulletEnabled/>
        </dgm:presLayoutVars>
      </dgm:prSet>
      <dgm:spPr/>
    </dgm:pt>
    <dgm:pt modelId="{DE6E47B8-4C30-4CFF-9072-FA25C8121516}" type="pres">
      <dgm:prSet presAssocID="{C24AB3B7-097E-4CAD-981B-9468B9CBC433}" presName="bottomLine" presStyleLbl="alignNode1" presStyleIdx="9" presStyleCnt="10">
        <dgm:presLayoutVars/>
      </dgm:prSet>
      <dgm:spPr/>
    </dgm:pt>
    <dgm:pt modelId="{4E04FB42-DFEF-469D-9242-A880DA27791F}" type="pres">
      <dgm:prSet presAssocID="{C24AB3B7-097E-4CAD-981B-9468B9CBC433}" presName="nodeText" presStyleLbl="bgAccFollowNode1" presStyleIdx="4" presStyleCnt="5">
        <dgm:presLayoutVars>
          <dgm:bulletEnabled val="1"/>
        </dgm:presLayoutVars>
      </dgm:prSet>
      <dgm:spPr/>
    </dgm:pt>
  </dgm:ptLst>
  <dgm:cxnLst>
    <dgm:cxn modelId="{1BA1FA02-6A73-484C-8D47-45749A559EA1}" srcId="{D1A5D255-2AE3-4227-8707-953B06AFCB9E}" destId="{7E765DD9-77BD-43A3-AF25-9DCBF8D40CD9}" srcOrd="2" destOrd="0" parTransId="{7A1B3FAB-A303-4B52-9397-99D578F7E733}" sibTransId="{0AF1EC53-0B46-4F36-80C1-71DA36AA9E65}"/>
    <dgm:cxn modelId="{682AA00A-F6EA-405C-8C89-F2A218650679}" type="presOf" srcId="{0AF1EC53-0B46-4F36-80C1-71DA36AA9E65}" destId="{83B07A3C-BFF6-48B7-A084-8E7BFA59B4CD}" srcOrd="0" destOrd="0" presId="urn:microsoft.com/office/officeart/2016/7/layout/BasicLinearProcessNumbered"/>
    <dgm:cxn modelId="{02BDC811-8F4F-4AF2-9C6E-60B8B09DA934}" type="presOf" srcId="{27EC5AC4-BF60-4622-91D2-CC8E6E266E82}" destId="{76CC621D-FBC4-4CE2-9144-E051930065A1}" srcOrd="0" destOrd="0" presId="urn:microsoft.com/office/officeart/2016/7/layout/BasicLinearProcessNumbered"/>
    <dgm:cxn modelId="{F81C3B13-68CB-4FDA-9864-7A3BAF1A5934}" type="presOf" srcId="{E3319155-93B2-4842-A119-97EAA424119E}" destId="{8056C614-151B-4149-9FB7-5F46F8A08265}" srcOrd="0" destOrd="0" presId="urn:microsoft.com/office/officeart/2016/7/layout/BasicLinearProcessNumbered"/>
    <dgm:cxn modelId="{AA68EA15-C4DB-4E32-AFFC-6E8122139F0C}" type="presOf" srcId="{25731B31-A1C6-401F-BB78-EE7019115B25}" destId="{BE49EC9F-EEA2-4FD4-A711-5E0674F88D1A}" srcOrd="0" destOrd="0" presId="urn:microsoft.com/office/officeart/2016/7/layout/BasicLinearProcessNumbered"/>
    <dgm:cxn modelId="{7CA85920-7885-4EF5-9C42-33F48C49723A}" type="presOf" srcId="{E3319155-93B2-4842-A119-97EAA424119E}" destId="{7FE4A9D4-A167-43CC-AF12-4FE83165F50E}" srcOrd="1" destOrd="0" presId="urn:microsoft.com/office/officeart/2016/7/layout/BasicLinearProcessNumbered"/>
    <dgm:cxn modelId="{24D43F37-7A48-499B-9107-794B176DB19F}" srcId="{D1A5D255-2AE3-4227-8707-953B06AFCB9E}" destId="{80FDEA6E-39B8-4082-A278-5794C5509061}" srcOrd="1" destOrd="0" parTransId="{4DFDF664-FE82-44B2-AF93-449D8982D4F2}" sibTransId="{27EC5AC4-BF60-4622-91D2-CC8E6E266E82}"/>
    <dgm:cxn modelId="{FBDEC65D-D4CE-4B0E-9414-B2795803D941}" type="presOf" srcId="{EEB4C75F-C4A3-4572-B821-C4318D7B10D7}" destId="{29E999B7-637E-46EC-B9F3-0865837A933C}" srcOrd="0" destOrd="0" presId="urn:microsoft.com/office/officeart/2016/7/layout/BasicLinearProcessNumbered"/>
    <dgm:cxn modelId="{73FE3342-82D8-4223-B2E2-D96CC124BB4E}" type="presOf" srcId="{EEB4C75F-C4A3-4572-B821-C4318D7B10D7}" destId="{4D9995E3-7A36-4090-AC10-CFEF473DF1B7}" srcOrd="1" destOrd="0" presId="urn:microsoft.com/office/officeart/2016/7/layout/BasicLinearProcessNumbered"/>
    <dgm:cxn modelId="{47DA0885-5E3D-4B59-9BA4-F6B45C5767F3}" srcId="{D1A5D255-2AE3-4227-8707-953B06AFCB9E}" destId="{EEB4C75F-C4A3-4572-B821-C4318D7B10D7}" srcOrd="0" destOrd="0" parTransId="{5F18E6F3-A1B2-40C9-AA53-79CBCDD678AE}" sibTransId="{25731B31-A1C6-401F-BB78-EE7019115B25}"/>
    <dgm:cxn modelId="{FC49598F-7A06-4935-838D-3F50D2940854}" type="presOf" srcId="{7E765DD9-77BD-43A3-AF25-9DCBF8D40CD9}" destId="{811B6631-2A2C-407A-9BF3-EB6A0AB78FB3}" srcOrd="0" destOrd="0" presId="urn:microsoft.com/office/officeart/2016/7/layout/BasicLinearProcessNumbered"/>
    <dgm:cxn modelId="{9560FF9C-3602-4C34-B03E-21D41AA1D14A}" srcId="{D1A5D255-2AE3-4227-8707-953B06AFCB9E}" destId="{E3319155-93B2-4842-A119-97EAA424119E}" srcOrd="3" destOrd="0" parTransId="{CFA20E71-6570-40C2-B26D-CE9184537ADE}" sibTransId="{164349E7-9F4F-4FC7-972E-F653387F8EBF}"/>
    <dgm:cxn modelId="{56B1159D-2315-4BD4-85AB-48FE2F95B805}" srcId="{D1A5D255-2AE3-4227-8707-953B06AFCB9E}" destId="{C24AB3B7-097E-4CAD-981B-9468B9CBC433}" srcOrd="4" destOrd="0" parTransId="{D2787BCD-70D4-4E04-859F-DB65D148D96D}" sibTransId="{3D4A965A-9031-4C6D-893C-EDBC782BD3EC}"/>
    <dgm:cxn modelId="{9AF74AAE-C899-4DF3-9E98-D8B42D6FB46B}" type="presOf" srcId="{80FDEA6E-39B8-4082-A278-5794C5509061}" destId="{91307E7F-43B9-46E6-9C63-7F4DF71A70F5}" srcOrd="0" destOrd="0" presId="urn:microsoft.com/office/officeart/2016/7/layout/BasicLinearProcessNumbered"/>
    <dgm:cxn modelId="{E4C6C1BA-C99A-4227-8BE4-AA6CFC5DFEA8}" type="presOf" srcId="{164349E7-9F4F-4FC7-972E-F653387F8EBF}" destId="{991585BA-B94C-4A45-8701-689910657568}" srcOrd="0" destOrd="0" presId="urn:microsoft.com/office/officeart/2016/7/layout/BasicLinearProcessNumbered"/>
    <dgm:cxn modelId="{109602C1-34A8-4AB7-905D-2A4C45FA12B5}" type="presOf" srcId="{D1A5D255-2AE3-4227-8707-953B06AFCB9E}" destId="{1B726297-8CE6-44F7-B728-7A9D1FD617EC}" srcOrd="0" destOrd="0" presId="urn:microsoft.com/office/officeart/2016/7/layout/BasicLinearProcessNumbered"/>
    <dgm:cxn modelId="{27AB91C3-9994-4CDD-AD98-F126A1B236A8}" type="presOf" srcId="{80FDEA6E-39B8-4082-A278-5794C5509061}" destId="{26FA4FE3-B64D-48A3-86B7-CAD184D6CED5}" srcOrd="1" destOrd="0" presId="urn:microsoft.com/office/officeart/2016/7/layout/BasicLinearProcessNumbered"/>
    <dgm:cxn modelId="{199A66D1-F43A-476C-8636-D0EA2D000AA7}" type="presOf" srcId="{3D4A965A-9031-4C6D-893C-EDBC782BD3EC}" destId="{1A13AE97-B2EA-4902-874B-1439DBE57979}" srcOrd="0" destOrd="0" presId="urn:microsoft.com/office/officeart/2016/7/layout/BasicLinearProcessNumbered"/>
    <dgm:cxn modelId="{F07481DD-1FA6-4754-A89B-2A94214B0FE0}" type="presOf" srcId="{7E765DD9-77BD-43A3-AF25-9DCBF8D40CD9}" destId="{5C5558BA-86D6-4BB9-A588-B7E35FC74E6B}" srcOrd="1" destOrd="0" presId="urn:microsoft.com/office/officeart/2016/7/layout/BasicLinearProcessNumbered"/>
    <dgm:cxn modelId="{2945C1F9-A7C9-4D97-8FE9-53FCD0AF8768}" type="presOf" srcId="{C24AB3B7-097E-4CAD-981B-9468B9CBC433}" destId="{4E04FB42-DFEF-469D-9242-A880DA27791F}" srcOrd="1" destOrd="0" presId="urn:microsoft.com/office/officeart/2016/7/layout/BasicLinearProcessNumbered"/>
    <dgm:cxn modelId="{CBE851FC-D7DF-4281-8018-3412B33E7B7D}" type="presOf" srcId="{C24AB3B7-097E-4CAD-981B-9468B9CBC433}" destId="{9676FCD5-96DC-48B5-83B2-359099EF7E00}" srcOrd="0" destOrd="0" presId="urn:microsoft.com/office/officeart/2016/7/layout/BasicLinearProcessNumbered"/>
    <dgm:cxn modelId="{85D71F63-0D05-468E-BC99-4BD0474D329F}" type="presParOf" srcId="{1B726297-8CE6-44F7-B728-7A9D1FD617EC}" destId="{7A0BE983-A41D-46FD-8FBB-3B2ACFF83198}" srcOrd="0" destOrd="0" presId="urn:microsoft.com/office/officeart/2016/7/layout/BasicLinearProcessNumbered"/>
    <dgm:cxn modelId="{9F13E1FC-9DEA-42CF-A2CA-AAD539D54751}" type="presParOf" srcId="{7A0BE983-A41D-46FD-8FBB-3B2ACFF83198}" destId="{29E999B7-637E-46EC-B9F3-0865837A933C}" srcOrd="0" destOrd="0" presId="urn:microsoft.com/office/officeart/2016/7/layout/BasicLinearProcessNumbered"/>
    <dgm:cxn modelId="{540CD731-94AD-4F43-B829-230CC2B67928}" type="presParOf" srcId="{7A0BE983-A41D-46FD-8FBB-3B2ACFF83198}" destId="{BE49EC9F-EEA2-4FD4-A711-5E0674F88D1A}" srcOrd="1" destOrd="0" presId="urn:microsoft.com/office/officeart/2016/7/layout/BasicLinearProcessNumbered"/>
    <dgm:cxn modelId="{FC4A2CBE-BF2A-40D5-B1A9-9D234CBC7792}" type="presParOf" srcId="{7A0BE983-A41D-46FD-8FBB-3B2ACFF83198}" destId="{6B05750F-EC13-473C-B026-77C33EE9C818}" srcOrd="2" destOrd="0" presId="urn:microsoft.com/office/officeart/2016/7/layout/BasicLinearProcessNumbered"/>
    <dgm:cxn modelId="{4E9F8E7C-2867-4AAB-B309-981D0CF32CFC}" type="presParOf" srcId="{7A0BE983-A41D-46FD-8FBB-3B2ACFF83198}" destId="{4D9995E3-7A36-4090-AC10-CFEF473DF1B7}" srcOrd="3" destOrd="0" presId="urn:microsoft.com/office/officeart/2016/7/layout/BasicLinearProcessNumbered"/>
    <dgm:cxn modelId="{0E180EBC-3919-480F-B6AF-F8171712525C}" type="presParOf" srcId="{1B726297-8CE6-44F7-B728-7A9D1FD617EC}" destId="{E45D9EA8-12BC-45A5-ADA1-FD77764B80E1}" srcOrd="1" destOrd="0" presId="urn:microsoft.com/office/officeart/2016/7/layout/BasicLinearProcessNumbered"/>
    <dgm:cxn modelId="{FA6AB87D-FC01-4BDA-BF87-B68674129ED0}" type="presParOf" srcId="{1B726297-8CE6-44F7-B728-7A9D1FD617EC}" destId="{A656EFF8-44CF-47B3-AB97-1925B303118A}" srcOrd="2" destOrd="0" presId="urn:microsoft.com/office/officeart/2016/7/layout/BasicLinearProcessNumbered"/>
    <dgm:cxn modelId="{E613BC82-EAD6-4739-A039-B475BA135AAF}" type="presParOf" srcId="{A656EFF8-44CF-47B3-AB97-1925B303118A}" destId="{91307E7F-43B9-46E6-9C63-7F4DF71A70F5}" srcOrd="0" destOrd="0" presId="urn:microsoft.com/office/officeart/2016/7/layout/BasicLinearProcessNumbered"/>
    <dgm:cxn modelId="{3E2D5CF3-D987-4C3D-AEF4-641469C91A92}" type="presParOf" srcId="{A656EFF8-44CF-47B3-AB97-1925B303118A}" destId="{76CC621D-FBC4-4CE2-9144-E051930065A1}" srcOrd="1" destOrd="0" presId="urn:microsoft.com/office/officeart/2016/7/layout/BasicLinearProcessNumbered"/>
    <dgm:cxn modelId="{F5310383-7746-48AD-B2F4-BBB9F25A184E}" type="presParOf" srcId="{A656EFF8-44CF-47B3-AB97-1925B303118A}" destId="{392957C0-9E51-4B28-92A5-72C4EF33DAB3}" srcOrd="2" destOrd="0" presId="urn:microsoft.com/office/officeart/2016/7/layout/BasicLinearProcessNumbered"/>
    <dgm:cxn modelId="{6FC60A65-A7A3-4FDE-B87E-4C4FD6C3ADB3}" type="presParOf" srcId="{A656EFF8-44CF-47B3-AB97-1925B303118A}" destId="{26FA4FE3-B64D-48A3-86B7-CAD184D6CED5}" srcOrd="3" destOrd="0" presId="urn:microsoft.com/office/officeart/2016/7/layout/BasicLinearProcessNumbered"/>
    <dgm:cxn modelId="{33E2A5F7-964D-425B-8B9E-4310B864E788}" type="presParOf" srcId="{1B726297-8CE6-44F7-B728-7A9D1FD617EC}" destId="{8961C5A7-D6B2-46D9-BE00-6B98225E40AA}" srcOrd="3" destOrd="0" presId="urn:microsoft.com/office/officeart/2016/7/layout/BasicLinearProcessNumbered"/>
    <dgm:cxn modelId="{043E5D5B-570B-4938-AA1F-33AEC6C35931}" type="presParOf" srcId="{1B726297-8CE6-44F7-B728-7A9D1FD617EC}" destId="{A1E6A81D-9ABA-4F2C-8285-874BA4460A38}" srcOrd="4" destOrd="0" presId="urn:microsoft.com/office/officeart/2016/7/layout/BasicLinearProcessNumbered"/>
    <dgm:cxn modelId="{9BE829DB-7C38-4935-9CA4-7DB1FD686942}" type="presParOf" srcId="{A1E6A81D-9ABA-4F2C-8285-874BA4460A38}" destId="{811B6631-2A2C-407A-9BF3-EB6A0AB78FB3}" srcOrd="0" destOrd="0" presId="urn:microsoft.com/office/officeart/2016/7/layout/BasicLinearProcessNumbered"/>
    <dgm:cxn modelId="{E596A043-7C84-4CE7-AD9E-481FEAC14986}" type="presParOf" srcId="{A1E6A81D-9ABA-4F2C-8285-874BA4460A38}" destId="{83B07A3C-BFF6-48B7-A084-8E7BFA59B4CD}" srcOrd="1" destOrd="0" presId="urn:microsoft.com/office/officeart/2016/7/layout/BasicLinearProcessNumbered"/>
    <dgm:cxn modelId="{3F1AA198-5745-4752-B100-046F56FE6D73}" type="presParOf" srcId="{A1E6A81D-9ABA-4F2C-8285-874BA4460A38}" destId="{AFBEFC68-F6D5-47F8-8B06-63624ED90246}" srcOrd="2" destOrd="0" presId="urn:microsoft.com/office/officeart/2016/7/layout/BasicLinearProcessNumbered"/>
    <dgm:cxn modelId="{D3587753-F022-4FE5-9F17-C0361F22D945}" type="presParOf" srcId="{A1E6A81D-9ABA-4F2C-8285-874BA4460A38}" destId="{5C5558BA-86D6-4BB9-A588-B7E35FC74E6B}" srcOrd="3" destOrd="0" presId="urn:microsoft.com/office/officeart/2016/7/layout/BasicLinearProcessNumbered"/>
    <dgm:cxn modelId="{9E4F087A-7F52-4A93-8168-4C305CD5A41B}" type="presParOf" srcId="{1B726297-8CE6-44F7-B728-7A9D1FD617EC}" destId="{EAB8400B-1EBD-44C5-BC13-DF3152486A0F}" srcOrd="5" destOrd="0" presId="urn:microsoft.com/office/officeart/2016/7/layout/BasicLinearProcessNumbered"/>
    <dgm:cxn modelId="{B40AA3AB-4678-449C-9609-55E03EEFE3D8}" type="presParOf" srcId="{1B726297-8CE6-44F7-B728-7A9D1FD617EC}" destId="{34B83DEF-D3F0-4166-AD66-E3C368D075C3}" srcOrd="6" destOrd="0" presId="urn:microsoft.com/office/officeart/2016/7/layout/BasicLinearProcessNumbered"/>
    <dgm:cxn modelId="{DF807722-E746-47CD-9342-AC43C90FA3F9}" type="presParOf" srcId="{34B83DEF-D3F0-4166-AD66-E3C368D075C3}" destId="{8056C614-151B-4149-9FB7-5F46F8A08265}" srcOrd="0" destOrd="0" presId="urn:microsoft.com/office/officeart/2016/7/layout/BasicLinearProcessNumbered"/>
    <dgm:cxn modelId="{599B5C3B-B0AD-4C69-A6DE-C0754748F5B6}" type="presParOf" srcId="{34B83DEF-D3F0-4166-AD66-E3C368D075C3}" destId="{991585BA-B94C-4A45-8701-689910657568}" srcOrd="1" destOrd="0" presId="urn:microsoft.com/office/officeart/2016/7/layout/BasicLinearProcessNumbered"/>
    <dgm:cxn modelId="{22E100C0-08A0-49F4-B106-2FE740D4237B}" type="presParOf" srcId="{34B83DEF-D3F0-4166-AD66-E3C368D075C3}" destId="{038855D1-66EB-404A-B6EA-50E4375E88A2}" srcOrd="2" destOrd="0" presId="urn:microsoft.com/office/officeart/2016/7/layout/BasicLinearProcessNumbered"/>
    <dgm:cxn modelId="{0B07F36B-87E9-45D9-8735-CAE90F12EE69}" type="presParOf" srcId="{34B83DEF-D3F0-4166-AD66-E3C368D075C3}" destId="{7FE4A9D4-A167-43CC-AF12-4FE83165F50E}" srcOrd="3" destOrd="0" presId="urn:microsoft.com/office/officeart/2016/7/layout/BasicLinearProcessNumbered"/>
    <dgm:cxn modelId="{00E0980C-D161-4D99-BBA7-D90DEBACF228}" type="presParOf" srcId="{1B726297-8CE6-44F7-B728-7A9D1FD617EC}" destId="{DC63D861-FF5C-4446-A5C4-C0D9C3326005}" srcOrd="7" destOrd="0" presId="urn:microsoft.com/office/officeart/2016/7/layout/BasicLinearProcessNumbered"/>
    <dgm:cxn modelId="{0A67FCC6-A5A0-4023-AE19-C8C1CD19B1A4}" type="presParOf" srcId="{1B726297-8CE6-44F7-B728-7A9D1FD617EC}" destId="{3CC57D1D-9170-4C8E-89AD-402A1BF478B1}" srcOrd="8" destOrd="0" presId="urn:microsoft.com/office/officeart/2016/7/layout/BasicLinearProcessNumbered"/>
    <dgm:cxn modelId="{58B36516-E433-4D72-9767-172F50128254}" type="presParOf" srcId="{3CC57D1D-9170-4C8E-89AD-402A1BF478B1}" destId="{9676FCD5-96DC-48B5-83B2-359099EF7E00}" srcOrd="0" destOrd="0" presId="urn:microsoft.com/office/officeart/2016/7/layout/BasicLinearProcessNumbered"/>
    <dgm:cxn modelId="{699E9FD4-7D07-4D98-8999-14B0F67F45B6}" type="presParOf" srcId="{3CC57D1D-9170-4C8E-89AD-402A1BF478B1}" destId="{1A13AE97-B2EA-4902-874B-1439DBE57979}" srcOrd="1" destOrd="0" presId="urn:microsoft.com/office/officeart/2016/7/layout/BasicLinearProcessNumbered"/>
    <dgm:cxn modelId="{246036BA-18F2-4640-A734-9FB10B047D6A}" type="presParOf" srcId="{3CC57D1D-9170-4C8E-89AD-402A1BF478B1}" destId="{DE6E47B8-4C30-4CFF-9072-FA25C8121516}" srcOrd="2" destOrd="0" presId="urn:microsoft.com/office/officeart/2016/7/layout/BasicLinearProcessNumbered"/>
    <dgm:cxn modelId="{D749D4FD-0A49-4ACB-A2BD-E7472F598D73}" type="presParOf" srcId="{3CC57D1D-9170-4C8E-89AD-402A1BF478B1}" destId="{4E04FB42-DFEF-469D-9242-A880DA27791F}"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04EB97-DDCE-437A-B2C4-49C55523AC3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92A320F-4F8D-40A9-AD20-5CB7574045F7}">
      <dgm:prSet custT="1"/>
      <dgm:spPr>
        <a:solidFill>
          <a:srgbClr val="06466C"/>
        </a:solidFill>
      </dgm:spPr>
      <dgm:t>
        <a:bodyPr/>
        <a:lstStyle/>
        <a:p>
          <a:r>
            <a:rPr lang="en-US" sz="2800" dirty="0"/>
            <a:t>The human head contains 22 bones divided into two groups: </a:t>
          </a:r>
        </a:p>
      </dgm:t>
    </dgm:pt>
    <dgm:pt modelId="{97153E56-7879-4EBF-AB9A-324B373E8E55}" type="parTrans" cxnId="{02A804E2-9B1D-4BEE-A1FF-A4DA9B4EFD9D}">
      <dgm:prSet/>
      <dgm:spPr/>
      <dgm:t>
        <a:bodyPr/>
        <a:lstStyle/>
        <a:p>
          <a:endParaRPr lang="en-US"/>
        </a:p>
      </dgm:t>
    </dgm:pt>
    <dgm:pt modelId="{7DC03350-E60F-407A-BA8F-9F878B23D8E5}" type="sibTrans" cxnId="{02A804E2-9B1D-4BEE-A1FF-A4DA9B4EFD9D}">
      <dgm:prSet/>
      <dgm:spPr/>
      <dgm:t>
        <a:bodyPr/>
        <a:lstStyle/>
        <a:p>
          <a:endParaRPr lang="en-US"/>
        </a:p>
      </dgm:t>
    </dgm:pt>
    <dgm:pt modelId="{84858E0E-DDAB-4B09-9C44-73CF62485C0F}">
      <dgm:prSet custT="1"/>
      <dgm:spPr/>
      <dgm:t>
        <a:bodyPr/>
        <a:lstStyle/>
        <a:p>
          <a:r>
            <a:rPr lang="en-US" sz="2800" dirty="0"/>
            <a:t>The cranium and the facial bones. The cranium is formed by 8  bones</a:t>
          </a:r>
        </a:p>
      </dgm:t>
    </dgm:pt>
    <dgm:pt modelId="{1C881394-F460-4BBB-BEBE-33490E344A0A}" type="parTrans" cxnId="{67541CDD-1B77-4EC5-A7CC-9500925134C1}">
      <dgm:prSet/>
      <dgm:spPr/>
      <dgm:t>
        <a:bodyPr/>
        <a:lstStyle/>
        <a:p>
          <a:endParaRPr lang="en-US"/>
        </a:p>
      </dgm:t>
    </dgm:pt>
    <dgm:pt modelId="{9A47BA61-C99B-4E04-8131-794CEB060D58}" type="sibTrans" cxnId="{67541CDD-1B77-4EC5-A7CC-9500925134C1}">
      <dgm:prSet/>
      <dgm:spPr/>
      <dgm:t>
        <a:bodyPr/>
        <a:lstStyle/>
        <a:p>
          <a:endParaRPr lang="en-US"/>
        </a:p>
      </dgm:t>
    </dgm:pt>
    <dgm:pt modelId="{C39157E5-FBE1-4A44-BF8E-3DB4D61FD1FA}">
      <dgm:prSet custT="1"/>
      <dgm:spPr/>
      <dgm:t>
        <a:bodyPr/>
        <a:lstStyle/>
        <a:p>
          <a:r>
            <a:rPr lang="en-US" sz="2800" dirty="0"/>
            <a:t>The face consists of 14 bones, including the maxilla (upper jaw) and mandible (lower jaw). Small openings in the skull allow the cranial nerves to extend to various locations on the head.</a:t>
          </a:r>
        </a:p>
      </dgm:t>
    </dgm:pt>
    <dgm:pt modelId="{E7939B69-69EF-46F5-B49B-F66F1CFF0A97}" type="parTrans" cxnId="{E23F6B7C-7408-47A0-A9CB-2A3D0B4976BB}">
      <dgm:prSet/>
      <dgm:spPr/>
    </dgm:pt>
    <dgm:pt modelId="{C45F56BB-5C89-4687-B905-778EB3D9E075}" type="sibTrans" cxnId="{E23F6B7C-7408-47A0-A9CB-2A3D0B4976BB}">
      <dgm:prSet/>
      <dgm:spPr/>
    </dgm:pt>
    <dgm:pt modelId="{C266BFEB-42FF-4188-A798-DFD470E21E8A}" type="pres">
      <dgm:prSet presAssocID="{8604EB97-DDCE-437A-B2C4-49C55523AC30}" presName="linear" presStyleCnt="0">
        <dgm:presLayoutVars>
          <dgm:animLvl val="lvl"/>
          <dgm:resizeHandles val="exact"/>
        </dgm:presLayoutVars>
      </dgm:prSet>
      <dgm:spPr/>
    </dgm:pt>
    <dgm:pt modelId="{E21F6A59-68D6-4F8B-860A-3C8737DC92BE}" type="pres">
      <dgm:prSet presAssocID="{692A320F-4F8D-40A9-AD20-5CB7574045F7}" presName="parentText" presStyleLbl="node1" presStyleIdx="0" presStyleCnt="1">
        <dgm:presLayoutVars>
          <dgm:chMax val="0"/>
          <dgm:bulletEnabled val="1"/>
        </dgm:presLayoutVars>
      </dgm:prSet>
      <dgm:spPr/>
    </dgm:pt>
    <dgm:pt modelId="{323AA029-B5F6-47B7-B91F-68A5064B0BB2}" type="pres">
      <dgm:prSet presAssocID="{692A320F-4F8D-40A9-AD20-5CB7574045F7}" presName="childText" presStyleLbl="revTx" presStyleIdx="0" presStyleCnt="1">
        <dgm:presLayoutVars>
          <dgm:bulletEnabled val="1"/>
        </dgm:presLayoutVars>
      </dgm:prSet>
      <dgm:spPr/>
    </dgm:pt>
  </dgm:ptLst>
  <dgm:cxnLst>
    <dgm:cxn modelId="{CDF3E75D-B37C-4E8C-AEDF-A9D02A4A31A8}" type="presOf" srcId="{8604EB97-DDCE-437A-B2C4-49C55523AC30}" destId="{C266BFEB-42FF-4188-A798-DFD470E21E8A}" srcOrd="0" destOrd="0" presId="urn:microsoft.com/office/officeart/2005/8/layout/vList2"/>
    <dgm:cxn modelId="{AC0D0876-B975-443F-B316-69CE1368E1A5}" type="presOf" srcId="{692A320F-4F8D-40A9-AD20-5CB7574045F7}" destId="{E21F6A59-68D6-4F8B-860A-3C8737DC92BE}" srcOrd="0" destOrd="0" presId="urn:microsoft.com/office/officeart/2005/8/layout/vList2"/>
    <dgm:cxn modelId="{E23F6B7C-7408-47A0-A9CB-2A3D0B4976BB}" srcId="{692A320F-4F8D-40A9-AD20-5CB7574045F7}" destId="{C39157E5-FBE1-4A44-BF8E-3DB4D61FD1FA}" srcOrd="1" destOrd="0" parTransId="{E7939B69-69EF-46F5-B49B-F66F1CFF0A97}" sibTransId="{C45F56BB-5C89-4687-B905-778EB3D9E075}"/>
    <dgm:cxn modelId="{D08AB6B7-B873-4312-B74E-D9BF8DC0D32C}" type="presOf" srcId="{C39157E5-FBE1-4A44-BF8E-3DB4D61FD1FA}" destId="{323AA029-B5F6-47B7-B91F-68A5064B0BB2}" srcOrd="0" destOrd="1" presId="urn:microsoft.com/office/officeart/2005/8/layout/vList2"/>
    <dgm:cxn modelId="{67541CDD-1B77-4EC5-A7CC-9500925134C1}" srcId="{692A320F-4F8D-40A9-AD20-5CB7574045F7}" destId="{84858E0E-DDAB-4B09-9C44-73CF62485C0F}" srcOrd="0" destOrd="0" parTransId="{1C881394-F460-4BBB-BEBE-33490E344A0A}" sibTransId="{9A47BA61-C99B-4E04-8131-794CEB060D58}"/>
    <dgm:cxn modelId="{9B6C85DD-7C76-4358-B504-A6C8A55E829B}" type="presOf" srcId="{84858E0E-DDAB-4B09-9C44-73CF62485C0F}" destId="{323AA029-B5F6-47B7-B91F-68A5064B0BB2}" srcOrd="0" destOrd="0" presId="urn:microsoft.com/office/officeart/2005/8/layout/vList2"/>
    <dgm:cxn modelId="{02A804E2-9B1D-4BEE-A1FF-A4DA9B4EFD9D}" srcId="{8604EB97-DDCE-437A-B2C4-49C55523AC30}" destId="{692A320F-4F8D-40A9-AD20-5CB7574045F7}" srcOrd="0" destOrd="0" parTransId="{97153E56-7879-4EBF-AB9A-324B373E8E55}" sibTransId="{7DC03350-E60F-407A-BA8F-9F878B23D8E5}"/>
    <dgm:cxn modelId="{42C09085-F2AE-4249-9120-8EAC3ECF1F05}" type="presParOf" srcId="{C266BFEB-42FF-4188-A798-DFD470E21E8A}" destId="{E21F6A59-68D6-4F8B-860A-3C8737DC92BE}" srcOrd="0" destOrd="0" presId="urn:microsoft.com/office/officeart/2005/8/layout/vList2"/>
    <dgm:cxn modelId="{B08D4E7D-6CFA-4E44-BB88-0F061AB8C2E0}" type="presParOf" srcId="{C266BFEB-42FF-4188-A798-DFD470E21E8A}" destId="{323AA029-B5F6-47B7-B91F-68A5064B0BB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F38ABA8-65EC-42DE-975E-80AECC734FD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29AC2090-6C6B-4E0F-A5BE-4A6786EE24A6}">
      <dgm:prSet custT="1"/>
      <dgm:spPr/>
      <dgm:t>
        <a:bodyPr/>
        <a:lstStyle/>
        <a:p>
          <a:r>
            <a:rPr lang="en-US" sz="1600"/>
            <a:t>The humerus is the uppermost and largest bone of the arm, extending from the elbow to the shoulder.</a:t>
          </a:r>
        </a:p>
      </dgm:t>
    </dgm:pt>
    <dgm:pt modelId="{408C6FC4-0632-4FF3-AF9A-85DC39496F38}" type="parTrans" cxnId="{AB4DB7A5-5AF4-47C8-9DC9-F525B4795917}">
      <dgm:prSet/>
      <dgm:spPr/>
      <dgm:t>
        <a:bodyPr/>
        <a:lstStyle/>
        <a:p>
          <a:endParaRPr lang="en-US" sz="2000"/>
        </a:p>
      </dgm:t>
    </dgm:pt>
    <dgm:pt modelId="{1B1ADBC2-8A0F-4BE2-B4E1-13B0791E701E}" type="sibTrans" cxnId="{AB4DB7A5-5AF4-47C8-9DC9-F525B4795917}">
      <dgm:prSet/>
      <dgm:spPr/>
      <dgm:t>
        <a:bodyPr/>
        <a:lstStyle/>
        <a:p>
          <a:endParaRPr lang="en-US" sz="2000"/>
        </a:p>
      </dgm:t>
    </dgm:pt>
    <dgm:pt modelId="{CB7CC3E7-2F9E-4441-943B-877D37473749}">
      <dgm:prSet custT="1"/>
      <dgm:spPr/>
      <dgm:t>
        <a:bodyPr/>
        <a:lstStyle/>
        <a:p>
          <a:r>
            <a:rPr lang="en-US" sz="1600" dirty="0"/>
            <a:t>The ulna is the inner and larger bone of the forearm (lower arm), attached to the wrist and located on the side of the little finger.</a:t>
          </a:r>
        </a:p>
      </dgm:t>
    </dgm:pt>
    <dgm:pt modelId="{552551EF-040B-4554-ACA1-057FCC592D1D}" type="parTrans" cxnId="{B0ECA6D8-CA3C-4223-9DBF-BB18A50EF5AF}">
      <dgm:prSet/>
      <dgm:spPr/>
      <dgm:t>
        <a:bodyPr/>
        <a:lstStyle/>
        <a:p>
          <a:endParaRPr lang="en-US" sz="2000"/>
        </a:p>
      </dgm:t>
    </dgm:pt>
    <dgm:pt modelId="{12B9CAA2-A8AB-4007-B828-345D3EBDFAE8}" type="sibTrans" cxnId="{B0ECA6D8-CA3C-4223-9DBF-BB18A50EF5AF}">
      <dgm:prSet/>
      <dgm:spPr/>
      <dgm:t>
        <a:bodyPr/>
        <a:lstStyle/>
        <a:p>
          <a:endParaRPr lang="en-US" sz="2000"/>
        </a:p>
      </dgm:t>
    </dgm:pt>
    <dgm:pt modelId="{DD08789D-B2A1-4F41-B700-A00772C63B1F}">
      <dgm:prSet custT="1"/>
      <dgm:spPr/>
      <dgm:t>
        <a:bodyPr/>
        <a:lstStyle/>
        <a:p>
          <a:r>
            <a:rPr lang="en-US" sz="1600"/>
            <a:t>The radius is the smaller bone in the forearm on the same side as the thumb.</a:t>
          </a:r>
        </a:p>
      </dgm:t>
    </dgm:pt>
    <dgm:pt modelId="{76E74359-D024-4EB1-9F5C-11C21A24CA1D}" type="parTrans" cxnId="{556788A3-19AF-4754-95E3-DA6C2606E47E}">
      <dgm:prSet/>
      <dgm:spPr/>
      <dgm:t>
        <a:bodyPr/>
        <a:lstStyle/>
        <a:p>
          <a:endParaRPr lang="en-US" sz="2000"/>
        </a:p>
      </dgm:t>
    </dgm:pt>
    <dgm:pt modelId="{A62A6679-159D-42E3-88A5-95AA0ED52B43}" type="sibTrans" cxnId="{556788A3-19AF-4754-95E3-DA6C2606E47E}">
      <dgm:prSet/>
      <dgm:spPr/>
      <dgm:t>
        <a:bodyPr/>
        <a:lstStyle/>
        <a:p>
          <a:endParaRPr lang="en-US" sz="2000"/>
        </a:p>
      </dgm:t>
    </dgm:pt>
    <dgm:pt modelId="{2908C8E4-05AB-423F-B7E4-86EE8A42223A}">
      <dgm:prSet custT="1"/>
      <dgm:spPr/>
      <dgm:t>
        <a:bodyPr/>
        <a:lstStyle/>
        <a:p>
          <a:r>
            <a:rPr lang="en-US" sz="1600" dirty="0"/>
            <a:t>The carpus , also known as wrist , is a flexible joint composed of eight small, irregular bones (carpals) held together by ligaments.</a:t>
          </a:r>
        </a:p>
      </dgm:t>
    </dgm:pt>
    <dgm:pt modelId="{B0EA9AD6-9D85-480B-942A-4C0C022969AE}" type="parTrans" cxnId="{181EE2D9-0FCF-460F-B288-5D4575D681D2}">
      <dgm:prSet/>
      <dgm:spPr/>
      <dgm:t>
        <a:bodyPr/>
        <a:lstStyle/>
        <a:p>
          <a:endParaRPr lang="en-US" sz="2000"/>
        </a:p>
      </dgm:t>
    </dgm:pt>
    <dgm:pt modelId="{82A86EE4-28EA-4928-ABF4-9B1613A069E3}" type="sibTrans" cxnId="{181EE2D9-0FCF-460F-B288-5D4575D681D2}">
      <dgm:prSet/>
      <dgm:spPr/>
      <dgm:t>
        <a:bodyPr/>
        <a:lstStyle/>
        <a:p>
          <a:endParaRPr lang="en-US" sz="2000"/>
        </a:p>
      </dgm:t>
    </dgm:pt>
    <dgm:pt modelId="{0B5A2825-0214-4B41-B8E6-D167B23360C1}">
      <dgm:prSet custT="1"/>
      <dgm:spPr/>
      <dgm:t>
        <a:bodyPr/>
        <a:lstStyle/>
        <a:p>
          <a:r>
            <a:rPr lang="en-US" sz="1600"/>
            <a:t>The metacarpus, also known as palm, con-sists of five long, slender bones called metacarpal bones.</a:t>
          </a:r>
        </a:p>
      </dgm:t>
    </dgm:pt>
    <dgm:pt modelId="{0B7B7538-9B95-4DED-8F07-216AD31318E8}" type="parTrans" cxnId="{A47696B3-6094-4D0A-90CE-65DC220D9912}">
      <dgm:prSet/>
      <dgm:spPr/>
      <dgm:t>
        <a:bodyPr/>
        <a:lstStyle/>
        <a:p>
          <a:endParaRPr lang="en-US" sz="2000"/>
        </a:p>
      </dgm:t>
    </dgm:pt>
    <dgm:pt modelId="{93DD75EF-0C13-4FD8-AEEB-FE47697EB0AF}" type="sibTrans" cxnId="{A47696B3-6094-4D0A-90CE-65DC220D9912}">
      <dgm:prSet/>
      <dgm:spPr/>
      <dgm:t>
        <a:bodyPr/>
        <a:lstStyle/>
        <a:p>
          <a:endParaRPr lang="en-US" sz="2000"/>
        </a:p>
      </dgm:t>
    </dgm:pt>
    <dgm:pt modelId="{9D1C9999-EAEF-457B-9D3E-B63E04FC98F2}">
      <dgm:prSet custT="1"/>
      <dgm:spPr/>
      <dgm:t>
        <a:bodyPr/>
        <a:lstStyle/>
        <a:p>
          <a:r>
            <a:rPr lang="en-US" sz="1600"/>
            <a:t>The phalanges(singular: phalanx), also</a:t>
          </a:r>
        </a:p>
      </dgm:t>
    </dgm:pt>
    <dgm:pt modelId="{4325D41C-9235-430E-82D5-E6311A64BE47}" type="parTrans" cxnId="{8D5B0C97-C220-4195-8260-A7EDC597627A}">
      <dgm:prSet/>
      <dgm:spPr/>
      <dgm:t>
        <a:bodyPr/>
        <a:lstStyle/>
        <a:p>
          <a:endParaRPr lang="en-US" sz="2000"/>
        </a:p>
      </dgm:t>
    </dgm:pt>
    <dgm:pt modelId="{0FE27D81-B20A-4A0A-ADDE-C40FC13683D9}" type="sibTrans" cxnId="{8D5B0C97-C220-4195-8260-A7EDC597627A}">
      <dgm:prSet/>
      <dgm:spPr/>
      <dgm:t>
        <a:bodyPr/>
        <a:lstStyle/>
        <a:p>
          <a:endParaRPr lang="en-US" sz="2000"/>
        </a:p>
      </dgm:t>
    </dgm:pt>
    <dgm:pt modelId="{644347D0-7AB1-4820-9B06-EF5F875D3585}">
      <dgm:prSet custT="1"/>
      <dgm:spPr/>
      <dgm:t>
        <a:bodyPr/>
        <a:lstStyle/>
        <a:p>
          <a:r>
            <a:rPr lang="en-US" sz="1600"/>
            <a:t>known as digits, are the bones in the fingers, three in each finger and two in each thumb, totaling 14 bones</a:t>
          </a:r>
        </a:p>
      </dgm:t>
    </dgm:pt>
    <dgm:pt modelId="{E582F6EA-F780-41FF-AC5D-84738A203D92}" type="parTrans" cxnId="{0D1A108F-6288-4DB0-8F05-CEE0C648D544}">
      <dgm:prSet/>
      <dgm:spPr/>
      <dgm:t>
        <a:bodyPr/>
        <a:lstStyle/>
        <a:p>
          <a:endParaRPr lang="en-US" sz="2000"/>
        </a:p>
      </dgm:t>
    </dgm:pt>
    <dgm:pt modelId="{A5FB44D5-3D0F-4C27-9628-D79F2F217A94}" type="sibTrans" cxnId="{0D1A108F-6288-4DB0-8F05-CEE0C648D544}">
      <dgm:prSet/>
      <dgm:spPr/>
      <dgm:t>
        <a:bodyPr/>
        <a:lstStyle/>
        <a:p>
          <a:endParaRPr lang="en-US" sz="2000"/>
        </a:p>
      </dgm:t>
    </dgm:pt>
    <dgm:pt modelId="{9569EEF2-EE2F-4E3F-A1E1-7E9522BA9F22}" type="pres">
      <dgm:prSet presAssocID="{8F38ABA8-65EC-42DE-975E-80AECC734FD0}" presName="linear" presStyleCnt="0">
        <dgm:presLayoutVars>
          <dgm:animLvl val="lvl"/>
          <dgm:resizeHandles val="exact"/>
        </dgm:presLayoutVars>
      </dgm:prSet>
      <dgm:spPr/>
    </dgm:pt>
    <dgm:pt modelId="{82687008-AEE4-4374-BA22-DDAF10366FF3}" type="pres">
      <dgm:prSet presAssocID="{29AC2090-6C6B-4E0F-A5BE-4A6786EE24A6}" presName="parentText" presStyleLbl="node1" presStyleIdx="0" presStyleCnt="7">
        <dgm:presLayoutVars>
          <dgm:chMax val="0"/>
          <dgm:bulletEnabled val="1"/>
        </dgm:presLayoutVars>
      </dgm:prSet>
      <dgm:spPr/>
    </dgm:pt>
    <dgm:pt modelId="{8F9370D8-6255-44D6-ADC9-33A58B020386}" type="pres">
      <dgm:prSet presAssocID="{1B1ADBC2-8A0F-4BE2-B4E1-13B0791E701E}" presName="spacer" presStyleCnt="0"/>
      <dgm:spPr/>
    </dgm:pt>
    <dgm:pt modelId="{26DD3C2A-1FB2-4AFB-8E3A-8ADECFFDA1DC}" type="pres">
      <dgm:prSet presAssocID="{CB7CC3E7-2F9E-4441-943B-877D37473749}" presName="parentText" presStyleLbl="node1" presStyleIdx="1" presStyleCnt="7">
        <dgm:presLayoutVars>
          <dgm:chMax val="0"/>
          <dgm:bulletEnabled val="1"/>
        </dgm:presLayoutVars>
      </dgm:prSet>
      <dgm:spPr/>
    </dgm:pt>
    <dgm:pt modelId="{E04CF2E0-4D6F-4417-85E8-E0515636BE1F}" type="pres">
      <dgm:prSet presAssocID="{12B9CAA2-A8AB-4007-B828-345D3EBDFAE8}" presName="spacer" presStyleCnt="0"/>
      <dgm:spPr/>
    </dgm:pt>
    <dgm:pt modelId="{BDC095FE-8501-48A8-B0D1-D61D5D76D81C}" type="pres">
      <dgm:prSet presAssocID="{DD08789D-B2A1-4F41-B700-A00772C63B1F}" presName="parentText" presStyleLbl="node1" presStyleIdx="2" presStyleCnt="7">
        <dgm:presLayoutVars>
          <dgm:chMax val="0"/>
          <dgm:bulletEnabled val="1"/>
        </dgm:presLayoutVars>
      </dgm:prSet>
      <dgm:spPr/>
    </dgm:pt>
    <dgm:pt modelId="{6F2CF7FF-57E1-4470-A42E-86EE105B5482}" type="pres">
      <dgm:prSet presAssocID="{A62A6679-159D-42E3-88A5-95AA0ED52B43}" presName="spacer" presStyleCnt="0"/>
      <dgm:spPr/>
    </dgm:pt>
    <dgm:pt modelId="{626E5EEA-52D2-40B7-AD01-DBF083CEB269}" type="pres">
      <dgm:prSet presAssocID="{2908C8E4-05AB-423F-B7E4-86EE8A42223A}" presName="parentText" presStyleLbl="node1" presStyleIdx="3" presStyleCnt="7">
        <dgm:presLayoutVars>
          <dgm:chMax val="0"/>
          <dgm:bulletEnabled val="1"/>
        </dgm:presLayoutVars>
      </dgm:prSet>
      <dgm:spPr/>
    </dgm:pt>
    <dgm:pt modelId="{A421F9E9-A2AC-408C-ACFC-61F60134A85A}" type="pres">
      <dgm:prSet presAssocID="{82A86EE4-28EA-4928-ABF4-9B1613A069E3}" presName="spacer" presStyleCnt="0"/>
      <dgm:spPr/>
    </dgm:pt>
    <dgm:pt modelId="{AEBDF869-7CA7-4807-AA1F-EC9171933327}" type="pres">
      <dgm:prSet presAssocID="{0B5A2825-0214-4B41-B8E6-D167B23360C1}" presName="parentText" presStyleLbl="node1" presStyleIdx="4" presStyleCnt="7">
        <dgm:presLayoutVars>
          <dgm:chMax val="0"/>
          <dgm:bulletEnabled val="1"/>
        </dgm:presLayoutVars>
      </dgm:prSet>
      <dgm:spPr/>
    </dgm:pt>
    <dgm:pt modelId="{272A42BD-AD47-4C04-8CC7-2AAA67EA3D66}" type="pres">
      <dgm:prSet presAssocID="{93DD75EF-0C13-4FD8-AEEB-FE47697EB0AF}" presName="spacer" presStyleCnt="0"/>
      <dgm:spPr/>
    </dgm:pt>
    <dgm:pt modelId="{0DC2B143-6B97-487E-9D64-710DA5F0C64A}" type="pres">
      <dgm:prSet presAssocID="{9D1C9999-EAEF-457B-9D3E-B63E04FC98F2}" presName="parentText" presStyleLbl="node1" presStyleIdx="5" presStyleCnt="7">
        <dgm:presLayoutVars>
          <dgm:chMax val="0"/>
          <dgm:bulletEnabled val="1"/>
        </dgm:presLayoutVars>
      </dgm:prSet>
      <dgm:spPr/>
    </dgm:pt>
    <dgm:pt modelId="{2E345D0D-3785-451A-8CFA-33398917E3C7}" type="pres">
      <dgm:prSet presAssocID="{0FE27D81-B20A-4A0A-ADDE-C40FC13683D9}" presName="spacer" presStyleCnt="0"/>
      <dgm:spPr/>
    </dgm:pt>
    <dgm:pt modelId="{60A3106C-99C3-4108-8053-79DD0B2BC260}" type="pres">
      <dgm:prSet presAssocID="{644347D0-7AB1-4820-9B06-EF5F875D3585}" presName="parentText" presStyleLbl="node1" presStyleIdx="6" presStyleCnt="7">
        <dgm:presLayoutVars>
          <dgm:chMax val="0"/>
          <dgm:bulletEnabled val="1"/>
        </dgm:presLayoutVars>
      </dgm:prSet>
      <dgm:spPr/>
    </dgm:pt>
  </dgm:ptLst>
  <dgm:cxnLst>
    <dgm:cxn modelId="{342AEF00-710E-41AD-BB41-5EB3253D7CAB}" type="presOf" srcId="{2908C8E4-05AB-423F-B7E4-86EE8A42223A}" destId="{626E5EEA-52D2-40B7-AD01-DBF083CEB269}" srcOrd="0" destOrd="0" presId="urn:microsoft.com/office/officeart/2005/8/layout/vList2"/>
    <dgm:cxn modelId="{FF7D9862-52FC-43D3-B5F0-4D057F4BBB21}" type="presOf" srcId="{29AC2090-6C6B-4E0F-A5BE-4A6786EE24A6}" destId="{82687008-AEE4-4374-BA22-DDAF10366FF3}" srcOrd="0" destOrd="0" presId="urn:microsoft.com/office/officeart/2005/8/layout/vList2"/>
    <dgm:cxn modelId="{41119566-CC69-402B-9579-C3840C7620DC}" type="presOf" srcId="{644347D0-7AB1-4820-9B06-EF5F875D3585}" destId="{60A3106C-99C3-4108-8053-79DD0B2BC260}" srcOrd="0" destOrd="0" presId="urn:microsoft.com/office/officeart/2005/8/layout/vList2"/>
    <dgm:cxn modelId="{924EB379-EC84-437F-9828-4EA2DCDF1861}" type="presOf" srcId="{0B5A2825-0214-4B41-B8E6-D167B23360C1}" destId="{AEBDF869-7CA7-4807-AA1F-EC9171933327}" srcOrd="0" destOrd="0" presId="urn:microsoft.com/office/officeart/2005/8/layout/vList2"/>
    <dgm:cxn modelId="{0D1A108F-6288-4DB0-8F05-CEE0C648D544}" srcId="{8F38ABA8-65EC-42DE-975E-80AECC734FD0}" destId="{644347D0-7AB1-4820-9B06-EF5F875D3585}" srcOrd="6" destOrd="0" parTransId="{E582F6EA-F780-41FF-AC5D-84738A203D92}" sibTransId="{A5FB44D5-3D0F-4C27-9628-D79F2F217A94}"/>
    <dgm:cxn modelId="{8D5B0C97-C220-4195-8260-A7EDC597627A}" srcId="{8F38ABA8-65EC-42DE-975E-80AECC734FD0}" destId="{9D1C9999-EAEF-457B-9D3E-B63E04FC98F2}" srcOrd="5" destOrd="0" parTransId="{4325D41C-9235-430E-82D5-E6311A64BE47}" sibTransId="{0FE27D81-B20A-4A0A-ADDE-C40FC13683D9}"/>
    <dgm:cxn modelId="{556788A3-19AF-4754-95E3-DA6C2606E47E}" srcId="{8F38ABA8-65EC-42DE-975E-80AECC734FD0}" destId="{DD08789D-B2A1-4F41-B700-A00772C63B1F}" srcOrd="2" destOrd="0" parTransId="{76E74359-D024-4EB1-9F5C-11C21A24CA1D}" sibTransId="{A62A6679-159D-42E3-88A5-95AA0ED52B43}"/>
    <dgm:cxn modelId="{CCF957A4-02C8-4EC9-A0BE-9207A50BFF67}" type="presOf" srcId="{9D1C9999-EAEF-457B-9D3E-B63E04FC98F2}" destId="{0DC2B143-6B97-487E-9D64-710DA5F0C64A}" srcOrd="0" destOrd="0" presId="urn:microsoft.com/office/officeart/2005/8/layout/vList2"/>
    <dgm:cxn modelId="{AB4DB7A5-5AF4-47C8-9DC9-F525B4795917}" srcId="{8F38ABA8-65EC-42DE-975E-80AECC734FD0}" destId="{29AC2090-6C6B-4E0F-A5BE-4A6786EE24A6}" srcOrd="0" destOrd="0" parTransId="{408C6FC4-0632-4FF3-AF9A-85DC39496F38}" sibTransId="{1B1ADBC2-8A0F-4BE2-B4E1-13B0791E701E}"/>
    <dgm:cxn modelId="{A47696B3-6094-4D0A-90CE-65DC220D9912}" srcId="{8F38ABA8-65EC-42DE-975E-80AECC734FD0}" destId="{0B5A2825-0214-4B41-B8E6-D167B23360C1}" srcOrd="4" destOrd="0" parTransId="{0B7B7538-9B95-4DED-8F07-216AD31318E8}" sibTransId="{93DD75EF-0C13-4FD8-AEEB-FE47697EB0AF}"/>
    <dgm:cxn modelId="{02AEE0BD-E827-41C8-8631-E3F7B5F50141}" type="presOf" srcId="{DD08789D-B2A1-4F41-B700-A00772C63B1F}" destId="{BDC095FE-8501-48A8-B0D1-D61D5D76D81C}" srcOrd="0" destOrd="0" presId="urn:microsoft.com/office/officeart/2005/8/layout/vList2"/>
    <dgm:cxn modelId="{B0ECA6D8-CA3C-4223-9DBF-BB18A50EF5AF}" srcId="{8F38ABA8-65EC-42DE-975E-80AECC734FD0}" destId="{CB7CC3E7-2F9E-4441-943B-877D37473749}" srcOrd="1" destOrd="0" parTransId="{552551EF-040B-4554-ACA1-057FCC592D1D}" sibTransId="{12B9CAA2-A8AB-4007-B828-345D3EBDFAE8}"/>
    <dgm:cxn modelId="{181EE2D9-0FCF-460F-B288-5D4575D681D2}" srcId="{8F38ABA8-65EC-42DE-975E-80AECC734FD0}" destId="{2908C8E4-05AB-423F-B7E4-86EE8A42223A}" srcOrd="3" destOrd="0" parTransId="{B0EA9AD6-9D85-480B-942A-4C0C022969AE}" sibTransId="{82A86EE4-28EA-4928-ABF4-9B1613A069E3}"/>
    <dgm:cxn modelId="{85F74BE4-AD94-400A-8AB6-5F5A26D21851}" type="presOf" srcId="{CB7CC3E7-2F9E-4441-943B-877D37473749}" destId="{26DD3C2A-1FB2-4AFB-8E3A-8ADECFFDA1DC}" srcOrd="0" destOrd="0" presId="urn:microsoft.com/office/officeart/2005/8/layout/vList2"/>
    <dgm:cxn modelId="{646E4CE9-7E93-427F-833C-DA3860B00A55}" type="presOf" srcId="{8F38ABA8-65EC-42DE-975E-80AECC734FD0}" destId="{9569EEF2-EE2F-4E3F-A1E1-7E9522BA9F22}" srcOrd="0" destOrd="0" presId="urn:microsoft.com/office/officeart/2005/8/layout/vList2"/>
    <dgm:cxn modelId="{F5241633-38A7-4992-89E2-431090C3FEB2}" type="presParOf" srcId="{9569EEF2-EE2F-4E3F-A1E1-7E9522BA9F22}" destId="{82687008-AEE4-4374-BA22-DDAF10366FF3}" srcOrd="0" destOrd="0" presId="urn:microsoft.com/office/officeart/2005/8/layout/vList2"/>
    <dgm:cxn modelId="{8E1FB711-ED23-4DAE-95DD-485CC08058DA}" type="presParOf" srcId="{9569EEF2-EE2F-4E3F-A1E1-7E9522BA9F22}" destId="{8F9370D8-6255-44D6-ADC9-33A58B020386}" srcOrd="1" destOrd="0" presId="urn:microsoft.com/office/officeart/2005/8/layout/vList2"/>
    <dgm:cxn modelId="{F95249E4-CF12-454E-A980-0606299F442E}" type="presParOf" srcId="{9569EEF2-EE2F-4E3F-A1E1-7E9522BA9F22}" destId="{26DD3C2A-1FB2-4AFB-8E3A-8ADECFFDA1DC}" srcOrd="2" destOrd="0" presId="urn:microsoft.com/office/officeart/2005/8/layout/vList2"/>
    <dgm:cxn modelId="{DC5DF1C5-35D3-4866-90FB-EB5AD0A712F5}" type="presParOf" srcId="{9569EEF2-EE2F-4E3F-A1E1-7E9522BA9F22}" destId="{E04CF2E0-4D6F-4417-85E8-E0515636BE1F}" srcOrd="3" destOrd="0" presId="urn:microsoft.com/office/officeart/2005/8/layout/vList2"/>
    <dgm:cxn modelId="{19F329EA-8A65-47FB-BAE4-16692126D2DA}" type="presParOf" srcId="{9569EEF2-EE2F-4E3F-A1E1-7E9522BA9F22}" destId="{BDC095FE-8501-48A8-B0D1-D61D5D76D81C}" srcOrd="4" destOrd="0" presId="urn:microsoft.com/office/officeart/2005/8/layout/vList2"/>
    <dgm:cxn modelId="{83938E76-17A5-4F0D-B3FC-7681BBA0C9FA}" type="presParOf" srcId="{9569EEF2-EE2F-4E3F-A1E1-7E9522BA9F22}" destId="{6F2CF7FF-57E1-4470-A42E-86EE105B5482}" srcOrd="5" destOrd="0" presId="urn:microsoft.com/office/officeart/2005/8/layout/vList2"/>
    <dgm:cxn modelId="{E6D1C167-41D7-49BA-A648-FCAFB6E1328F}" type="presParOf" srcId="{9569EEF2-EE2F-4E3F-A1E1-7E9522BA9F22}" destId="{626E5EEA-52D2-40B7-AD01-DBF083CEB269}" srcOrd="6" destOrd="0" presId="urn:microsoft.com/office/officeart/2005/8/layout/vList2"/>
    <dgm:cxn modelId="{5A88A189-8A34-49C3-8234-C983D207069C}" type="presParOf" srcId="{9569EEF2-EE2F-4E3F-A1E1-7E9522BA9F22}" destId="{A421F9E9-A2AC-408C-ACFC-61F60134A85A}" srcOrd="7" destOrd="0" presId="urn:microsoft.com/office/officeart/2005/8/layout/vList2"/>
    <dgm:cxn modelId="{DE6F99CB-C38D-4CEB-AD09-26A66421992B}" type="presParOf" srcId="{9569EEF2-EE2F-4E3F-A1E1-7E9522BA9F22}" destId="{AEBDF869-7CA7-4807-AA1F-EC9171933327}" srcOrd="8" destOrd="0" presId="urn:microsoft.com/office/officeart/2005/8/layout/vList2"/>
    <dgm:cxn modelId="{C574CB26-6F4D-4BC1-80FD-75CDFC9BE3C6}" type="presParOf" srcId="{9569EEF2-EE2F-4E3F-A1E1-7E9522BA9F22}" destId="{272A42BD-AD47-4C04-8CC7-2AAA67EA3D66}" srcOrd="9" destOrd="0" presId="urn:microsoft.com/office/officeart/2005/8/layout/vList2"/>
    <dgm:cxn modelId="{5FC7B05A-141E-43B6-A517-04442B11EAE2}" type="presParOf" srcId="{9569EEF2-EE2F-4E3F-A1E1-7E9522BA9F22}" destId="{0DC2B143-6B97-487E-9D64-710DA5F0C64A}" srcOrd="10" destOrd="0" presId="urn:microsoft.com/office/officeart/2005/8/layout/vList2"/>
    <dgm:cxn modelId="{2076467C-75A1-4A0A-9B5A-A94B05B087A5}" type="presParOf" srcId="{9569EEF2-EE2F-4E3F-A1E1-7E9522BA9F22}" destId="{2E345D0D-3785-451A-8CFA-33398917E3C7}" srcOrd="11" destOrd="0" presId="urn:microsoft.com/office/officeart/2005/8/layout/vList2"/>
    <dgm:cxn modelId="{40E4A28D-CD68-4DD1-B66D-8857946220AC}" type="presParOf" srcId="{9569EEF2-EE2F-4E3F-A1E1-7E9522BA9F22}" destId="{60A3106C-99C3-4108-8053-79DD0B2BC260}"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DABD70-D249-40AA-B0DA-51CDBCEF89F7}">
      <dsp:nvSpPr>
        <dsp:cNvPr id="0" name=""/>
        <dsp:cNvSpPr/>
      </dsp:nvSpPr>
      <dsp:spPr>
        <a:xfrm>
          <a:off x="0" y="706671"/>
          <a:ext cx="3073451" cy="1951641"/>
        </a:xfrm>
        <a:prstGeom prst="roundRect">
          <a:avLst>
            <a:gd name="adj" fmla="val 10000"/>
          </a:avLst>
        </a:prstGeom>
        <a:solidFill>
          <a:srgbClr val="0646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10D7BD-9E47-4E3E-8F5C-51EE131952B1}">
      <dsp:nvSpPr>
        <dsp:cNvPr id="0" name=""/>
        <dsp:cNvSpPr/>
      </dsp:nvSpPr>
      <dsp:spPr>
        <a:xfrm>
          <a:off x="341494" y="1031091"/>
          <a:ext cx="3073451" cy="195164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0" i="0" kern="1200"/>
            <a:t>Did you know?</a:t>
          </a:r>
          <a:endParaRPr lang="en-US" sz="1600" kern="1200"/>
        </a:p>
      </dsp:txBody>
      <dsp:txXfrm>
        <a:off x="398656" y="1088253"/>
        <a:ext cx="2959127" cy="1837317"/>
      </dsp:txXfrm>
    </dsp:sp>
    <dsp:sp modelId="{FEA82C24-A3E1-401F-9ECA-F734105A7EB9}">
      <dsp:nvSpPr>
        <dsp:cNvPr id="0" name=""/>
        <dsp:cNvSpPr/>
      </dsp:nvSpPr>
      <dsp:spPr>
        <a:xfrm>
          <a:off x="3756441" y="706671"/>
          <a:ext cx="3073451" cy="1951641"/>
        </a:xfrm>
        <a:prstGeom prst="roundRect">
          <a:avLst>
            <a:gd name="adj" fmla="val 10000"/>
          </a:avLst>
        </a:prstGeom>
        <a:solidFill>
          <a:srgbClr val="0646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E4BD3A-4047-4F28-B09F-5EE4D18610FA}">
      <dsp:nvSpPr>
        <dsp:cNvPr id="0" name=""/>
        <dsp:cNvSpPr/>
      </dsp:nvSpPr>
      <dsp:spPr>
        <a:xfrm>
          <a:off x="4097935" y="1031091"/>
          <a:ext cx="3073451" cy="195164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0" i="0" kern="1200" dirty="0"/>
            <a:t>Estheticians focus primarily on the muscles, bones, nerves, and circulation of </a:t>
          </a:r>
          <a:r>
            <a:rPr lang="en-US" sz="1600" kern="1200" dirty="0"/>
            <a:t>blood and lymph?</a:t>
          </a:r>
          <a:r>
            <a:rPr lang="en-US" sz="1600" b="0" i="0" kern="1200" dirty="0"/>
            <a:t> Understanding this anatomy and physiology helps </a:t>
          </a:r>
          <a:r>
            <a:rPr lang="en-US" sz="1600" kern="1200" dirty="0"/>
            <a:t>e</a:t>
          </a:r>
          <a:r>
            <a:rPr lang="en-US" sz="1600" b="0" i="0" kern="1200" dirty="0"/>
            <a:t>stheticians understand how the body functions as an integrated whole.</a:t>
          </a:r>
          <a:endParaRPr lang="en-US" sz="1600" kern="1200" dirty="0"/>
        </a:p>
      </dsp:txBody>
      <dsp:txXfrm>
        <a:off x="4155097" y="1088253"/>
        <a:ext cx="2959127" cy="1837317"/>
      </dsp:txXfrm>
    </dsp:sp>
    <dsp:sp modelId="{2B0805D6-3E24-4868-B0EE-232B29BF1F65}">
      <dsp:nvSpPr>
        <dsp:cNvPr id="0" name=""/>
        <dsp:cNvSpPr/>
      </dsp:nvSpPr>
      <dsp:spPr>
        <a:xfrm>
          <a:off x="7512882" y="706671"/>
          <a:ext cx="3073451" cy="1951641"/>
        </a:xfrm>
        <a:prstGeom prst="roundRect">
          <a:avLst>
            <a:gd name="adj" fmla="val 10000"/>
          </a:avLst>
        </a:prstGeom>
        <a:solidFill>
          <a:srgbClr val="0646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FC4C6C-2621-4E66-B85A-503F64BF2E2F}">
      <dsp:nvSpPr>
        <dsp:cNvPr id="0" name=""/>
        <dsp:cNvSpPr/>
      </dsp:nvSpPr>
      <dsp:spPr>
        <a:xfrm>
          <a:off x="7854377" y="1031091"/>
          <a:ext cx="3073451" cy="195164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Also, this knowledge will be deeply applied in the Medical Esthetics field, when working for Cosmetic Surgeons and or Dermatologists </a:t>
          </a:r>
        </a:p>
      </dsp:txBody>
      <dsp:txXfrm>
        <a:off x="7911539" y="1088253"/>
        <a:ext cx="2959127" cy="18373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DE332D-2223-4D06-A4ED-582C6EE7ABE9}">
      <dsp:nvSpPr>
        <dsp:cNvPr id="0" name=""/>
        <dsp:cNvSpPr/>
      </dsp:nvSpPr>
      <dsp:spPr>
        <a:xfrm>
          <a:off x="1159" y="119917"/>
          <a:ext cx="4069268" cy="2583985"/>
        </a:xfrm>
        <a:prstGeom prst="roundRect">
          <a:avLst>
            <a:gd name="adj" fmla="val 10000"/>
          </a:avLst>
        </a:prstGeom>
        <a:solidFill>
          <a:srgbClr val="0646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452B97-8CA7-42E6-BBE3-E66E8BE4FB16}">
      <dsp:nvSpPr>
        <dsp:cNvPr id="0" name=""/>
        <dsp:cNvSpPr/>
      </dsp:nvSpPr>
      <dsp:spPr>
        <a:xfrm>
          <a:off x="453300" y="549451"/>
          <a:ext cx="4069268" cy="25839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The adult skeleton has 206 bones that form a rigid framework to which the soft-er tissues and organs of the body are encased and acts as anchor points for muscles and ligaments to provide sup-port for movement.</a:t>
          </a:r>
        </a:p>
      </dsp:txBody>
      <dsp:txXfrm>
        <a:off x="528982" y="625133"/>
        <a:ext cx="3917904" cy="2432621"/>
      </dsp:txXfrm>
    </dsp:sp>
    <dsp:sp modelId="{C9DBC579-2044-4784-9738-73BA804672A5}">
      <dsp:nvSpPr>
        <dsp:cNvPr id="0" name=""/>
        <dsp:cNvSpPr/>
      </dsp:nvSpPr>
      <dsp:spPr>
        <a:xfrm>
          <a:off x="4974709" y="119917"/>
          <a:ext cx="4069268" cy="2583985"/>
        </a:xfrm>
        <a:prstGeom prst="roundRect">
          <a:avLst>
            <a:gd name="adj" fmla="val 10000"/>
          </a:avLst>
        </a:prstGeom>
        <a:solidFill>
          <a:srgbClr val="0646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248239-FB21-4957-938E-E5A87B08A23D}">
      <dsp:nvSpPr>
        <dsp:cNvPr id="0" name=""/>
        <dsp:cNvSpPr/>
      </dsp:nvSpPr>
      <dsp:spPr>
        <a:xfrm>
          <a:off x="5426850" y="549451"/>
          <a:ext cx="4069268" cy="25839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It is the structure of the whole body and it also serves to protect our inner organs </a:t>
          </a:r>
        </a:p>
      </dsp:txBody>
      <dsp:txXfrm>
        <a:off x="5502532" y="625133"/>
        <a:ext cx="3917904" cy="24326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E999B7-637E-46EC-B9F3-0865837A933C}">
      <dsp:nvSpPr>
        <dsp:cNvPr id="0" name=""/>
        <dsp:cNvSpPr/>
      </dsp:nvSpPr>
      <dsp:spPr>
        <a:xfrm>
          <a:off x="3735" y="429100"/>
          <a:ext cx="2022288" cy="283120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7665" tIns="330200" rIns="157665" bIns="330200" numCol="1" spcCol="1270" anchor="t" anchorCtr="0">
          <a:noAutofit/>
        </a:bodyPr>
        <a:lstStyle/>
        <a:p>
          <a:pPr marL="0" lvl="0" indent="0" algn="l" defTabSz="622300">
            <a:lnSpc>
              <a:spcPct val="90000"/>
            </a:lnSpc>
            <a:spcBef>
              <a:spcPct val="0"/>
            </a:spcBef>
            <a:spcAft>
              <a:spcPct val="35000"/>
            </a:spcAft>
            <a:buNone/>
          </a:pPr>
          <a:r>
            <a:rPr lang="en-US" sz="1400" kern="1200"/>
            <a:t>Give shape and support to the body</a:t>
          </a:r>
        </a:p>
      </dsp:txBody>
      <dsp:txXfrm>
        <a:off x="3735" y="1504958"/>
        <a:ext cx="2022288" cy="1698722"/>
      </dsp:txXfrm>
    </dsp:sp>
    <dsp:sp modelId="{BE49EC9F-EEA2-4FD4-A711-5E0674F88D1A}">
      <dsp:nvSpPr>
        <dsp:cNvPr id="0" name=""/>
        <dsp:cNvSpPr/>
      </dsp:nvSpPr>
      <dsp:spPr>
        <a:xfrm>
          <a:off x="590198" y="712220"/>
          <a:ext cx="849361" cy="849361"/>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220" tIns="12700" rIns="66220" bIns="12700" numCol="1" spcCol="1270" anchor="ctr" anchorCtr="0">
          <a:noAutofit/>
        </a:bodyPr>
        <a:lstStyle/>
        <a:p>
          <a:pPr marL="0" lvl="0" indent="0" algn="ctr" defTabSz="1689100">
            <a:lnSpc>
              <a:spcPct val="90000"/>
            </a:lnSpc>
            <a:spcBef>
              <a:spcPct val="0"/>
            </a:spcBef>
            <a:spcAft>
              <a:spcPct val="35000"/>
            </a:spcAft>
            <a:buNone/>
          </a:pPr>
          <a:r>
            <a:rPr lang="en-US" sz="3800" kern="1200"/>
            <a:t>1</a:t>
          </a:r>
        </a:p>
      </dsp:txBody>
      <dsp:txXfrm>
        <a:off x="714584" y="836606"/>
        <a:ext cx="600589" cy="600589"/>
      </dsp:txXfrm>
    </dsp:sp>
    <dsp:sp modelId="{6B05750F-EC13-473C-B026-77C33EE9C818}">
      <dsp:nvSpPr>
        <dsp:cNvPr id="0" name=""/>
        <dsp:cNvSpPr/>
      </dsp:nvSpPr>
      <dsp:spPr>
        <a:xfrm>
          <a:off x="3735" y="3260232"/>
          <a:ext cx="2022288" cy="72"/>
        </a:xfrm>
        <a:prstGeom prst="rect">
          <a:avLst/>
        </a:prstGeom>
        <a:solidFill>
          <a:schemeClr val="accent2">
            <a:hueOff val="-161707"/>
            <a:satOff val="-9325"/>
            <a:lumOff val="959"/>
            <a:alphaOff val="0"/>
          </a:schemeClr>
        </a:solidFill>
        <a:ln w="12700" cap="flat" cmpd="sng" algn="ctr">
          <a:solidFill>
            <a:schemeClr val="accent2">
              <a:hueOff val="-161707"/>
              <a:satOff val="-9325"/>
              <a:lumOff val="95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307E7F-43B9-46E6-9C63-7F4DF71A70F5}">
      <dsp:nvSpPr>
        <dsp:cNvPr id="0" name=""/>
        <dsp:cNvSpPr/>
      </dsp:nvSpPr>
      <dsp:spPr>
        <a:xfrm>
          <a:off x="2228252" y="429100"/>
          <a:ext cx="2022288" cy="2831204"/>
        </a:xfrm>
        <a:prstGeom prst="rect">
          <a:avLst/>
        </a:prstGeom>
        <a:solidFill>
          <a:schemeClr val="accent2">
            <a:tint val="40000"/>
            <a:alpha val="90000"/>
            <a:hueOff val="-212306"/>
            <a:satOff val="-18836"/>
            <a:lumOff val="-192"/>
            <a:alphaOff val="0"/>
          </a:schemeClr>
        </a:solidFill>
        <a:ln w="12700" cap="flat" cmpd="sng" algn="ctr">
          <a:solidFill>
            <a:schemeClr val="accent2">
              <a:tint val="40000"/>
              <a:alpha val="90000"/>
              <a:hueOff val="-212306"/>
              <a:satOff val="-18836"/>
              <a:lumOff val="-19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7665" tIns="330200" rIns="157665" bIns="330200" numCol="1" spcCol="1270" anchor="t" anchorCtr="0">
          <a:noAutofit/>
        </a:bodyPr>
        <a:lstStyle/>
        <a:p>
          <a:pPr marL="0" lvl="0" indent="0" algn="l" defTabSz="622300">
            <a:lnSpc>
              <a:spcPct val="90000"/>
            </a:lnSpc>
            <a:spcBef>
              <a:spcPct val="0"/>
            </a:spcBef>
            <a:spcAft>
              <a:spcPct val="35000"/>
            </a:spcAft>
            <a:buNone/>
          </a:pPr>
          <a:r>
            <a:rPr lang="en-US" sz="1400" kern="1200"/>
            <a:t>Protect various internal structures and organs</a:t>
          </a:r>
        </a:p>
      </dsp:txBody>
      <dsp:txXfrm>
        <a:off x="2228252" y="1504958"/>
        <a:ext cx="2022288" cy="1698722"/>
      </dsp:txXfrm>
    </dsp:sp>
    <dsp:sp modelId="{76CC621D-FBC4-4CE2-9144-E051930065A1}">
      <dsp:nvSpPr>
        <dsp:cNvPr id="0" name=""/>
        <dsp:cNvSpPr/>
      </dsp:nvSpPr>
      <dsp:spPr>
        <a:xfrm>
          <a:off x="2814716" y="712220"/>
          <a:ext cx="849361" cy="849361"/>
        </a:xfrm>
        <a:prstGeom prst="ellipse">
          <a:avLst/>
        </a:prstGeom>
        <a:solidFill>
          <a:schemeClr val="accent2">
            <a:hueOff val="-323414"/>
            <a:satOff val="-18651"/>
            <a:lumOff val="1917"/>
            <a:alphaOff val="0"/>
          </a:schemeClr>
        </a:solidFill>
        <a:ln w="12700" cap="flat" cmpd="sng" algn="ctr">
          <a:solidFill>
            <a:schemeClr val="accent2">
              <a:hueOff val="-323414"/>
              <a:satOff val="-18651"/>
              <a:lumOff val="191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220" tIns="12700" rIns="66220" bIns="12700" numCol="1" spcCol="1270" anchor="ctr" anchorCtr="0">
          <a:noAutofit/>
        </a:bodyPr>
        <a:lstStyle/>
        <a:p>
          <a:pPr marL="0" lvl="0" indent="0" algn="ctr" defTabSz="1689100">
            <a:lnSpc>
              <a:spcPct val="90000"/>
            </a:lnSpc>
            <a:spcBef>
              <a:spcPct val="0"/>
            </a:spcBef>
            <a:spcAft>
              <a:spcPct val="35000"/>
            </a:spcAft>
            <a:buNone/>
          </a:pPr>
          <a:r>
            <a:rPr lang="en-US" sz="3800" kern="1200"/>
            <a:t>2</a:t>
          </a:r>
        </a:p>
      </dsp:txBody>
      <dsp:txXfrm>
        <a:off x="2939102" y="836606"/>
        <a:ext cx="600589" cy="600589"/>
      </dsp:txXfrm>
    </dsp:sp>
    <dsp:sp modelId="{392957C0-9E51-4B28-92A5-72C4EF33DAB3}">
      <dsp:nvSpPr>
        <dsp:cNvPr id="0" name=""/>
        <dsp:cNvSpPr/>
      </dsp:nvSpPr>
      <dsp:spPr>
        <a:xfrm>
          <a:off x="2228252" y="3260232"/>
          <a:ext cx="2022288" cy="72"/>
        </a:xfrm>
        <a:prstGeom prst="rect">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1B6631-2A2C-407A-9BF3-EB6A0AB78FB3}">
      <dsp:nvSpPr>
        <dsp:cNvPr id="0" name=""/>
        <dsp:cNvSpPr/>
      </dsp:nvSpPr>
      <dsp:spPr>
        <a:xfrm>
          <a:off x="4452770" y="429100"/>
          <a:ext cx="2022288" cy="2831204"/>
        </a:xfrm>
        <a:prstGeom prst="rect">
          <a:avLst/>
        </a:prstGeom>
        <a:solidFill>
          <a:schemeClr val="accent2">
            <a:tint val="40000"/>
            <a:alpha val="90000"/>
            <a:hueOff val="-424613"/>
            <a:satOff val="-37673"/>
            <a:lumOff val="-385"/>
            <a:alphaOff val="0"/>
          </a:schemeClr>
        </a:solidFill>
        <a:ln w="12700" cap="flat" cmpd="sng" algn="ctr">
          <a:solidFill>
            <a:schemeClr val="accent2">
              <a:tint val="40000"/>
              <a:alpha val="90000"/>
              <a:hueOff val="-424613"/>
              <a:satOff val="-37673"/>
              <a:lumOff val="-3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7665" tIns="330200" rIns="157665" bIns="330200" numCol="1" spcCol="1270" anchor="t" anchorCtr="0">
          <a:noAutofit/>
        </a:bodyPr>
        <a:lstStyle/>
        <a:p>
          <a:pPr marL="0" lvl="0" indent="0" algn="l" defTabSz="622300">
            <a:lnSpc>
              <a:spcPct val="90000"/>
            </a:lnSpc>
            <a:spcBef>
              <a:spcPct val="0"/>
            </a:spcBef>
            <a:spcAft>
              <a:spcPct val="35000"/>
            </a:spcAft>
            <a:buNone/>
          </a:pPr>
          <a:r>
            <a:rPr lang="en-US" sz="1400" kern="1200"/>
            <a:t>Serve as attachments for muscles and act as levers to produce body movement</a:t>
          </a:r>
        </a:p>
      </dsp:txBody>
      <dsp:txXfrm>
        <a:off x="4452770" y="1504958"/>
        <a:ext cx="2022288" cy="1698722"/>
      </dsp:txXfrm>
    </dsp:sp>
    <dsp:sp modelId="{83B07A3C-BFF6-48B7-A084-8E7BFA59B4CD}">
      <dsp:nvSpPr>
        <dsp:cNvPr id="0" name=""/>
        <dsp:cNvSpPr/>
      </dsp:nvSpPr>
      <dsp:spPr>
        <a:xfrm>
          <a:off x="5039233" y="712220"/>
          <a:ext cx="849361" cy="849361"/>
        </a:xfrm>
        <a:prstGeom prst="ellipse">
          <a:avLst/>
        </a:prstGeom>
        <a:solidFill>
          <a:schemeClr val="accent2">
            <a:hueOff val="-646828"/>
            <a:satOff val="-37301"/>
            <a:lumOff val="3835"/>
            <a:alphaOff val="0"/>
          </a:schemeClr>
        </a:solidFill>
        <a:ln w="12700" cap="flat" cmpd="sng" algn="ctr">
          <a:solidFill>
            <a:schemeClr val="accent2">
              <a:hueOff val="-646828"/>
              <a:satOff val="-37301"/>
              <a:lumOff val="383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220" tIns="12700" rIns="66220" bIns="12700" numCol="1" spcCol="1270" anchor="ctr" anchorCtr="0">
          <a:noAutofit/>
        </a:bodyPr>
        <a:lstStyle/>
        <a:p>
          <a:pPr marL="0" lvl="0" indent="0" algn="ctr" defTabSz="1689100">
            <a:lnSpc>
              <a:spcPct val="90000"/>
            </a:lnSpc>
            <a:spcBef>
              <a:spcPct val="0"/>
            </a:spcBef>
            <a:spcAft>
              <a:spcPct val="35000"/>
            </a:spcAft>
            <a:buNone/>
          </a:pPr>
          <a:r>
            <a:rPr lang="en-US" sz="3800" kern="1200"/>
            <a:t>3</a:t>
          </a:r>
        </a:p>
      </dsp:txBody>
      <dsp:txXfrm>
        <a:off x="5163619" y="836606"/>
        <a:ext cx="600589" cy="600589"/>
      </dsp:txXfrm>
    </dsp:sp>
    <dsp:sp modelId="{AFBEFC68-F6D5-47F8-8B06-63624ED90246}">
      <dsp:nvSpPr>
        <dsp:cNvPr id="0" name=""/>
        <dsp:cNvSpPr/>
      </dsp:nvSpPr>
      <dsp:spPr>
        <a:xfrm>
          <a:off x="4452770" y="3260232"/>
          <a:ext cx="2022288" cy="72"/>
        </a:xfrm>
        <a:prstGeom prst="rect">
          <a:avLst/>
        </a:prstGeom>
        <a:solidFill>
          <a:schemeClr val="accent2">
            <a:hueOff val="-808535"/>
            <a:satOff val="-46627"/>
            <a:lumOff val="4793"/>
            <a:alphaOff val="0"/>
          </a:schemeClr>
        </a:solidFill>
        <a:ln w="12700" cap="flat" cmpd="sng" algn="ctr">
          <a:solidFill>
            <a:schemeClr val="accent2">
              <a:hueOff val="-808535"/>
              <a:satOff val="-46627"/>
              <a:lumOff val="479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56C614-151B-4149-9FB7-5F46F8A08265}">
      <dsp:nvSpPr>
        <dsp:cNvPr id="0" name=""/>
        <dsp:cNvSpPr/>
      </dsp:nvSpPr>
      <dsp:spPr>
        <a:xfrm>
          <a:off x="6677287" y="429100"/>
          <a:ext cx="2022288" cy="2831204"/>
        </a:xfrm>
        <a:prstGeom prst="rect">
          <a:avLst/>
        </a:prstGeom>
        <a:solidFill>
          <a:schemeClr val="accent2">
            <a:tint val="40000"/>
            <a:alpha val="90000"/>
            <a:hueOff val="-636919"/>
            <a:satOff val="-56510"/>
            <a:lumOff val="-577"/>
            <a:alphaOff val="0"/>
          </a:schemeClr>
        </a:solidFill>
        <a:ln w="12700" cap="flat" cmpd="sng" algn="ctr">
          <a:solidFill>
            <a:schemeClr val="accent2">
              <a:tint val="40000"/>
              <a:alpha val="90000"/>
              <a:hueOff val="-636919"/>
              <a:satOff val="-56510"/>
              <a:lumOff val="-57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7665" tIns="330200" rIns="157665" bIns="330200" numCol="1" spcCol="1270" anchor="t" anchorCtr="0">
          <a:noAutofit/>
        </a:bodyPr>
        <a:lstStyle/>
        <a:p>
          <a:pPr marL="0" lvl="0" indent="0" algn="l" defTabSz="622300">
            <a:lnSpc>
              <a:spcPct val="90000"/>
            </a:lnSpc>
            <a:spcBef>
              <a:spcPct val="0"/>
            </a:spcBef>
            <a:spcAft>
              <a:spcPct val="35000"/>
            </a:spcAft>
            <a:buNone/>
          </a:pPr>
          <a:r>
            <a:rPr lang="en-US" sz="1400" kern="1200"/>
            <a:t>Help produce both white and red blood cells (one of the functions of bone marrow)</a:t>
          </a:r>
        </a:p>
      </dsp:txBody>
      <dsp:txXfrm>
        <a:off x="6677287" y="1504958"/>
        <a:ext cx="2022288" cy="1698722"/>
      </dsp:txXfrm>
    </dsp:sp>
    <dsp:sp modelId="{991585BA-B94C-4A45-8701-689910657568}">
      <dsp:nvSpPr>
        <dsp:cNvPr id="0" name=""/>
        <dsp:cNvSpPr/>
      </dsp:nvSpPr>
      <dsp:spPr>
        <a:xfrm>
          <a:off x="7263751" y="712220"/>
          <a:ext cx="849361" cy="849361"/>
        </a:xfrm>
        <a:prstGeom prst="ellips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220" tIns="12700" rIns="66220" bIns="12700" numCol="1" spcCol="1270" anchor="ctr" anchorCtr="0">
          <a:noAutofit/>
        </a:bodyPr>
        <a:lstStyle/>
        <a:p>
          <a:pPr marL="0" lvl="0" indent="0" algn="ctr" defTabSz="1689100">
            <a:lnSpc>
              <a:spcPct val="90000"/>
            </a:lnSpc>
            <a:spcBef>
              <a:spcPct val="0"/>
            </a:spcBef>
            <a:spcAft>
              <a:spcPct val="35000"/>
            </a:spcAft>
            <a:buNone/>
          </a:pPr>
          <a:r>
            <a:rPr lang="en-US" sz="3800" kern="1200"/>
            <a:t>4</a:t>
          </a:r>
        </a:p>
      </dsp:txBody>
      <dsp:txXfrm>
        <a:off x="7388137" y="836606"/>
        <a:ext cx="600589" cy="600589"/>
      </dsp:txXfrm>
    </dsp:sp>
    <dsp:sp modelId="{038855D1-66EB-404A-B6EA-50E4375E88A2}">
      <dsp:nvSpPr>
        <dsp:cNvPr id="0" name=""/>
        <dsp:cNvSpPr/>
      </dsp:nvSpPr>
      <dsp:spPr>
        <a:xfrm>
          <a:off x="6677287" y="3260232"/>
          <a:ext cx="2022288" cy="72"/>
        </a:xfrm>
        <a:prstGeom prst="rect">
          <a:avLst/>
        </a:prstGeom>
        <a:solidFill>
          <a:schemeClr val="accent2">
            <a:hueOff val="-1131949"/>
            <a:satOff val="-65277"/>
            <a:lumOff val="6711"/>
            <a:alphaOff val="0"/>
          </a:schemeClr>
        </a:solidFill>
        <a:ln w="12700" cap="flat" cmpd="sng" algn="ctr">
          <a:solidFill>
            <a:schemeClr val="accent2">
              <a:hueOff val="-1131949"/>
              <a:satOff val="-65277"/>
              <a:lumOff val="671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76FCD5-96DC-48B5-83B2-359099EF7E00}">
      <dsp:nvSpPr>
        <dsp:cNvPr id="0" name=""/>
        <dsp:cNvSpPr/>
      </dsp:nvSpPr>
      <dsp:spPr>
        <a:xfrm>
          <a:off x="8901805" y="429100"/>
          <a:ext cx="2022288" cy="2831204"/>
        </a:xfrm>
        <a:prstGeom prst="rect">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7665" tIns="330200" rIns="157665" bIns="330200" numCol="1" spcCol="1270" anchor="t" anchorCtr="0">
          <a:noAutofit/>
        </a:bodyPr>
        <a:lstStyle/>
        <a:p>
          <a:pPr marL="0" lvl="0" indent="0" algn="l" defTabSz="622300">
            <a:lnSpc>
              <a:spcPct val="90000"/>
            </a:lnSpc>
            <a:spcBef>
              <a:spcPct val="0"/>
            </a:spcBef>
            <a:spcAft>
              <a:spcPct val="35000"/>
            </a:spcAft>
            <a:buNone/>
          </a:pPr>
          <a:r>
            <a:rPr lang="en-US" sz="1400" kern="1200"/>
            <a:t>Store most of the body’s calcium supply as well as phosphorus, magnesium, and sodium.</a:t>
          </a:r>
        </a:p>
      </dsp:txBody>
      <dsp:txXfrm>
        <a:off x="8901805" y="1504958"/>
        <a:ext cx="2022288" cy="1698722"/>
      </dsp:txXfrm>
    </dsp:sp>
    <dsp:sp modelId="{1A13AE97-B2EA-4902-874B-1439DBE57979}">
      <dsp:nvSpPr>
        <dsp:cNvPr id="0" name=""/>
        <dsp:cNvSpPr/>
      </dsp:nvSpPr>
      <dsp:spPr>
        <a:xfrm>
          <a:off x="9488268" y="712220"/>
          <a:ext cx="849361" cy="849361"/>
        </a:xfrm>
        <a:prstGeom prst="ellipse">
          <a:avLst/>
        </a:prstGeom>
        <a:solidFill>
          <a:schemeClr val="accent2">
            <a:hueOff val="-1293656"/>
            <a:satOff val="-74603"/>
            <a:lumOff val="7669"/>
            <a:alphaOff val="0"/>
          </a:schemeClr>
        </a:solidFill>
        <a:ln w="12700" cap="flat" cmpd="sng" algn="ctr">
          <a:solidFill>
            <a:schemeClr val="accent2">
              <a:hueOff val="-1293656"/>
              <a:satOff val="-74603"/>
              <a:lumOff val="76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220" tIns="12700" rIns="66220" bIns="12700" numCol="1" spcCol="1270" anchor="ctr" anchorCtr="0">
          <a:noAutofit/>
        </a:bodyPr>
        <a:lstStyle/>
        <a:p>
          <a:pPr marL="0" lvl="0" indent="0" algn="ctr" defTabSz="1689100">
            <a:lnSpc>
              <a:spcPct val="90000"/>
            </a:lnSpc>
            <a:spcBef>
              <a:spcPct val="0"/>
            </a:spcBef>
            <a:spcAft>
              <a:spcPct val="35000"/>
            </a:spcAft>
            <a:buNone/>
          </a:pPr>
          <a:r>
            <a:rPr lang="en-US" sz="3800" kern="1200"/>
            <a:t>5</a:t>
          </a:r>
        </a:p>
      </dsp:txBody>
      <dsp:txXfrm>
        <a:off x="9612654" y="836606"/>
        <a:ext cx="600589" cy="600589"/>
      </dsp:txXfrm>
    </dsp:sp>
    <dsp:sp modelId="{DE6E47B8-4C30-4CFF-9072-FA25C8121516}">
      <dsp:nvSpPr>
        <dsp:cNvPr id="0" name=""/>
        <dsp:cNvSpPr/>
      </dsp:nvSpPr>
      <dsp:spPr>
        <a:xfrm>
          <a:off x="8901805" y="3260232"/>
          <a:ext cx="2022288" cy="72"/>
        </a:xfrm>
        <a:prstGeom prst="rect">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F6A59-68D6-4F8B-860A-3C8737DC92BE}">
      <dsp:nvSpPr>
        <dsp:cNvPr id="0" name=""/>
        <dsp:cNvSpPr/>
      </dsp:nvSpPr>
      <dsp:spPr>
        <a:xfrm>
          <a:off x="0" y="659056"/>
          <a:ext cx="10515600" cy="1216800"/>
        </a:xfrm>
        <a:prstGeom prst="roundRect">
          <a:avLst/>
        </a:prstGeom>
        <a:solidFill>
          <a:srgbClr val="0646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The human head contains 22 bones divided into two groups: </a:t>
          </a:r>
        </a:p>
      </dsp:txBody>
      <dsp:txXfrm>
        <a:off x="59399" y="718455"/>
        <a:ext cx="10396802" cy="1098002"/>
      </dsp:txXfrm>
    </dsp:sp>
    <dsp:sp modelId="{323AA029-B5F6-47B7-B91F-68A5064B0BB2}">
      <dsp:nvSpPr>
        <dsp:cNvPr id="0" name=""/>
        <dsp:cNvSpPr/>
      </dsp:nvSpPr>
      <dsp:spPr>
        <a:xfrm>
          <a:off x="0" y="1875856"/>
          <a:ext cx="10515600" cy="1816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kern="1200" dirty="0"/>
            <a:t>The cranium and the facial bones. The cranium is formed by 8  bones</a:t>
          </a:r>
        </a:p>
        <a:p>
          <a:pPr marL="285750" lvl="1" indent="-285750" algn="l" defTabSz="1244600">
            <a:lnSpc>
              <a:spcPct val="90000"/>
            </a:lnSpc>
            <a:spcBef>
              <a:spcPct val="0"/>
            </a:spcBef>
            <a:spcAft>
              <a:spcPct val="20000"/>
            </a:spcAft>
            <a:buChar char="•"/>
          </a:pPr>
          <a:r>
            <a:rPr lang="en-US" sz="2800" kern="1200" dirty="0"/>
            <a:t>The face consists of 14 bones, including the maxilla (upper jaw) and mandible (lower jaw). Small openings in the skull allow the cranial nerves to extend to various locations on the head.</a:t>
          </a:r>
        </a:p>
      </dsp:txBody>
      <dsp:txXfrm>
        <a:off x="0" y="1875856"/>
        <a:ext cx="10515600" cy="18164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87008-AEE4-4374-BA22-DDAF10366FF3}">
      <dsp:nvSpPr>
        <dsp:cNvPr id="0" name=""/>
        <dsp:cNvSpPr/>
      </dsp:nvSpPr>
      <dsp:spPr>
        <a:xfrm>
          <a:off x="0" y="102"/>
          <a:ext cx="5687291" cy="65387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The humerus is the uppermost and largest bone of the arm, extending from the elbow to the shoulder.</a:t>
          </a:r>
        </a:p>
      </dsp:txBody>
      <dsp:txXfrm>
        <a:off x="31919" y="32021"/>
        <a:ext cx="5623453" cy="590036"/>
      </dsp:txXfrm>
    </dsp:sp>
    <dsp:sp modelId="{26DD3C2A-1FB2-4AFB-8E3A-8ADECFFDA1DC}">
      <dsp:nvSpPr>
        <dsp:cNvPr id="0" name=""/>
        <dsp:cNvSpPr/>
      </dsp:nvSpPr>
      <dsp:spPr>
        <a:xfrm>
          <a:off x="0" y="668095"/>
          <a:ext cx="5687291" cy="653874"/>
        </a:xfrm>
        <a:prstGeom prst="roundRect">
          <a:avLst/>
        </a:prstGeom>
        <a:solidFill>
          <a:schemeClr val="accent5">
            <a:hueOff val="-1126424"/>
            <a:satOff val="-2903"/>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The ulna is the inner and larger bone of the forearm (lower arm), attached to the wrist and located on the side of the little finger.</a:t>
          </a:r>
        </a:p>
      </dsp:txBody>
      <dsp:txXfrm>
        <a:off x="31919" y="700014"/>
        <a:ext cx="5623453" cy="590036"/>
      </dsp:txXfrm>
    </dsp:sp>
    <dsp:sp modelId="{BDC095FE-8501-48A8-B0D1-D61D5D76D81C}">
      <dsp:nvSpPr>
        <dsp:cNvPr id="0" name=""/>
        <dsp:cNvSpPr/>
      </dsp:nvSpPr>
      <dsp:spPr>
        <a:xfrm>
          <a:off x="0" y="1336089"/>
          <a:ext cx="5687291" cy="653874"/>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The radius is the smaller bone in the forearm on the same side as the thumb.</a:t>
          </a:r>
        </a:p>
      </dsp:txBody>
      <dsp:txXfrm>
        <a:off x="31919" y="1368008"/>
        <a:ext cx="5623453" cy="590036"/>
      </dsp:txXfrm>
    </dsp:sp>
    <dsp:sp modelId="{626E5EEA-52D2-40B7-AD01-DBF083CEB269}">
      <dsp:nvSpPr>
        <dsp:cNvPr id="0" name=""/>
        <dsp:cNvSpPr/>
      </dsp:nvSpPr>
      <dsp:spPr>
        <a:xfrm>
          <a:off x="0" y="2004082"/>
          <a:ext cx="5687291" cy="653874"/>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The carpus , also known as wrist , is a flexible joint composed of eight small, irregular bones (carpals) held together by ligaments.</a:t>
          </a:r>
        </a:p>
      </dsp:txBody>
      <dsp:txXfrm>
        <a:off x="31919" y="2036001"/>
        <a:ext cx="5623453" cy="590036"/>
      </dsp:txXfrm>
    </dsp:sp>
    <dsp:sp modelId="{AEBDF869-7CA7-4807-AA1F-EC9171933327}">
      <dsp:nvSpPr>
        <dsp:cNvPr id="0" name=""/>
        <dsp:cNvSpPr/>
      </dsp:nvSpPr>
      <dsp:spPr>
        <a:xfrm>
          <a:off x="0" y="2672076"/>
          <a:ext cx="5687291" cy="653874"/>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The metacarpus, also known as palm, con-sists of five long, slender bones called metacarpal bones.</a:t>
          </a:r>
        </a:p>
      </dsp:txBody>
      <dsp:txXfrm>
        <a:off x="31919" y="2703995"/>
        <a:ext cx="5623453" cy="590036"/>
      </dsp:txXfrm>
    </dsp:sp>
    <dsp:sp modelId="{0DC2B143-6B97-487E-9D64-710DA5F0C64A}">
      <dsp:nvSpPr>
        <dsp:cNvPr id="0" name=""/>
        <dsp:cNvSpPr/>
      </dsp:nvSpPr>
      <dsp:spPr>
        <a:xfrm>
          <a:off x="0" y="3340069"/>
          <a:ext cx="5687291" cy="653874"/>
        </a:xfrm>
        <a:prstGeom prst="roundRect">
          <a:avLst/>
        </a:prstGeom>
        <a:solidFill>
          <a:schemeClr val="accent5">
            <a:hueOff val="-5632119"/>
            <a:satOff val="-14516"/>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The phalanges(singular: phalanx), also</a:t>
          </a:r>
        </a:p>
      </dsp:txBody>
      <dsp:txXfrm>
        <a:off x="31919" y="3371988"/>
        <a:ext cx="5623453" cy="590036"/>
      </dsp:txXfrm>
    </dsp:sp>
    <dsp:sp modelId="{60A3106C-99C3-4108-8053-79DD0B2BC260}">
      <dsp:nvSpPr>
        <dsp:cNvPr id="0" name=""/>
        <dsp:cNvSpPr/>
      </dsp:nvSpPr>
      <dsp:spPr>
        <a:xfrm>
          <a:off x="0" y="4008062"/>
          <a:ext cx="5687291" cy="653874"/>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known as digits, are the bones in the fingers, three in each finger and two in each thumb, totaling 14 bones</a:t>
          </a:r>
        </a:p>
      </dsp:txBody>
      <dsp:txXfrm>
        <a:off x="31919" y="4039981"/>
        <a:ext cx="5623453" cy="59003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3731309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pic>
        <p:nvPicPr>
          <p:cNvPr id="7" name="Picture 6">
            <a:extLst>
              <a:ext uri="{FF2B5EF4-FFF2-40B4-BE49-F238E27FC236}">
                <a16:creationId xmlns:a16="http://schemas.microsoft.com/office/drawing/2014/main" id="{077939E1-7850-E950-EF75-0A665F47D870}"/>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10" name="Picture 9">
            <a:extLst>
              <a:ext uri="{FF2B5EF4-FFF2-40B4-BE49-F238E27FC236}">
                <a16:creationId xmlns:a16="http://schemas.microsoft.com/office/drawing/2014/main" id="{F1DA54BB-4C1A-9D04-039D-1C6CFF6B4C6D}"/>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2" name="Picture 11" descr="Logo&#10;&#10;Description automatically generated">
            <a:extLst>
              <a:ext uri="{FF2B5EF4-FFF2-40B4-BE49-F238E27FC236}">
                <a16:creationId xmlns:a16="http://schemas.microsoft.com/office/drawing/2014/main" id="{78E8395C-AF6A-BFA9-F40A-F7847AB94FDF}"/>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740141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050189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568169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6861149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108619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7" name="Picture 6">
            <a:extLst>
              <a:ext uri="{FF2B5EF4-FFF2-40B4-BE49-F238E27FC236}">
                <a16:creationId xmlns:a16="http://schemas.microsoft.com/office/drawing/2014/main" id="{816601E1-2EFD-719F-F806-1142169F29A6}"/>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8" name="Picture 7">
            <a:extLst>
              <a:ext uri="{FF2B5EF4-FFF2-40B4-BE49-F238E27FC236}">
                <a16:creationId xmlns:a16="http://schemas.microsoft.com/office/drawing/2014/main" id="{6636015D-AFAB-6794-3040-12E10759BE5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1608025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2825719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245689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3916894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3570548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076160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5329111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697845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673225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6158064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20234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01017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83727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667098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534380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446696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9761389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79512996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hyperlink" Target="https://www.youtube.com/watch?v=38MsEkhdECM&amp;t=36s&amp;ab_channel=CTESkills.com" TargetMode="Externa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6.png"/><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6.png"/><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hmNI38Gwrl0&amp;t=19s&amp;ab_channel=Anatomyka" TargetMode="External"/><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0.sv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62o3aLxIHVI&amp;ab_channel=MedicTutorials-MedicineandLanguage" TargetMode="External"/><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6.sv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youtube.com/watch?v=h5dYvPruBFY&amp;ab_channel=JamCampus" TargetMode="External"/><Relationship Id="rId1" Type="http://schemas.openxmlformats.org/officeDocument/2006/relationships/slideLayout" Target="../slideLayouts/slideLayout13.xml"/><Relationship Id="rId4" Type="http://schemas.openxmlformats.org/officeDocument/2006/relationships/image" Target="../media/image16.svg"/></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429000"/>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The Skeletal System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83564" y="348865"/>
            <a:ext cx="9718111" cy="1576446"/>
          </a:xfrm>
          <a:prstGeom prst="rect">
            <a:avLst/>
          </a:prstGeom>
        </p:spPr>
        <p:txBody>
          <a:bodyPr vert="horz" lIns="91440" tIns="45720" rIns="91440" bIns="45720" rtlCol="0" anchor="ctr">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b="0" kern="1200">
                <a:solidFill>
                  <a:srgbClr val="FFFFFF"/>
                </a:solidFill>
                <a:latin typeface="+mj-lt"/>
                <a:ea typeface="+mj-ea"/>
                <a:cs typeface="+mj-cs"/>
              </a:rPr>
              <a:t>OUR JOURNEY TODAY </a:t>
            </a:r>
          </a:p>
        </p:txBody>
      </p:sp>
      <p:graphicFrame>
        <p:nvGraphicFramePr>
          <p:cNvPr id="6" name="TextBox 2">
            <a:extLst>
              <a:ext uri="{FF2B5EF4-FFF2-40B4-BE49-F238E27FC236}">
                <a16:creationId xmlns:a16="http://schemas.microsoft.com/office/drawing/2014/main" id="{C4779A4B-2EC3-B84E-0BC3-E3B7F58C9910}"/>
              </a:ext>
            </a:extLst>
          </p:cNvPr>
          <p:cNvGraphicFramePr/>
          <p:nvPr>
            <p:extLst>
              <p:ext uri="{D42A27DB-BD31-4B8C-83A1-F6EECF244321}">
                <p14:modId xmlns:p14="http://schemas.microsoft.com/office/powerpoint/2010/main" val="96350167"/>
              </p:ext>
            </p:extLst>
          </p:nvPr>
        </p:nvGraphicFramePr>
        <p:xfrm>
          <a:off x="632085" y="1780237"/>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Logo&#10;&#10;Description automatically generated">
            <a:extLst>
              <a:ext uri="{FF2B5EF4-FFF2-40B4-BE49-F238E27FC236}">
                <a16:creationId xmlns:a16="http://schemas.microsoft.com/office/drawing/2014/main" id="{DE09299E-2998-FC4E-77D2-2A888CE9D4D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7FC879-205A-FF02-A7CA-54A0210FF427}"/>
              </a:ext>
            </a:extLst>
          </p:cNvPr>
          <p:cNvSpPr>
            <a:spLocks noGrp="1"/>
          </p:cNvSpPr>
          <p:nvPr>
            <p:ph idx="1"/>
          </p:nvPr>
        </p:nvSpPr>
        <p:spPr>
          <a:xfrm>
            <a:off x="4942369" y="1692165"/>
            <a:ext cx="6586489" cy="3785419"/>
          </a:xfrm>
        </p:spPr>
        <p:txBody>
          <a:bodyPr vert="horz" lIns="91440" tIns="45720" rIns="91440" bIns="45720" rtlCol="0">
            <a:normAutofit/>
          </a:bodyPr>
          <a:lstStyle/>
          <a:p>
            <a:pPr marL="0" indent="0">
              <a:spcBef>
                <a:spcPct val="0"/>
              </a:spcBef>
              <a:spcAft>
                <a:spcPts val="600"/>
              </a:spcAft>
              <a:buNone/>
            </a:pPr>
            <a:r>
              <a:rPr lang="en-US" b="0" dirty="0">
                <a:latin typeface="+mj-lt"/>
              </a:rPr>
              <a:t>The Five Functions of the Skeletal System</a:t>
            </a:r>
          </a:p>
        </p:txBody>
      </p:sp>
      <p:pic>
        <p:nvPicPr>
          <p:cNvPr id="6" name="Picture 5" descr="The radiologic figure of a skeleton">
            <a:extLst>
              <a:ext uri="{FF2B5EF4-FFF2-40B4-BE49-F238E27FC236}">
                <a16:creationId xmlns:a16="http://schemas.microsoft.com/office/drawing/2014/main" id="{C06CEF3F-F106-16DF-14F9-35D4C9D0CC62}"/>
              </a:ext>
            </a:extLst>
          </p:cNvPr>
          <p:cNvPicPr>
            <a:picLocks noChangeAspect="1"/>
          </p:cNvPicPr>
          <p:nvPr/>
        </p:nvPicPr>
        <p:blipFill rotWithShape="1">
          <a:blip r:embed="rId2"/>
          <a:srcRect l="55220" r="-1" b="-1"/>
          <a:stretch/>
        </p:blipFill>
        <p:spPr>
          <a:xfrm>
            <a:off x="924930" y="504497"/>
            <a:ext cx="3697805" cy="5470633"/>
          </a:xfrm>
          <a:prstGeom prst="rect">
            <a:avLst/>
          </a:prstGeom>
          <a:effectLst/>
        </p:spPr>
      </p:pic>
      <p:cxnSp>
        <p:nvCxnSpPr>
          <p:cNvPr id="11" name="Straight Connector 1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3290B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Logo&#10;&#10;Description automatically generated">
            <a:extLst>
              <a:ext uri="{FF2B5EF4-FFF2-40B4-BE49-F238E27FC236}">
                <a16:creationId xmlns:a16="http://schemas.microsoft.com/office/drawing/2014/main" id="{82786FC9-8666-091F-FE9C-27121E3971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pic>
        <p:nvPicPr>
          <p:cNvPr id="1028" name="Picture 4" descr="Zygote::3D Male Skeleton Model | Human Skeleton 3D Model">
            <a:extLst>
              <a:ext uri="{FF2B5EF4-FFF2-40B4-BE49-F238E27FC236}">
                <a16:creationId xmlns:a16="http://schemas.microsoft.com/office/drawing/2014/main" id="{3B4DF87F-85F3-BACF-81FF-566833A7D3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0160" y="414688"/>
            <a:ext cx="3579495" cy="602862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948F17C-D181-03E6-AF01-C924AE78CDCE}"/>
              </a:ext>
            </a:extLst>
          </p:cNvPr>
          <p:cNvSpPr txBox="1"/>
          <p:nvPr/>
        </p:nvSpPr>
        <p:spPr>
          <a:xfrm>
            <a:off x="6096000" y="2519680"/>
            <a:ext cx="4149011" cy="707886"/>
          </a:xfrm>
          <a:prstGeom prst="rect">
            <a:avLst/>
          </a:prstGeom>
          <a:noFill/>
        </p:spPr>
        <p:txBody>
          <a:bodyPr wrap="square" rtlCol="0">
            <a:spAutoFit/>
          </a:bodyPr>
          <a:lstStyle/>
          <a:p>
            <a:r>
              <a:rPr lang="en-US" sz="4000" dirty="0"/>
              <a:t>Let’s see ! </a:t>
            </a:r>
          </a:p>
        </p:txBody>
      </p:sp>
      <p:pic>
        <p:nvPicPr>
          <p:cNvPr id="9" name="Graphic 8" descr="3d Glasses with solid fill">
            <a:hlinkClick r:id="rId4"/>
            <a:extLst>
              <a:ext uri="{FF2B5EF4-FFF2-40B4-BE49-F238E27FC236}">
                <a16:creationId xmlns:a16="http://schemas.microsoft.com/office/drawing/2014/main" id="{CE66F067-960A-A9CE-74B3-657CF4E1221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331200" y="2416423"/>
            <a:ext cx="914400" cy="914400"/>
          </a:xfrm>
          <a:prstGeom prst="rect">
            <a:avLst/>
          </a:prstGeom>
        </p:spPr>
      </p:pic>
    </p:spTree>
    <p:extLst>
      <p:ext uri="{BB962C8B-B14F-4D97-AF65-F5344CB8AC3E}">
        <p14:creationId xmlns:p14="http://schemas.microsoft.com/office/powerpoint/2010/main" val="3217236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3564" y="348865"/>
            <a:ext cx="9718111" cy="1576446"/>
          </a:xfrm>
        </p:spPr>
        <p:txBody>
          <a:bodyPr anchor="ctr">
            <a:normAutofit/>
          </a:bodyPr>
          <a:lstStyle/>
          <a:p>
            <a:r>
              <a:rPr lang="en-US" sz="4000">
                <a:solidFill>
                  <a:srgbClr val="FFFFFF"/>
                </a:solidFill>
                <a:latin typeface="Futura PT Demi" panose="020B0702020204020303" pitchFamily="34" charset="0"/>
              </a:rPr>
              <a:t>The Number of Bones and Composition </a:t>
            </a:r>
          </a:p>
        </p:txBody>
      </p:sp>
      <p:graphicFrame>
        <p:nvGraphicFramePr>
          <p:cNvPr id="5" name="Content Placeholder 2">
            <a:extLst>
              <a:ext uri="{FF2B5EF4-FFF2-40B4-BE49-F238E27FC236}">
                <a16:creationId xmlns:a16="http://schemas.microsoft.com/office/drawing/2014/main" id="{60C2A134-5DA6-8130-6277-16990BB77C8A}"/>
              </a:ext>
            </a:extLst>
          </p:cNvPr>
          <p:cNvGraphicFramePr>
            <a:graphicFrameLocks noGrp="1"/>
          </p:cNvGraphicFramePr>
          <p:nvPr>
            <p:ph idx="1"/>
            <p:extLst>
              <p:ext uri="{D42A27DB-BD31-4B8C-83A1-F6EECF244321}">
                <p14:modId xmlns:p14="http://schemas.microsoft.com/office/powerpoint/2010/main" val="3455942061"/>
              </p:ext>
            </p:extLst>
          </p:nvPr>
        </p:nvGraphicFramePr>
        <p:xfrm>
          <a:off x="1199535" y="2086974"/>
          <a:ext cx="9497278" cy="32533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Logo&#10;&#10;Description automatically generated">
            <a:extLst>
              <a:ext uri="{FF2B5EF4-FFF2-40B4-BE49-F238E27FC236}">
                <a16:creationId xmlns:a16="http://schemas.microsoft.com/office/drawing/2014/main" id="{0E743C1F-BF7C-62FD-C894-258402BAB24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189B3-5629-CFE7-C32D-A754FA6CA470}"/>
              </a:ext>
            </a:extLst>
          </p:cNvPr>
          <p:cNvSpPr>
            <a:spLocks noGrp="1"/>
          </p:cNvSpPr>
          <p:nvPr>
            <p:ph type="title"/>
          </p:nvPr>
        </p:nvSpPr>
        <p:spPr>
          <a:xfrm>
            <a:off x="1383564" y="348865"/>
            <a:ext cx="9718111" cy="1576446"/>
          </a:xfrm>
        </p:spPr>
        <p:txBody>
          <a:bodyPr anchor="ctr">
            <a:normAutofit/>
          </a:bodyPr>
          <a:lstStyle/>
          <a:p>
            <a:r>
              <a:rPr lang="en-US" sz="4000" dirty="0">
                <a:solidFill>
                  <a:srgbClr val="FFFFFF"/>
                </a:solidFill>
              </a:rPr>
              <a:t>Functions </a:t>
            </a:r>
          </a:p>
        </p:txBody>
      </p:sp>
      <p:graphicFrame>
        <p:nvGraphicFramePr>
          <p:cNvPr id="22" name="Content Placeholder 2">
            <a:extLst>
              <a:ext uri="{FF2B5EF4-FFF2-40B4-BE49-F238E27FC236}">
                <a16:creationId xmlns:a16="http://schemas.microsoft.com/office/drawing/2014/main" id="{67A1EB3B-3032-5757-FB1E-FF2BBCFD6EAA}"/>
              </a:ext>
            </a:extLst>
          </p:cNvPr>
          <p:cNvGraphicFramePr>
            <a:graphicFrameLocks noGrp="1"/>
          </p:cNvGraphicFramePr>
          <p:nvPr>
            <p:ph idx="1"/>
            <p:extLst>
              <p:ext uri="{D42A27DB-BD31-4B8C-83A1-F6EECF244321}">
                <p14:modId xmlns:p14="http://schemas.microsoft.com/office/powerpoint/2010/main" val="1543402261"/>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Logo&#10;&#10;Description automatically generated">
            <a:extLst>
              <a:ext uri="{FF2B5EF4-FFF2-40B4-BE49-F238E27FC236}">
                <a16:creationId xmlns:a16="http://schemas.microsoft.com/office/drawing/2014/main" id="{62AAE42F-FC6E-0913-746D-7553E46B6B0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3840395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5992A07-19F7-BF96-B5C5-CA1FE0DF2B01}"/>
              </a:ext>
            </a:extLst>
          </p:cNvPr>
          <p:cNvPicPr>
            <a:picLocks noGrp="1" noChangeAspect="1"/>
          </p:cNvPicPr>
          <p:nvPr>
            <p:ph idx="1"/>
          </p:nvPr>
        </p:nvPicPr>
        <p:blipFill>
          <a:blip r:embed="rId2"/>
          <a:stretch>
            <a:fillRect/>
          </a:stretch>
        </p:blipFill>
        <p:spPr>
          <a:xfrm>
            <a:off x="3439778" y="644630"/>
            <a:ext cx="5465294" cy="5568739"/>
          </a:xfrm>
          <a:prstGeom prst="rect">
            <a:avLst/>
          </a:prstGeom>
        </p:spPr>
      </p:pic>
    </p:spTree>
    <p:extLst>
      <p:ext uri="{BB962C8B-B14F-4D97-AF65-F5344CB8AC3E}">
        <p14:creationId xmlns:p14="http://schemas.microsoft.com/office/powerpoint/2010/main" val="1153570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1D2A3-5425-5005-B196-308855FAB4E2}"/>
              </a:ext>
            </a:extLst>
          </p:cNvPr>
          <p:cNvSpPr>
            <a:spLocks noGrp="1"/>
          </p:cNvSpPr>
          <p:nvPr>
            <p:ph type="title"/>
          </p:nvPr>
        </p:nvSpPr>
        <p:spPr/>
        <p:txBody>
          <a:bodyPr/>
          <a:lstStyle/>
          <a:p>
            <a:r>
              <a:rPr lang="en-US" dirty="0"/>
              <a:t>Bones of the Skull</a:t>
            </a:r>
          </a:p>
        </p:txBody>
      </p:sp>
      <p:graphicFrame>
        <p:nvGraphicFramePr>
          <p:cNvPr id="5" name="Content Placeholder 2">
            <a:extLst>
              <a:ext uri="{FF2B5EF4-FFF2-40B4-BE49-F238E27FC236}">
                <a16:creationId xmlns:a16="http://schemas.microsoft.com/office/drawing/2014/main" id="{AE2C4872-AD3E-DA37-5652-BA29BF39DB62}"/>
              </a:ext>
            </a:extLst>
          </p:cNvPr>
          <p:cNvGraphicFramePr>
            <a:graphicFrameLocks noGrp="1"/>
          </p:cNvGraphicFramePr>
          <p:nvPr>
            <p:ph idx="1"/>
            <p:extLst>
              <p:ext uri="{D42A27DB-BD31-4B8C-83A1-F6EECF244321}">
                <p14:modId xmlns:p14="http://schemas.microsoft.com/office/powerpoint/2010/main" val="100606175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04943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D1EF1-02F1-A633-0C91-861FA3F4E2DF}"/>
              </a:ext>
            </a:extLst>
          </p:cNvPr>
          <p:cNvSpPr>
            <a:spLocks noGrp="1"/>
          </p:cNvSpPr>
          <p:nvPr>
            <p:ph type="title"/>
          </p:nvPr>
        </p:nvSpPr>
        <p:spPr>
          <a:xfrm>
            <a:off x="809011" y="428889"/>
            <a:ext cx="11210925" cy="744836"/>
          </a:xfrm>
        </p:spPr>
        <p:txBody>
          <a:bodyPr vert="horz" lIns="91440" tIns="45720" rIns="91440" bIns="45720" rtlCol="0" anchor="ctr">
            <a:normAutofit/>
          </a:bodyPr>
          <a:lstStyle/>
          <a:p>
            <a:r>
              <a:rPr lang="en-US" sz="3600" dirty="0">
                <a:solidFill>
                  <a:schemeClr val="tx1">
                    <a:lumMod val="85000"/>
                    <a:lumOff val="15000"/>
                  </a:schemeClr>
                </a:solidFill>
              </a:rPr>
              <a:t>BONES OF THE CRANIUM</a:t>
            </a:r>
          </a:p>
        </p:txBody>
      </p:sp>
      <p:pic>
        <p:nvPicPr>
          <p:cNvPr id="2050" name="Picture 2" descr="Skull For Reference - 3D model by HEC (@hec) [719c274]">
            <a:extLst>
              <a:ext uri="{FF2B5EF4-FFF2-40B4-BE49-F238E27FC236}">
                <a16:creationId xmlns:a16="http://schemas.microsoft.com/office/drawing/2014/main" id="{5557716C-5D63-D715-BE88-511ADA50BE93}"/>
              </a:ext>
            </a:extLst>
          </p:cNvPr>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1012722" y="1730405"/>
            <a:ext cx="7497097" cy="4217118"/>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4" descr="3d Glasses with solid fill">
            <a:hlinkClick r:id="rId3"/>
            <a:extLst>
              <a:ext uri="{FF2B5EF4-FFF2-40B4-BE49-F238E27FC236}">
                <a16:creationId xmlns:a16="http://schemas.microsoft.com/office/drawing/2014/main" id="{67418555-D40D-ECCD-F192-FE737CC9BA3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879840" y="5142293"/>
            <a:ext cx="914400" cy="914400"/>
          </a:xfrm>
          <a:prstGeom prst="rect">
            <a:avLst/>
          </a:prstGeom>
        </p:spPr>
      </p:pic>
    </p:spTree>
    <p:extLst>
      <p:ext uri="{BB962C8B-B14F-4D97-AF65-F5344CB8AC3E}">
        <p14:creationId xmlns:p14="http://schemas.microsoft.com/office/powerpoint/2010/main" val="1386191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FA985-3205-8FFA-5890-EBA8DF8FB982}"/>
              </a:ext>
            </a:extLst>
          </p:cNvPr>
          <p:cNvSpPr>
            <a:spLocks noGrp="1"/>
          </p:cNvSpPr>
          <p:nvPr>
            <p:ph type="title"/>
          </p:nvPr>
        </p:nvSpPr>
        <p:spPr>
          <a:xfrm>
            <a:off x="625578" y="-333482"/>
            <a:ext cx="5362268" cy="2547257"/>
          </a:xfrm>
          <a:noFill/>
        </p:spPr>
        <p:txBody>
          <a:bodyPr vert="horz" lIns="91440" tIns="45720" rIns="91440" bIns="45720" rtlCol="0" anchor="ctr">
            <a:normAutofit/>
          </a:bodyPr>
          <a:lstStyle/>
          <a:p>
            <a:r>
              <a:rPr lang="en-US" sz="3600" kern="1200">
                <a:latin typeface="+mj-lt"/>
                <a:ea typeface="+mj-ea"/>
                <a:cs typeface="+mj-cs"/>
              </a:rPr>
              <a:t>Bones of the Neck</a:t>
            </a:r>
          </a:p>
        </p:txBody>
      </p:sp>
      <p:pic>
        <p:nvPicPr>
          <p:cNvPr id="5" name="Content Placeholder 4">
            <a:extLst>
              <a:ext uri="{FF2B5EF4-FFF2-40B4-BE49-F238E27FC236}">
                <a16:creationId xmlns:a16="http://schemas.microsoft.com/office/drawing/2014/main" id="{B8B6E23D-EC19-61C1-617D-E9C95B6ACE95}"/>
              </a:ext>
            </a:extLst>
          </p:cNvPr>
          <p:cNvPicPr>
            <a:picLocks noGrp="1" noChangeAspect="1"/>
          </p:cNvPicPr>
          <p:nvPr>
            <p:ph idx="1"/>
          </p:nvPr>
        </p:nvPicPr>
        <p:blipFill>
          <a:blip r:embed="rId2"/>
          <a:stretch>
            <a:fillRect/>
          </a:stretch>
        </p:blipFill>
        <p:spPr>
          <a:xfrm>
            <a:off x="3306712" y="1481393"/>
            <a:ext cx="5936935" cy="4675336"/>
          </a:xfrm>
          <a:prstGeom prst="rect">
            <a:avLst/>
          </a:prstGeom>
        </p:spPr>
      </p:pic>
    </p:spTree>
    <p:extLst>
      <p:ext uri="{BB962C8B-B14F-4D97-AF65-F5344CB8AC3E}">
        <p14:creationId xmlns:p14="http://schemas.microsoft.com/office/powerpoint/2010/main" val="350190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D6FECB-FAD4-1ECE-E886-E5B220851F5F}"/>
              </a:ext>
            </a:extLst>
          </p:cNvPr>
          <p:cNvSpPr>
            <a:spLocks noGrp="1"/>
          </p:cNvSpPr>
          <p:nvPr>
            <p:ph idx="1"/>
          </p:nvPr>
        </p:nvSpPr>
        <p:spPr>
          <a:xfrm>
            <a:off x="720226" y="1626616"/>
            <a:ext cx="9387335" cy="1802384"/>
          </a:xfrm>
        </p:spPr>
        <p:txBody>
          <a:bodyPr anchor="t">
            <a:normAutofit/>
          </a:bodyPr>
          <a:lstStyle/>
          <a:p>
            <a:r>
              <a:rPr lang="en-US" sz="2400" dirty="0">
                <a:solidFill>
                  <a:schemeClr val="bg1"/>
                </a:solidFill>
              </a:rPr>
              <a:t>Hyoid bone, a U-shaped bone at the base of the tongue that supports the tongue and its muscles</a:t>
            </a:r>
          </a:p>
          <a:p>
            <a:r>
              <a:rPr lang="en-US" sz="2400" dirty="0">
                <a:solidFill>
                  <a:schemeClr val="bg1"/>
                </a:solidFill>
              </a:rPr>
              <a:t>Cervical vertebrae , the seven bones of the top part of the vertebral column located in the neck region</a:t>
            </a:r>
          </a:p>
        </p:txBody>
      </p:sp>
    </p:spTree>
    <p:extLst>
      <p:ext uri="{BB962C8B-B14F-4D97-AF65-F5344CB8AC3E}">
        <p14:creationId xmlns:p14="http://schemas.microsoft.com/office/powerpoint/2010/main" val="2018808349"/>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50AB5-4D0D-D379-1F23-9334F387D4AA}"/>
              </a:ext>
            </a:extLst>
          </p:cNvPr>
          <p:cNvSpPr>
            <a:spLocks noGrp="1"/>
          </p:cNvSpPr>
          <p:nvPr>
            <p:ph type="title"/>
          </p:nvPr>
        </p:nvSpPr>
        <p:spPr>
          <a:xfrm>
            <a:off x="7464614" y="1783959"/>
            <a:ext cx="4087306" cy="1345321"/>
          </a:xfrm>
        </p:spPr>
        <p:txBody>
          <a:bodyPr vert="horz" lIns="91440" tIns="45720" rIns="91440" bIns="45720" rtlCol="0" anchor="b">
            <a:normAutofit fontScale="90000"/>
          </a:bodyPr>
          <a:lstStyle/>
          <a:p>
            <a:r>
              <a:rPr lang="en-US" sz="5400" dirty="0">
                <a:latin typeface="+mn-lt"/>
              </a:rPr>
              <a:t>Bones of the Chest </a:t>
            </a:r>
          </a:p>
        </p:txBody>
      </p:sp>
      <p:pic>
        <p:nvPicPr>
          <p:cNvPr id="5122" name="Picture 2" descr="Lungs and thorax bones, 3D CT scan - Stock Image - P590/0268 - Science  Photo Library">
            <a:extLst>
              <a:ext uri="{FF2B5EF4-FFF2-40B4-BE49-F238E27FC236}">
                <a16:creationId xmlns:a16="http://schemas.microsoft.com/office/drawing/2014/main" id="{B8D978FC-22C6-936C-C6FE-5E656CB308E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2006" r="-1" b="12372"/>
          <a:stretch/>
        </p:blipFill>
        <p:spPr bwMode="auto">
          <a:xfrm>
            <a:off x="721360" y="497840"/>
            <a:ext cx="6008070" cy="586232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CC3B291-AFDE-8C64-90BD-726670519A35}"/>
              </a:ext>
            </a:extLst>
          </p:cNvPr>
          <p:cNvSpPr txBox="1"/>
          <p:nvPr/>
        </p:nvSpPr>
        <p:spPr>
          <a:xfrm>
            <a:off x="7464614" y="3820160"/>
            <a:ext cx="4006026" cy="523220"/>
          </a:xfrm>
          <a:prstGeom prst="rect">
            <a:avLst/>
          </a:prstGeom>
          <a:noFill/>
        </p:spPr>
        <p:txBody>
          <a:bodyPr wrap="square" rtlCol="0">
            <a:spAutoFit/>
          </a:bodyPr>
          <a:lstStyle/>
          <a:p>
            <a:r>
              <a:rPr lang="en-US" sz="2800" dirty="0"/>
              <a:t>Let’s take a look </a:t>
            </a:r>
          </a:p>
        </p:txBody>
      </p:sp>
      <p:pic>
        <p:nvPicPr>
          <p:cNvPr id="6" name="Graphic 5" descr="3d Glasses with solid fill">
            <a:hlinkClick r:id="rId3"/>
            <a:extLst>
              <a:ext uri="{FF2B5EF4-FFF2-40B4-BE49-F238E27FC236}">
                <a16:creationId xmlns:a16="http://schemas.microsoft.com/office/drawing/2014/main" id="{127D536F-783B-7284-7273-DA6A3EFC559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80320" y="3624570"/>
            <a:ext cx="914400" cy="914400"/>
          </a:xfrm>
          <a:prstGeom prst="rect">
            <a:avLst/>
          </a:prstGeom>
        </p:spPr>
      </p:pic>
    </p:spTree>
    <p:extLst>
      <p:ext uri="{BB962C8B-B14F-4D97-AF65-F5344CB8AC3E}">
        <p14:creationId xmlns:p14="http://schemas.microsoft.com/office/powerpoint/2010/main" val="241086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74114-5F44-B07D-753B-092EE1CF73F2}"/>
              </a:ext>
            </a:extLst>
          </p:cNvPr>
          <p:cNvSpPr>
            <a:spLocks noGrp="1"/>
          </p:cNvSpPr>
          <p:nvPr>
            <p:ph type="title"/>
          </p:nvPr>
        </p:nvSpPr>
        <p:spPr>
          <a:xfrm>
            <a:off x="524741" y="620392"/>
            <a:ext cx="3808268" cy="5504688"/>
          </a:xfrm>
        </p:spPr>
        <p:txBody>
          <a:bodyPr>
            <a:normAutofit/>
          </a:bodyPr>
          <a:lstStyle/>
          <a:p>
            <a:r>
              <a:rPr lang="en-US" sz="6000" dirty="0">
                <a:solidFill>
                  <a:schemeClr val="bg1"/>
                </a:solidFill>
              </a:rPr>
              <a:t>Bones of the Arms and Hands </a:t>
            </a:r>
          </a:p>
        </p:txBody>
      </p:sp>
      <p:graphicFrame>
        <p:nvGraphicFramePr>
          <p:cNvPr id="5" name="Content Placeholder 2">
            <a:extLst>
              <a:ext uri="{FF2B5EF4-FFF2-40B4-BE49-F238E27FC236}">
                <a16:creationId xmlns:a16="http://schemas.microsoft.com/office/drawing/2014/main" id="{3FB01C68-223B-6CB9-0CE7-534FEAC127DF}"/>
              </a:ext>
            </a:extLst>
          </p:cNvPr>
          <p:cNvGraphicFramePr>
            <a:graphicFrameLocks noGrp="1"/>
          </p:cNvGraphicFramePr>
          <p:nvPr>
            <p:ph idx="1"/>
            <p:extLst>
              <p:ext uri="{D42A27DB-BD31-4B8C-83A1-F6EECF244321}">
                <p14:modId xmlns:p14="http://schemas.microsoft.com/office/powerpoint/2010/main" val="1852569540"/>
              </p:ext>
            </p:extLst>
          </p:nvPr>
        </p:nvGraphicFramePr>
        <p:xfrm>
          <a:off x="3252354" y="1041716"/>
          <a:ext cx="5687291" cy="4662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82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57B2F12-CABF-9BB0-6A2B-A5BC4CF20406}"/>
              </a:ext>
            </a:extLst>
          </p:cNvPr>
          <p:cNvPicPr>
            <a:picLocks noGrp="1" noChangeAspect="1"/>
          </p:cNvPicPr>
          <p:nvPr>
            <p:ph idx="1"/>
          </p:nvPr>
        </p:nvPicPr>
        <p:blipFill>
          <a:blip r:embed="rId2"/>
          <a:stretch>
            <a:fillRect/>
          </a:stretch>
        </p:blipFill>
        <p:spPr>
          <a:xfrm>
            <a:off x="1191871" y="862122"/>
            <a:ext cx="9323729" cy="5133755"/>
          </a:xfrm>
        </p:spPr>
      </p:pic>
    </p:spTree>
    <p:extLst>
      <p:ext uri="{BB962C8B-B14F-4D97-AF65-F5344CB8AC3E}">
        <p14:creationId xmlns:p14="http://schemas.microsoft.com/office/powerpoint/2010/main" val="14918265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08DA721-D4C7-0BA1-CBDE-6611F75F1E00}"/>
              </a:ext>
            </a:extLst>
          </p:cNvPr>
          <p:cNvPicPr>
            <a:picLocks noGrp="1" noChangeAspect="1"/>
          </p:cNvPicPr>
          <p:nvPr>
            <p:ph idx="1"/>
          </p:nvPr>
        </p:nvPicPr>
        <p:blipFill>
          <a:blip r:embed="rId2"/>
          <a:stretch>
            <a:fillRect/>
          </a:stretch>
        </p:blipFill>
        <p:spPr>
          <a:xfrm>
            <a:off x="643467" y="1834133"/>
            <a:ext cx="10905066" cy="3189732"/>
          </a:xfrm>
          <a:prstGeom prst="rect">
            <a:avLst/>
          </a:prstGeom>
        </p:spPr>
      </p:pic>
    </p:spTree>
    <p:extLst>
      <p:ext uri="{BB962C8B-B14F-4D97-AF65-F5344CB8AC3E}">
        <p14:creationId xmlns:p14="http://schemas.microsoft.com/office/powerpoint/2010/main" val="2683807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dirty="0">
                <a:solidFill>
                  <a:schemeClr val="bg1">
                    <a:lumMod val="95000"/>
                    <a:lumOff val="5000"/>
                  </a:schemeClr>
                </a:solidFill>
                <a:latin typeface="Futura PT Demi" panose="020B0702020204020303" pitchFamily="34" charset="0"/>
              </a:rPr>
              <a:t>Recap !</a:t>
            </a:r>
          </a:p>
        </p:txBody>
      </p:sp>
      <p:pic>
        <p:nvPicPr>
          <p:cNvPr id="6" name="Graphic 5" descr="3d Glasses with solid fill">
            <a:hlinkClick r:id="rId2"/>
            <a:extLst>
              <a:ext uri="{FF2B5EF4-FFF2-40B4-BE49-F238E27FC236}">
                <a16:creationId xmlns:a16="http://schemas.microsoft.com/office/drawing/2014/main" id="{655D96ED-B8A7-2BBA-BCAD-1367400C26C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38800" y="4231640"/>
            <a:ext cx="914400" cy="914400"/>
          </a:xfrm>
          <a:prstGeom prst="rect">
            <a:avLst/>
          </a:prstGeom>
        </p:spPr>
      </p:pic>
    </p:spTree>
    <p:extLst>
      <p:ext uri="{BB962C8B-B14F-4D97-AF65-F5344CB8AC3E}">
        <p14:creationId xmlns:p14="http://schemas.microsoft.com/office/powerpoint/2010/main" val="2715707262"/>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derson ppt template (1)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6848</TotalTime>
  <Words>481</Words>
  <Application>Microsoft Office PowerPoint</Application>
  <PresentationFormat>Widescreen</PresentationFormat>
  <Paragraphs>42</Paragraphs>
  <Slides>17</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17</vt:i4>
      </vt:variant>
    </vt:vector>
  </HeadingPairs>
  <TitlesOfParts>
    <vt:vector size="24" baseType="lpstr">
      <vt:lpstr>Arial</vt:lpstr>
      <vt:lpstr>Calibri</vt:lpstr>
      <vt:lpstr>Futura PT Book</vt:lpstr>
      <vt:lpstr>Futura PT Demi</vt:lpstr>
      <vt:lpstr>Custom Design</vt:lpstr>
      <vt:lpstr>Anderson ppt template (1) (3)</vt:lpstr>
      <vt:lpstr>1_Custom Design</vt:lpstr>
      <vt:lpstr>PowerPoint Presentation</vt:lpstr>
      <vt:lpstr>PowerPoint Presentation</vt:lpstr>
      <vt:lpstr>PowerPoint Presentation</vt:lpstr>
      <vt:lpstr>PowerPoint Presentation</vt:lpstr>
      <vt:lpstr>The Number of Bones and Composition </vt:lpstr>
      <vt:lpstr>Functions </vt:lpstr>
      <vt:lpstr>PowerPoint Presentation</vt:lpstr>
      <vt:lpstr>Bones of the Skull</vt:lpstr>
      <vt:lpstr>BONES OF THE CRANIUM</vt:lpstr>
      <vt:lpstr>Bones of the Neck</vt:lpstr>
      <vt:lpstr>PowerPoint Presentation</vt:lpstr>
      <vt:lpstr>Bones of the Chest </vt:lpstr>
      <vt:lpstr>Bones of the Arms and Hands </vt:lpstr>
      <vt:lpstr>PowerPoint Presentation</vt:lpstr>
      <vt:lpstr>PowerPoint Presentation</vt:lpstr>
      <vt:lpstr>Recap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2023-01-25T15:58:49Z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