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2" r:id="rId5"/>
  </p:sldMasterIdLst>
  <p:notesMasterIdLst>
    <p:notesMasterId r:id="rId16"/>
  </p:notesMasterIdLst>
  <p:sldIdLst>
    <p:sldId id="256" r:id="rId6"/>
    <p:sldId id="266" r:id="rId7"/>
    <p:sldId id="438" r:id="rId8"/>
    <p:sldId id="439" r:id="rId9"/>
    <p:sldId id="259" r:id="rId10"/>
    <p:sldId id="260" r:id="rId11"/>
    <p:sldId id="267" r:id="rId12"/>
    <p:sldId id="268" r:id="rId13"/>
    <p:sldId id="258" r:id="rId14"/>
    <p:sldId id="436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561" autoAdjust="0"/>
    <p:restoredTop sz="94660"/>
  </p:normalViewPr>
  <p:slideViewPr>
    <p:cSldViewPr snapToGrid="0">
      <p:cViewPr varScale="1">
        <p:scale>
          <a:sx n="78" d="100"/>
          <a:sy n="78" d="100"/>
        </p:scale>
        <p:origin x="672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74587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8016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6077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23787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70808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23567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7641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81759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6646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14485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71144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5590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865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11841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202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2023-04-06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52460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2023-04-06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7058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2023-04-06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358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5638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50126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70188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4140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2023-04-06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3053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2023-04-06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858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B0FF35-15E1-491E-9CC6-4079E0FE3884}"/>
              </a:ext>
            </a:extLst>
          </p:cNvPr>
          <p:cNvSpPr txBox="1"/>
          <p:nvPr/>
        </p:nvSpPr>
        <p:spPr>
          <a:xfrm>
            <a:off x="4029072" y="4110609"/>
            <a:ext cx="79566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b="0" dirty="0">
                <a:solidFill>
                  <a:schemeClr val="bg1"/>
                </a:solidFill>
                <a:latin typeface="Futura PT Demi" panose="020B0702020204020303" pitchFamily="34" charset="0"/>
              </a:rPr>
              <a:t> Anatomy a Review </a:t>
            </a: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2FC7D46-8A1C-E901-0770-7EFD32AE0F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011" y="187202"/>
            <a:ext cx="1791136" cy="179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96B4505-8C56-C316-5C23-94BBBCDE860B}"/>
              </a:ext>
            </a:extLst>
          </p:cNvPr>
          <p:cNvSpPr txBox="1"/>
          <p:nvPr/>
        </p:nvSpPr>
        <p:spPr>
          <a:xfrm>
            <a:off x="2661597" y="1142415"/>
            <a:ext cx="6167336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sz="1800" dirty="0"/>
              <a:t>The basic unit of all living things, including bacteria, plants, animals, and humans</a:t>
            </a:r>
          </a:p>
          <a:p>
            <a:r>
              <a:rPr lang="en-CA" sz="1800" dirty="0"/>
              <a:t> Cells carry out all life processes and reproduce.</a:t>
            </a:r>
          </a:p>
          <a:p>
            <a:r>
              <a:rPr lang="en-CA" sz="1800" dirty="0"/>
              <a:t>There are trillions in the human body varying in size, shape, and purpose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614A7DE-0556-B600-A7B7-883211252D7B}"/>
              </a:ext>
            </a:extLst>
          </p:cNvPr>
          <p:cNvSpPr txBox="1"/>
          <p:nvPr/>
        </p:nvSpPr>
        <p:spPr>
          <a:xfrm>
            <a:off x="2661597" y="3104227"/>
            <a:ext cx="6167336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sz="1800" dirty="0"/>
              <a:t>Composed of protoplasm, a colorless, jellylike substance, in which protein, fats, carbohydrates, mineral salts, and water are present (Visualize the white of a raw egg) </a:t>
            </a:r>
          </a:p>
          <a:p>
            <a:r>
              <a:rPr lang="en-CA" sz="1800" dirty="0"/>
              <a:t>In addition to protoplasm, most cells also include a nucleus, an organelle (small organ), cytoplasm, and the cell membrane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DAB8A37-014F-BA0F-9422-7191119C59F1}"/>
              </a:ext>
            </a:extLst>
          </p:cNvPr>
          <p:cNvSpPr txBox="1"/>
          <p:nvPr/>
        </p:nvSpPr>
        <p:spPr>
          <a:xfrm>
            <a:off x="1092062" y="3059197"/>
            <a:ext cx="107720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CELLS</a:t>
            </a:r>
          </a:p>
        </p:txBody>
      </p:sp>
    </p:spTree>
    <p:extLst>
      <p:ext uri="{BB962C8B-B14F-4D97-AF65-F5344CB8AC3E}">
        <p14:creationId xmlns:p14="http://schemas.microsoft.com/office/powerpoint/2010/main" val="3458799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SEER Training: Cell Structure">
            <a:extLst>
              <a:ext uri="{FF2B5EF4-FFF2-40B4-BE49-F238E27FC236}">
                <a16:creationId xmlns:a16="http://schemas.microsoft.com/office/drawing/2014/main" id="{0F7244C8-46CB-A298-3294-562CE5C3DF6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55897" y="1209368"/>
            <a:ext cx="6680205" cy="3804187"/>
          </a:xfrm>
        </p:spPr>
      </p:pic>
    </p:spTree>
    <p:extLst>
      <p:ext uri="{BB962C8B-B14F-4D97-AF65-F5344CB8AC3E}">
        <p14:creationId xmlns:p14="http://schemas.microsoft.com/office/powerpoint/2010/main" val="33992137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8CB327-FEEF-A6AF-C2CB-A362A6431E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Cell Protection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E36323-9D0F-52C2-B486-1EFDD20C00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The health of skin cells depends on the cellular membrane and the water-holding capacity of the stratum corneum. Phospholipids, glycolipids, cholesterol, triglycerides, squalene, and waxes are all different types of lipids found in the stratum corneum and cell membranes.</a:t>
            </a:r>
          </a:p>
          <a:p>
            <a:r>
              <a:rPr lang="en-US" dirty="0"/>
              <a:t>Intercellular lipids and proteins surround cells and provide protection, hydration, and nourishment to the cells. </a:t>
            </a:r>
          </a:p>
          <a:p>
            <a:r>
              <a:rPr lang="en-US" dirty="0"/>
              <a:t>Ceramides are a group of waxy lipid molecules such as glycolipids that are important to barrier function and water-holding capacity. </a:t>
            </a:r>
          </a:p>
          <a:p>
            <a:r>
              <a:rPr lang="en-US" dirty="0"/>
              <a:t>Fifty percent of the lipids in the stratum corneum are ceramides. </a:t>
            </a:r>
          </a:p>
          <a:p>
            <a:r>
              <a:rPr lang="en-US" dirty="0"/>
              <a:t>Fatty acids are also components of the intercellular substances.</a:t>
            </a:r>
          </a:p>
          <a:p>
            <a:r>
              <a:rPr lang="en-US" dirty="0"/>
              <a:t> Lipids are reduced if the skin is dry, damaged, or mature. </a:t>
            </a:r>
          </a:p>
        </p:txBody>
      </p:sp>
    </p:spTree>
    <p:extLst>
      <p:ext uri="{BB962C8B-B14F-4D97-AF65-F5344CB8AC3E}">
        <p14:creationId xmlns:p14="http://schemas.microsoft.com/office/powerpoint/2010/main" val="28172538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6854C1-B7F8-F441-94A8-A47BE957DF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CELL METABOLISM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F62199-44A8-7E4D-9A1F-0AF7D1CAEA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CA" dirty="0"/>
              <a:t>The complex chemical process taking place in living organisms whereby the body cells are nourished and supplied with the energy needed to carry out their activities. </a:t>
            </a:r>
          </a:p>
          <a:p>
            <a:r>
              <a:rPr lang="en-CA" dirty="0"/>
              <a:t>TWO PHASES:</a:t>
            </a:r>
          </a:p>
          <a:p>
            <a:r>
              <a:rPr lang="en-CA" dirty="0"/>
              <a:t>Anabolism: </a:t>
            </a:r>
          </a:p>
          <a:p>
            <a:r>
              <a:rPr lang="en-CA" dirty="0"/>
              <a:t>This is constructive metabolism</a:t>
            </a:r>
          </a:p>
          <a:p>
            <a:r>
              <a:rPr lang="en-CA" dirty="0"/>
              <a:t>the process of building up larger molecules from smaller ones</a:t>
            </a:r>
          </a:p>
          <a:p>
            <a:r>
              <a:rPr lang="en-CA" dirty="0"/>
              <a:t>the body stores water, food, and oxygen for when they are needed for growth and repair. </a:t>
            </a:r>
          </a:p>
          <a:p>
            <a:r>
              <a:rPr lang="en-CA" dirty="0"/>
              <a:t>Catabolism: </a:t>
            </a:r>
          </a:p>
          <a:p>
            <a:r>
              <a:rPr lang="en-CA" dirty="0"/>
              <a:t>The phase of metabolism that involves breaking down of complex compounds within the cells into smaller ones, </a:t>
            </a:r>
          </a:p>
          <a:p>
            <a:r>
              <a:rPr lang="en-CA" dirty="0"/>
              <a:t>often resulting in the liberation of energy to perform functions such as muscular effort, secretions, or digestion. </a:t>
            </a:r>
          </a:p>
        </p:txBody>
      </p:sp>
    </p:spTree>
    <p:extLst>
      <p:ext uri="{BB962C8B-B14F-4D97-AF65-F5344CB8AC3E}">
        <p14:creationId xmlns:p14="http://schemas.microsoft.com/office/powerpoint/2010/main" val="1877520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6854C1-B7F8-F441-94A8-A47BE957DF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CELL REPRODUCTION/DIVISION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F62199-44A8-7E4D-9A1F-0AF7D1CAEA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CA" dirty="0"/>
              <a:t>Cell reproduction is called mitosis. Favorable conditions are required for growth:</a:t>
            </a:r>
          </a:p>
          <a:p>
            <a:r>
              <a:rPr lang="en-CA" dirty="0"/>
              <a:t>Adequate supply of food</a:t>
            </a:r>
          </a:p>
          <a:p>
            <a:r>
              <a:rPr lang="en-CA" dirty="0"/>
              <a:t>Adequate supply of oxygen</a:t>
            </a:r>
          </a:p>
          <a:p>
            <a:r>
              <a:rPr lang="en-CA" dirty="0"/>
              <a:t>Adequate supply of water</a:t>
            </a:r>
          </a:p>
          <a:p>
            <a:r>
              <a:rPr lang="en-CA" dirty="0"/>
              <a:t>Ability to eliminate waste</a:t>
            </a:r>
          </a:p>
          <a:p>
            <a:r>
              <a:rPr lang="en-CA" dirty="0"/>
              <a:t>Proper temperature</a:t>
            </a:r>
          </a:p>
          <a:p>
            <a:r>
              <a:rPr lang="en-CA" dirty="0"/>
              <a:t>Without these conditions and if there is a presence of toxins or pressure, growth and health of the cells are impaired. </a:t>
            </a:r>
          </a:p>
          <a:p>
            <a:r>
              <a:rPr lang="en-CA" dirty="0"/>
              <a:t>Most body cells are capable of growth and self-repair during their life cycle. </a:t>
            </a:r>
          </a:p>
        </p:txBody>
      </p:sp>
    </p:spTree>
    <p:extLst>
      <p:ext uri="{BB962C8B-B14F-4D97-AF65-F5344CB8AC3E}">
        <p14:creationId xmlns:p14="http://schemas.microsoft.com/office/powerpoint/2010/main" val="1148692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6854C1-B7F8-F441-94A8-A47BE957DF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TISSUES-</a:t>
            </a:r>
            <a:r>
              <a:rPr lang="en-CA" dirty="0"/>
              <a:t> A collection of similar cells that perform a particular function. There are four types.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F62199-44A8-7E4D-9A1F-0AF7D1CAEA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61599"/>
            <a:ext cx="10515600" cy="4351338"/>
          </a:xfrm>
        </p:spPr>
        <p:txBody>
          <a:bodyPr/>
          <a:lstStyle/>
          <a:p>
            <a:r>
              <a:rPr lang="en-US" dirty="0"/>
              <a:t>CONNECTIVE:</a:t>
            </a:r>
            <a:r>
              <a:rPr lang="en-CA" dirty="0"/>
              <a:t> Serves to support, protect, and bind together other tissues of the body; examples: bone, cartilage, </a:t>
            </a:r>
            <a:r>
              <a:rPr lang="en-CA" dirty="0" err="1"/>
              <a:t>liga</a:t>
            </a:r>
            <a:r>
              <a:rPr lang="en-CA" dirty="0"/>
              <a:t>- </a:t>
            </a:r>
            <a:r>
              <a:rPr lang="en-CA" dirty="0" err="1"/>
              <a:t>ment</a:t>
            </a:r>
            <a:r>
              <a:rPr lang="en-CA" dirty="0"/>
              <a:t>, tendon, fascia (which separates muscles), and fat or adipose tissue. </a:t>
            </a:r>
            <a:endParaRPr lang="en-US" dirty="0"/>
          </a:p>
          <a:p>
            <a:r>
              <a:rPr lang="en-US" dirty="0"/>
              <a:t>EPITHELIAL:</a:t>
            </a:r>
            <a:r>
              <a:rPr lang="en-CA" dirty="0"/>
              <a:t> Protective covering on body surfaces, such as the skin; mucous membranes; linings of the heart, digestive and respiratory organs; and glands. </a:t>
            </a:r>
            <a:endParaRPr lang="en-US" dirty="0"/>
          </a:p>
          <a:p>
            <a:r>
              <a:rPr lang="en-US" dirty="0"/>
              <a:t>MUSCLE: </a:t>
            </a:r>
            <a:r>
              <a:rPr lang="en-CA" dirty="0"/>
              <a:t>Contracts and moves various parts of the body </a:t>
            </a:r>
            <a:endParaRPr lang="en-US" dirty="0"/>
          </a:p>
          <a:p>
            <a:r>
              <a:rPr lang="en-US" dirty="0"/>
              <a:t>NERVE: </a:t>
            </a:r>
            <a:r>
              <a:rPr lang="en-CA" dirty="0"/>
              <a:t>Carries messages to and from the brain, and con- </a:t>
            </a:r>
            <a:r>
              <a:rPr lang="en-CA" dirty="0" err="1"/>
              <a:t>trols</a:t>
            </a:r>
            <a:r>
              <a:rPr lang="en-CA" dirty="0"/>
              <a:t> and coordinates all body functions. </a:t>
            </a:r>
          </a:p>
        </p:txBody>
      </p:sp>
    </p:spTree>
    <p:extLst>
      <p:ext uri="{BB962C8B-B14F-4D97-AF65-F5344CB8AC3E}">
        <p14:creationId xmlns:p14="http://schemas.microsoft.com/office/powerpoint/2010/main" val="3232313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6854C1-B7F8-F441-94A8-A47BE957DF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ORGANS:</a:t>
            </a:r>
            <a:r>
              <a:rPr lang="en-CA" dirty="0"/>
              <a:t> Groups of tissues designed to perform a specific function. There are nine major organs.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F62199-44A8-7E4D-9A1F-0AF7D1CAEA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41935"/>
            <a:ext cx="10515600" cy="4351338"/>
          </a:xfrm>
        </p:spPr>
        <p:txBody>
          <a:bodyPr/>
          <a:lstStyle/>
          <a:p>
            <a:r>
              <a:rPr lang="en-CA" dirty="0"/>
              <a:t>BRAIN: Controls the body.</a:t>
            </a:r>
          </a:p>
          <a:p>
            <a:r>
              <a:rPr lang="en-CA" dirty="0"/>
              <a:t>EYES: Controls vision</a:t>
            </a:r>
          </a:p>
          <a:p>
            <a:r>
              <a:rPr lang="en-CA" dirty="0"/>
              <a:t>HEART: Circulates the blood</a:t>
            </a:r>
          </a:p>
          <a:p>
            <a:r>
              <a:rPr lang="en-CA" dirty="0"/>
              <a:t>KIDNEYS: Excretes water and waste products</a:t>
            </a:r>
          </a:p>
          <a:p>
            <a:r>
              <a:rPr lang="en-CA" dirty="0"/>
              <a:t>LUNGS: Supply oxygen to the blood</a:t>
            </a:r>
          </a:p>
          <a:p>
            <a:r>
              <a:rPr lang="en-CA" dirty="0"/>
              <a:t>LIVER: Removes toxic products of digestion</a:t>
            </a:r>
          </a:p>
          <a:p>
            <a:r>
              <a:rPr lang="en-CA" dirty="0"/>
              <a:t>SKIN: Forms external protective covering of the body</a:t>
            </a:r>
          </a:p>
          <a:p>
            <a:r>
              <a:rPr lang="en-CA" dirty="0"/>
              <a:t>STOMACH AND INTESTINES: Digests food</a:t>
            </a:r>
          </a:p>
        </p:txBody>
      </p:sp>
    </p:spTree>
    <p:extLst>
      <p:ext uri="{BB962C8B-B14F-4D97-AF65-F5344CB8AC3E}">
        <p14:creationId xmlns:p14="http://schemas.microsoft.com/office/powerpoint/2010/main" val="546903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6854C1-B7F8-F441-94A8-A47BE957DF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SYSTEMS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F62199-44A8-7E4D-9A1F-0AF7D1CAEA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Groups of organs that cooperate for the welfare of the body. We’ll discuss each system in detail later. There are 11 major systems. 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154437D-535B-9E4A-9B23-C2BE1EB55B6A}"/>
              </a:ext>
            </a:extLst>
          </p:cNvPr>
          <p:cNvSpPr txBox="1">
            <a:spLocks/>
          </p:cNvSpPr>
          <p:nvPr/>
        </p:nvSpPr>
        <p:spPr>
          <a:xfrm>
            <a:off x="2635045" y="3023172"/>
            <a:ext cx="4526296" cy="145626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/>
              <a:buNone/>
            </a:pPr>
            <a:r>
              <a:rPr lang="en-CA" sz="4400" b="1" i="1" u="sng" dirty="0">
                <a:solidFill>
                  <a:srgbClr val="FF0000"/>
                </a:solidFill>
              </a:rPr>
              <a:t>WHAT ARE THEY?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D68724DF-E046-A04A-9A09-6E9FB247DF7A}"/>
              </a:ext>
            </a:extLst>
          </p:cNvPr>
          <p:cNvSpPr txBox="1">
            <a:spLocks/>
          </p:cNvSpPr>
          <p:nvPr/>
        </p:nvSpPr>
        <p:spPr>
          <a:xfrm>
            <a:off x="1665108" y="4585553"/>
            <a:ext cx="7665704" cy="1626781"/>
          </a:xfrm>
          <a:prstGeom prst="rect">
            <a:avLst/>
          </a:prstGeom>
        </p:spPr>
        <p:txBody>
          <a:bodyPr vert="horz" lIns="91440" tIns="45720" rIns="91440" bIns="45720" numCol="3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+mj-lt"/>
              <a:buAutoNum type="arabicPeriod"/>
            </a:pPr>
            <a:r>
              <a:rPr lang="en-CA" sz="2000" dirty="0"/>
              <a:t>SKELETAL</a:t>
            </a:r>
          </a:p>
          <a:p>
            <a:pPr marL="457200" indent="-457200">
              <a:buFont typeface="+mj-lt"/>
              <a:buAutoNum type="arabicPeriod"/>
            </a:pPr>
            <a:r>
              <a:rPr lang="en-CA" sz="2000" dirty="0"/>
              <a:t>MUSCULAR</a:t>
            </a:r>
          </a:p>
          <a:p>
            <a:pPr marL="457200" indent="-457200">
              <a:buFont typeface="+mj-lt"/>
              <a:buAutoNum type="arabicPeriod"/>
            </a:pPr>
            <a:r>
              <a:rPr lang="en-CA" sz="2000" dirty="0"/>
              <a:t>NERVOUS</a:t>
            </a:r>
          </a:p>
          <a:p>
            <a:pPr marL="457200" indent="-457200">
              <a:buFont typeface="+mj-lt"/>
              <a:buAutoNum type="arabicPeriod"/>
            </a:pPr>
            <a:r>
              <a:rPr lang="en-CA" sz="2000" dirty="0"/>
              <a:t>CIRCULATORY</a:t>
            </a:r>
          </a:p>
          <a:p>
            <a:pPr marL="457200" indent="-457200">
              <a:buFont typeface="+mj-lt"/>
              <a:buAutoNum type="arabicPeriod"/>
            </a:pPr>
            <a:r>
              <a:rPr lang="en-CA" sz="2000" dirty="0"/>
              <a:t>LYMPHATIC </a:t>
            </a:r>
          </a:p>
          <a:p>
            <a:pPr marL="457200" indent="-457200">
              <a:buFont typeface="+mj-lt"/>
              <a:buAutoNum type="arabicPeriod"/>
            </a:pPr>
            <a:r>
              <a:rPr lang="en-CA" sz="2000" dirty="0"/>
              <a:t>ENDOCRINE</a:t>
            </a:r>
          </a:p>
          <a:p>
            <a:pPr marL="457200" indent="-457200">
              <a:buFont typeface="+mj-lt"/>
              <a:buAutoNum type="arabicPeriod"/>
            </a:pPr>
            <a:r>
              <a:rPr lang="en-CA" sz="2000" dirty="0"/>
              <a:t>DISGESTIVE</a:t>
            </a:r>
          </a:p>
          <a:p>
            <a:pPr marL="457200" indent="-457200">
              <a:buFont typeface="+mj-lt"/>
              <a:buAutoNum type="arabicPeriod"/>
            </a:pPr>
            <a:r>
              <a:rPr lang="en-CA" sz="2000" dirty="0"/>
              <a:t>EXCRETORY</a:t>
            </a:r>
          </a:p>
          <a:p>
            <a:pPr marL="457200" indent="-457200">
              <a:buFont typeface="+mj-lt"/>
              <a:buAutoNum type="arabicPeriod"/>
            </a:pPr>
            <a:r>
              <a:rPr lang="en-CA" sz="2000" dirty="0"/>
              <a:t>RESPIRTORY</a:t>
            </a:r>
          </a:p>
          <a:p>
            <a:pPr marL="457200" indent="-457200">
              <a:buFont typeface="+mj-lt"/>
              <a:buAutoNum type="arabicPeriod"/>
            </a:pPr>
            <a:r>
              <a:rPr lang="en-CA" sz="2000" dirty="0"/>
              <a:t>INTEGUMENTARY</a:t>
            </a:r>
          </a:p>
          <a:p>
            <a:pPr marL="457200" indent="-457200">
              <a:buFont typeface="+mj-lt"/>
              <a:buAutoNum type="arabicPeriod"/>
            </a:pPr>
            <a:r>
              <a:rPr lang="en-CA" sz="2000" dirty="0"/>
              <a:t>REPRODCUTIVE</a:t>
            </a:r>
          </a:p>
        </p:txBody>
      </p:sp>
    </p:spTree>
    <p:extLst>
      <p:ext uri="{BB962C8B-B14F-4D97-AF65-F5344CB8AC3E}">
        <p14:creationId xmlns:p14="http://schemas.microsoft.com/office/powerpoint/2010/main" val="2657704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  <p:bldP spid="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969478" y="271975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ing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659B84DDB5A38478B70829D36E55428" ma:contentTypeVersion="13" ma:contentTypeDescription="Create a new document." ma:contentTypeScope="" ma:versionID="1bbffaa8642a7aa62ae8b095a261220e">
  <xsd:schema xmlns:xsd="http://www.w3.org/2001/XMLSchema" xmlns:xs="http://www.w3.org/2001/XMLSchema" xmlns:p="http://schemas.microsoft.com/office/2006/metadata/properties" xmlns:ns3="e39b2e7b-4903-47ff-bd4b-8d2fa0c4d256" xmlns:ns4="b859bac5-f8e7-4332-87d7-6acb10f197c4" targetNamespace="http://schemas.microsoft.com/office/2006/metadata/properties" ma:root="true" ma:fieldsID="5d6079a793c404a879ec1ab0fc7b0df3" ns3:_="" ns4:_="">
    <xsd:import namespace="e39b2e7b-4903-47ff-bd4b-8d2fa0c4d256"/>
    <xsd:import namespace="b859bac5-f8e7-4332-87d7-6acb10f197c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9b2e7b-4903-47ff-bd4b-8d2fa0c4d2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59bac5-f8e7-4332-87d7-6acb10f197c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7F8F98D-FBAA-4105-85D8-282E14068585}">
  <ds:schemaRefs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purl.org/dc/dcmitype/"/>
    <ds:schemaRef ds:uri="b859bac5-f8e7-4332-87d7-6acb10f197c4"/>
    <ds:schemaRef ds:uri="http://schemas.microsoft.com/office/infopath/2007/PartnerControls"/>
    <ds:schemaRef ds:uri="e39b2e7b-4903-47ff-bd4b-8d2fa0c4d256"/>
  </ds:schemaRefs>
</ds:datastoreItem>
</file>

<file path=customXml/itemProps2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41410CF-7035-460A-ACF8-12A714084E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39b2e7b-4903-47ff-bd4b-8d2fa0c4d256"/>
    <ds:schemaRef ds:uri="b859bac5-f8e7-4332-87d7-6acb10f197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8163</TotalTime>
  <Words>636</Words>
  <Application>Microsoft Office PowerPoint</Application>
  <PresentationFormat>Widescreen</PresentationFormat>
  <Paragraphs>62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Calibri</vt:lpstr>
      <vt:lpstr>Calibri Light</vt:lpstr>
      <vt:lpstr>Futura PT Book</vt:lpstr>
      <vt:lpstr>Futura PT Demi</vt:lpstr>
      <vt:lpstr>Custom Design</vt:lpstr>
      <vt:lpstr>Office Theme</vt:lpstr>
      <vt:lpstr>PowerPoint Presentation</vt:lpstr>
      <vt:lpstr>PowerPoint Presentation</vt:lpstr>
      <vt:lpstr>PowerPoint Presentation</vt:lpstr>
      <vt:lpstr>Cell Protection</vt:lpstr>
      <vt:lpstr>CELL METABOLISM</vt:lpstr>
      <vt:lpstr>CELL REPRODUCTION/DIVISION </vt:lpstr>
      <vt:lpstr>TISSUES- A collection of similar cells that perform a particular function. There are four types. </vt:lpstr>
      <vt:lpstr>ORGANS: Groups of tissues designed to perform a specific function. There are nine major organs. </vt:lpstr>
      <vt:lpstr>SYSTEMS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Gabrielle Heard | Anderson College | Head Office</cp:lastModifiedBy>
  <cp:revision>242</cp:revision>
  <dcterms:created xsi:type="dcterms:W3CDTF">2020-02-19T20:43:13Z</dcterms:created>
  <dcterms:modified xsi:type="dcterms:W3CDTF">2023-04-06T16:44:03Z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0x010100C659B84DDB5A38478B70829D36E55428</vt:lpwstr>
  </property>
</Properties>
</file>