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29"/>
  </p:notesMasterIdLst>
  <p:sldIdLst>
    <p:sldId id="256" r:id="rId5"/>
    <p:sldId id="266" r:id="rId6"/>
    <p:sldId id="437" r:id="rId7"/>
    <p:sldId id="297" r:id="rId8"/>
    <p:sldId id="438" r:id="rId9"/>
    <p:sldId id="290" r:id="rId10"/>
    <p:sldId id="439" r:id="rId11"/>
    <p:sldId id="440" r:id="rId12"/>
    <p:sldId id="441" r:id="rId13"/>
    <p:sldId id="442" r:id="rId14"/>
    <p:sldId id="443" r:id="rId15"/>
    <p:sldId id="444" r:id="rId16"/>
    <p:sldId id="445" r:id="rId17"/>
    <p:sldId id="446" r:id="rId18"/>
    <p:sldId id="447" r:id="rId19"/>
    <p:sldId id="448" r:id="rId20"/>
    <p:sldId id="449" r:id="rId21"/>
    <p:sldId id="450" r:id="rId22"/>
    <p:sldId id="451" r:id="rId23"/>
    <p:sldId id="452" r:id="rId24"/>
    <p:sldId id="453" r:id="rId25"/>
    <p:sldId id="454" r:id="rId26"/>
    <p:sldId id="455" r:id="rId27"/>
    <p:sldId id="436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ora Pelunsky" initials="LP" lastIdx="14" clrIdx="0">
    <p:extLst>
      <p:ext uri="{19B8F6BF-5375-455C-9EA6-DF929625EA0E}">
        <p15:presenceInfo xmlns:p15="http://schemas.microsoft.com/office/powerpoint/2012/main" userId="S::liora.pelunsky@andersoncollege.com::5fadfa1f-1cd0-4e4c-b0b8-4068a1d0eaf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1D22"/>
    <a:srgbClr val="06446C"/>
    <a:srgbClr val="BBBBBB"/>
    <a:srgbClr val="7F7E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61" autoAdjust="0"/>
    <p:restoredTop sz="94660"/>
  </p:normalViewPr>
  <p:slideViewPr>
    <p:cSldViewPr snapToGrid="0">
      <p:cViewPr varScale="1">
        <p:scale>
          <a:sx n="78" d="100"/>
          <a:sy n="78" d="100"/>
        </p:scale>
        <p:origin x="67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commentAuthors" Target="commentAuthor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363D2-56DF-4ED8-85EA-172B203A49F1}" type="datetimeFigureOut">
              <a:rPr lang="en-CA" smtClean="0"/>
              <a:t>2023-03-28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9E041-8A78-4B95-B0DE-C6721BE5017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514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559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26F394A-9424-B292-CB6D-537C1E7D4DF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522" y="315828"/>
            <a:ext cx="1165246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8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61184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202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24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705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73DE13-EB7F-41CC-A20A-DFFE3AF3E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293350"/>
            <a:ext cx="1216684" cy="1165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835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27563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35012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17018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2414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2023-03-28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85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ED0CAB-5273-423F-A29D-7827CF7943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6B0FF35-15E1-491E-9CC6-4079E0FE3884}"/>
              </a:ext>
            </a:extLst>
          </p:cNvPr>
          <p:cNvSpPr txBox="1"/>
          <p:nvPr/>
        </p:nvSpPr>
        <p:spPr>
          <a:xfrm>
            <a:off x="3928568" y="3846251"/>
            <a:ext cx="795665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b="0" dirty="0">
                <a:solidFill>
                  <a:schemeClr val="bg1"/>
                </a:solidFill>
                <a:latin typeface="Futura PT Demi" panose="020B0702020204020303" pitchFamily="34" charset="0"/>
              </a:rPr>
              <a:t>Thermotherapy for Clogged Pores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92FC7D46-8A1C-E901-0770-7EFD32AE0FD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5011" y="187202"/>
            <a:ext cx="1791136" cy="1791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13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09051" y="647978"/>
            <a:ext cx="65587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US" b="0" dirty="0">
                <a:latin typeface="+mj-lt"/>
              </a:rPr>
              <a:t>Implements and Materials </a:t>
            </a:r>
            <a:endParaRPr lang="en-CA" b="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9051" y="1570442"/>
            <a:ext cx="8186058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100" b="1" dirty="0">
                <a:latin typeface="Futura PT Book" panose="020B0502020204020303" pitchFamily="34" charset="0"/>
              </a:rPr>
              <a:t>Cleanser to remove makeup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Stimulating massage product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Toner 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Standard facial lounge setup with linens and towels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Gloves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Disposable compresses, cloths, or sponges for removing product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Water and bowl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LDR enzyme peel 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Cotton swabs 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Serum to soothe or calm the skin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Hydrating serum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High-frequency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Very warm wet towels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Cool wet towels</a:t>
            </a:r>
          </a:p>
          <a:p>
            <a:endParaRPr lang="en-CA" sz="1100" b="1" dirty="0">
              <a:latin typeface="Futura PT Book" panose="020B0502020204020303" pitchFamily="34" charset="0"/>
            </a:endParaRPr>
          </a:p>
          <a:p>
            <a:r>
              <a:rPr lang="en-CA" sz="1100" b="1" dirty="0">
                <a:latin typeface="Futura PT Book" panose="020B0502020204020303" pitchFamily="34" charset="0"/>
              </a:rPr>
              <a:t>Sun protection</a:t>
            </a:r>
          </a:p>
        </p:txBody>
      </p:sp>
    </p:spTree>
    <p:extLst>
      <p:ext uri="{BB962C8B-B14F-4D97-AF65-F5344CB8AC3E}">
        <p14:creationId xmlns:p14="http://schemas.microsoft.com/office/powerpoint/2010/main" val="3458799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E1C4F7D-1D56-385D-A250-398AF1E907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024" y="1823813"/>
            <a:ext cx="9754961" cy="321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435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5F21B5-2FF1-4B5D-A317-DBD24DD52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5608" y="963877"/>
            <a:ext cx="3615813" cy="49302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CA" sz="4800" dirty="0">
                <a:solidFill>
                  <a:schemeClr val="bg1"/>
                </a:solidFill>
                <a:latin typeface="Futura PT Demi" panose="020B0702020204020303" pitchFamily="34" charset="0"/>
                <a:ea typeface="+mj-ea"/>
                <a:cs typeface="+mj-cs"/>
              </a:rPr>
              <a:t>Get Ready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6000" y="1128257"/>
            <a:ext cx="6377769" cy="4250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228600"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atin typeface="Futura PT Book" panose="020B0502020204020303" pitchFamily="34" charset="0"/>
              </a:rPr>
              <a:t>Step by Step </a:t>
            </a:r>
            <a:endParaRPr lang="en-CA" sz="3600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236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8D3922-DA69-C9B1-1283-27073A37B9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908" y="929217"/>
            <a:ext cx="8867571" cy="436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55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7FAD95D-A844-9B99-AD3E-49D5B22CE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935" y="1006365"/>
            <a:ext cx="9486385" cy="454333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3B301D8-BA98-A757-77ED-5F88F1878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133" y="1164796"/>
            <a:ext cx="9971683" cy="431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52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B63283-9785-D79C-DA28-C91F060A1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201" y="1083076"/>
            <a:ext cx="10020859" cy="4510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454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311BCA-B6D5-ED62-04AF-2F239E92A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624" y="1043355"/>
            <a:ext cx="9756560" cy="4367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888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C808E71-3B5B-6EC1-6E52-940B80E99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106" y="1101969"/>
            <a:ext cx="9939795" cy="4241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263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FF8C8B-0D98-C1B8-19CE-B3B390F17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109" y="816862"/>
            <a:ext cx="9963056" cy="4836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676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17F8F5D-C627-3D48-28C9-3F30F24814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346" y="902677"/>
            <a:ext cx="9585476" cy="4641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4012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6721FE9-4721-2B4C-3DB6-AE4EFBE72B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11" y="1152799"/>
            <a:ext cx="10094925" cy="4552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9402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B2E56B9-8D16-4FA3-FAF8-59BF44F84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867" y="755626"/>
            <a:ext cx="9941763" cy="4663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252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F93C93-569C-F6B5-86D5-0224598DE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29" y="912591"/>
            <a:ext cx="10039246" cy="527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512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DC7A99C-993E-B26F-2BEE-3662BF47F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917" y="788767"/>
            <a:ext cx="9979174" cy="4979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265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82DDA9-BA02-E131-F03B-700DF55925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268" y="961292"/>
            <a:ext cx="9958607" cy="455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26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3B3393D-B2B7-8D9F-942B-5231D9D12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701" y="1416559"/>
            <a:ext cx="9959945" cy="431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1439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E32F01-327F-5F7C-F6E0-E40784771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29" y="1395045"/>
            <a:ext cx="9852383" cy="4431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76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9B5228-073B-C181-C108-4D4C99F08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232" y="1040064"/>
            <a:ext cx="9689380" cy="4437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0025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BA86995-7EFF-57D7-C58F-7FF4A38C79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231" y="898034"/>
            <a:ext cx="9389301" cy="455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3786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8F5A695-7FB2-D341-8BB5-2E18036E2C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411" y="896644"/>
            <a:ext cx="9782361" cy="4362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173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613CD29-0795-7DDD-DC03-BD03F9D67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902" y="966187"/>
            <a:ext cx="9993779" cy="507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404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366F036-9E2A-49F6-BC92-A5C0DB32A81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53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857498"/>
            <a:ext cx="9144000" cy="109394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F"/>
                </a:solidFill>
                <a:latin typeface="Futura PT Demi" panose="020B0702020204020303" pitchFamily="34" charset="0"/>
              </a:rPr>
              <a:t>QUESTIONS?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AFD43E7-FE91-4A92-AA5E-044C638ED29B}"/>
              </a:ext>
            </a:extLst>
          </p:cNvPr>
          <p:cNvSpPr/>
          <p:nvPr/>
        </p:nvSpPr>
        <p:spPr>
          <a:xfrm>
            <a:off x="1969478" y="2719754"/>
            <a:ext cx="8194430" cy="148883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C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ing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7CC0AACCD58D45BA92CD5154842913" ma:contentTypeVersion="14" ma:contentTypeDescription="Create a new document." ma:contentTypeScope="" ma:versionID="7689ac9684fcb7426c150dd27f419da5">
  <xsd:schema xmlns:xsd="http://www.w3.org/2001/XMLSchema" xmlns:xs="http://www.w3.org/2001/XMLSchema" xmlns:p="http://schemas.microsoft.com/office/2006/metadata/properties" xmlns:ns3="a368be3b-63e2-4a1c-b2f8-31507733bb6a" xmlns:ns4="617e05f6-1882-4ae4-9f7c-149d69233e8d" targetNamespace="http://schemas.microsoft.com/office/2006/metadata/properties" ma:root="true" ma:fieldsID="6ce16c996773f720455dc6ac0f6b5775" ns3:_="" ns4:_="">
    <xsd:import namespace="a368be3b-63e2-4a1c-b2f8-31507733bb6a"/>
    <xsd:import namespace="617e05f6-1882-4ae4-9f7c-149d69233e8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68be3b-63e2-4a1c-b2f8-31507733bb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7e05f6-1882-4ae4-9f7c-149d69233e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368be3b-63e2-4a1c-b2f8-31507733bb6a" xsi:nil="true"/>
  </documentManagement>
</p:properties>
</file>

<file path=customXml/itemProps1.xml><?xml version="1.0" encoding="utf-8"?>
<ds:datastoreItem xmlns:ds="http://schemas.openxmlformats.org/officeDocument/2006/customXml" ds:itemID="{B8C5489E-87E3-4684-B2F3-6D56E1B60B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CF48FD-A139-4CD7-BEE6-8D122C8CB6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68be3b-63e2-4a1c-b2f8-31507733bb6a"/>
    <ds:schemaRef ds:uri="617e05f6-1882-4ae4-9f7c-149d69233e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7F8F98D-FBAA-4105-85D8-282E14068585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617e05f6-1882-4ae4-9f7c-149d69233e8d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a368be3b-63e2-4a1c-b2f8-31507733bb6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6785</TotalTime>
  <Words>68</Words>
  <Application>Microsoft Office PowerPoint</Application>
  <PresentationFormat>Widescreen</PresentationFormat>
  <Paragraphs>34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Futura PT Book</vt:lpstr>
      <vt:lpstr>Futura PT Demi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Galyna Vavryniuk | Anderson College | Downtown</dc:creator>
  <cp:lastModifiedBy>Gabrielle Heard | Anderson College | Head Office</cp:lastModifiedBy>
  <cp:revision>240</cp:revision>
  <dcterms:created xsi:type="dcterms:W3CDTF">2020-02-19T20:43:13Z</dcterms:created>
  <dcterms:modified xsi:type="dcterms:W3CDTF">2023-03-28T17:56:10Z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0x010100897CC0AACCD58D45BA92CD5154842913</vt:lpwstr>
  </property>
</Properties>
</file>