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4" r:id="rId5"/>
    <p:sldMasterId id="2147483696" r:id="rId6"/>
  </p:sldMasterIdLst>
  <p:notesMasterIdLst>
    <p:notesMasterId r:id="rId12"/>
  </p:notesMasterIdLst>
  <p:sldIdLst>
    <p:sldId id="256" r:id="rId7"/>
    <p:sldId id="437" r:id="rId8"/>
    <p:sldId id="456" r:id="rId9"/>
    <p:sldId id="439" r:id="rId10"/>
    <p:sldId id="43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46C"/>
    <a:srgbClr val="A21D22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57" autoAdjust="0"/>
    <p:restoredTop sz="94660"/>
  </p:normalViewPr>
  <p:slideViewPr>
    <p:cSldViewPr snapToGrid="0">
      <p:cViewPr varScale="1">
        <p:scale>
          <a:sx n="78" d="100"/>
          <a:sy n="78" d="100"/>
        </p:scale>
        <p:origin x="706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7652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7CB2AE-CEE0-CF6E-A7C4-A1C34FC7E4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4E6084-EC82-C21E-BDAC-81AF1307FE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18334DB6-58A6-8F75-0B4A-17A2701ED81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39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15312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9054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1871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26469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06D21C-E5DA-61F1-38C9-ADEF1190C4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618D8B-6ED0-CAF6-73D8-D7B29C541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6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6694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69978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82329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9939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9484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67769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19622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5849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51376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2777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39471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04090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19788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77572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9825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714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5485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XeNmEgZZLko&amp;ab_channel=MedFlix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youtube.com/watch?v=Tdr1kTZ7Vz8&amp;ab_channel=WendyWestwood" TargetMode="External"/><Relationship Id="rId4" Type="http://schemas.openxmlformats.org/officeDocument/2006/relationships/image" Target="../media/image17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rgbClr val="C00000"/>
                </a:solidFill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Dermatitis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FC32B0A-2E8B-25C4-9ACE-52FF61AA0E9C}"/>
              </a:ext>
            </a:extLst>
          </p:cNvPr>
          <p:cNvSpPr txBox="1"/>
          <p:nvPr/>
        </p:nvSpPr>
        <p:spPr>
          <a:xfrm>
            <a:off x="1015999" y="970109"/>
            <a:ext cx="929803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u="none" strike="noStrike" dirty="0">
                <a:solidFill>
                  <a:srgbClr val="00609A"/>
                </a:solidFill>
                <a:effectLst/>
              </a:rPr>
              <a:t>Dermatitis</a:t>
            </a:r>
            <a:r>
              <a:rPr lang="en-US" sz="2000" b="0" i="0" dirty="0">
                <a:solidFill>
                  <a:srgbClr val="575757"/>
                </a:solidFill>
                <a:effectLst/>
              </a:rPr>
              <a:t>  is a generalized term to refer to an inflammatory condition of the skin; various forms include lesions such as eczema, vesicles, or papules . Dermatitis has many forms, and symptoms of one form can be confused with symptoms of another form. Referral to a medical professional is recommended for appropriate diagnosis.</a:t>
            </a: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40D846-73D1-15DA-9314-ABE43D73A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917" y="3121168"/>
            <a:ext cx="5186651" cy="262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1573877-E59C-539A-E80B-E5987AB52E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3" y="1409298"/>
            <a:ext cx="3429000" cy="17399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00D0D6-8C79-20AD-01D5-CF01669604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010" y="3622029"/>
            <a:ext cx="3429000" cy="1651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068033-31FD-5D76-ED8C-34FEAA67C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3795" y="1714891"/>
            <a:ext cx="2279650" cy="11287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F938A17-B2E3-C8B1-A7BB-1829B28E7A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1677" y="1636855"/>
            <a:ext cx="2780824" cy="1373986"/>
          </a:xfrm>
          <a:prstGeom prst="rect">
            <a:avLst/>
          </a:prstGeom>
        </p:spPr>
      </p:pic>
      <p:pic>
        <p:nvPicPr>
          <p:cNvPr id="1032" name="Picture 8" descr="Atopic dermatitis (eczema) - Symptoms and causes - Mayo Clinic">
            <a:extLst>
              <a:ext uri="{FF2B5EF4-FFF2-40B4-BE49-F238E27FC236}">
                <a16:creationId xmlns:a16="http://schemas.microsoft.com/office/drawing/2014/main" id="{52023A56-2336-AF3B-1F31-9515F42A7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40887" y="1734394"/>
            <a:ext cx="1712913" cy="112871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5E98AF-38D0-4561-DE61-45ABA3982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38" y="563913"/>
            <a:ext cx="10515600" cy="71555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700" i="0" kern="1200" dirty="0">
                <a:effectLst/>
                <a:latin typeface="+mj-lt"/>
                <a:ea typeface="+mj-ea"/>
                <a:cs typeface="+mj-cs"/>
              </a:rPr>
              <a:t>Types of dermatitis or inflammations of the skin include the following:</a:t>
            </a:r>
            <a:endParaRPr lang="en-US" sz="2700" kern="1200" dirty="0"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ontact Dermatitis | What Causes It &amp; How to Treat | Buoy Health">
            <a:extLst>
              <a:ext uri="{FF2B5EF4-FFF2-40B4-BE49-F238E27FC236}">
                <a16:creationId xmlns:a16="http://schemas.microsoft.com/office/drawing/2014/main" id="{6591692E-5910-4CE6-438D-4691024B07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0331" y="1825625"/>
            <a:ext cx="4351338" cy="4351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9574FF-BB0F-FEF6-6BD6-A46E08653D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720" y="3622029"/>
            <a:ext cx="3145448" cy="17433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6387B92-AFA8-618C-1C8C-6DC8FAA4AF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4268" y="3877480"/>
            <a:ext cx="3170609" cy="1365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3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CB327-FEEF-A6AF-C2CB-A362A6431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39" y="46217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 dirty="0"/>
              <a:t>Watch :</a:t>
            </a:r>
          </a:p>
        </p:txBody>
      </p:sp>
      <p:pic>
        <p:nvPicPr>
          <p:cNvPr id="9" name="Graphic 8" descr="3d Glasses with solid fill">
            <a:hlinkClick r:id="rId2"/>
            <a:extLst>
              <a:ext uri="{FF2B5EF4-FFF2-40B4-BE49-F238E27FC236}">
                <a16:creationId xmlns:a16="http://schemas.microsoft.com/office/drawing/2014/main" id="{38356900-1824-A7E8-6E15-B35FB6777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52618" y="3429000"/>
            <a:ext cx="914400" cy="914400"/>
          </a:xfrm>
          <a:prstGeom prst="rect">
            <a:avLst/>
          </a:prstGeom>
        </p:spPr>
      </p:pic>
      <p:pic>
        <p:nvPicPr>
          <p:cNvPr id="11" name="Graphic 10" descr="3d Glasses with solid fill">
            <a:hlinkClick r:id="rId5"/>
            <a:extLst>
              <a:ext uri="{FF2B5EF4-FFF2-40B4-BE49-F238E27FC236}">
                <a16:creationId xmlns:a16="http://schemas.microsoft.com/office/drawing/2014/main" id="{7A25CD37-AFC2-CB12-424B-93AEE24D8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19636" y="3426691"/>
            <a:ext cx="914400" cy="9144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FAAB858-7BE0-4D70-30E8-EE50C9C89342}"/>
              </a:ext>
            </a:extLst>
          </p:cNvPr>
          <p:cNvSpPr txBox="1"/>
          <p:nvPr/>
        </p:nvSpPr>
        <p:spPr>
          <a:xfrm>
            <a:off x="1560945" y="3258219"/>
            <a:ext cx="43872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0F0F0F"/>
                </a:solidFill>
                <a:effectLst/>
                <a:latin typeface="YouTube Sans"/>
              </a:rPr>
              <a:t>Dermatology - Inflammatory Skin Conditions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8CF241-2C1C-2695-9444-8C8D3B767D4E}"/>
              </a:ext>
            </a:extLst>
          </p:cNvPr>
          <p:cNvSpPr txBox="1"/>
          <p:nvPr/>
        </p:nvSpPr>
        <p:spPr>
          <a:xfrm>
            <a:off x="5818909" y="311289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0F0F0F"/>
                </a:solidFill>
                <a:effectLst/>
                <a:latin typeface="YouTube Sans"/>
              </a:rPr>
              <a:t>Dermatitis: What Type Do You Have?</a:t>
            </a:r>
          </a:p>
        </p:txBody>
      </p:sp>
    </p:spTree>
    <p:extLst>
      <p:ext uri="{BB962C8B-B14F-4D97-AF65-F5344CB8AC3E}">
        <p14:creationId xmlns:p14="http://schemas.microsoft.com/office/powerpoint/2010/main" val="2817253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nderson ppt template (1) (3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9222</TotalTime>
  <Words>90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Futura PT Book</vt:lpstr>
      <vt:lpstr>Futura PT Demi</vt:lpstr>
      <vt:lpstr>YouTube Sans</vt:lpstr>
      <vt:lpstr>Custom Design</vt:lpstr>
      <vt:lpstr>Anderson ppt template (1) (3)</vt:lpstr>
      <vt:lpstr>1_Custom Design</vt:lpstr>
      <vt:lpstr>PowerPoint Presentation</vt:lpstr>
      <vt:lpstr>PowerPoint Presentation</vt:lpstr>
      <vt:lpstr>Types of dermatitis or inflammations of the skin include the following:</vt:lpstr>
      <vt:lpstr>Watch :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2023-01-25T16:10:20Z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