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62" r:id="rId3"/>
    <p:sldId id="258" r:id="rId4"/>
    <p:sldId id="259" r:id="rId5"/>
    <p:sldId id="260" r:id="rId6"/>
    <p:sldId id="263"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36E86E-09D5-4B55-9FAF-29C231809EBD}" v="122" dt="2025-08-25T01:55:20.6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56" d="100"/>
          <a:sy n="56" d="100"/>
        </p:scale>
        <p:origin x="1296" y="27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D1F09B-7CB1-4117-926D-63B1FFAC622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7FDCC50-09A6-4098-9145-5A196BFB205A}">
      <dgm:prSet custT="1"/>
      <dgm:spPr/>
      <dgm:t>
        <a:bodyPr/>
        <a:lstStyle/>
        <a:p>
          <a:r>
            <a:rPr lang="en-CA" sz="2000" b="0" i="0" spc="200" baseline="0" dirty="0">
              <a:solidFill>
                <a:schemeClr val="tx1"/>
              </a:solidFill>
            </a:rPr>
            <a:t>The first stage of ARS is called the Prodromal stage; this stage starts about an hour after exposure until roughly day 21</a:t>
          </a:r>
          <a:endParaRPr lang="en-US" sz="2000" spc="200" baseline="0" dirty="0">
            <a:solidFill>
              <a:schemeClr val="tx1"/>
            </a:solidFill>
          </a:endParaRPr>
        </a:p>
      </dgm:t>
    </dgm:pt>
    <dgm:pt modelId="{8C2AF040-2821-4B33-837F-66E3F897B7A5}" type="parTrans" cxnId="{BA121A75-5856-4AB3-8C98-B0E2BCFCAA88}">
      <dgm:prSet/>
      <dgm:spPr/>
      <dgm:t>
        <a:bodyPr/>
        <a:lstStyle/>
        <a:p>
          <a:endParaRPr lang="en-US"/>
        </a:p>
      </dgm:t>
    </dgm:pt>
    <dgm:pt modelId="{5BF9D168-53F9-4691-818B-6F16A7CF965F}" type="sibTrans" cxnId="{BA121A75-5856-4AB3-8C98-B0E2BCFCAA88}">
      <dgm:prSet/>
      <dgm:spPr/>
      <dgm:t>
        <a:bodyPr/>
        <a:lstStyle/>
        <a:p>
          <a:endParaRPr lang="en-US"/>
        </a:p>
      </dgm:t>
    </dgm:pt>
    <dgm:pt modelId="{17E5A7CE-AA76-4773-94A1-407BE10FFB69}">
      <dgm:prSet custT="1"/>
      <dgm:spPr/>
      <dgm:t>
        <a:bodyPr/>
        <a:lstStyle/>
        <a:p>
          <a:r>
            <a:rPr lang="en-CA" sz="2000" b="0" i="0" spc="200" baseline="0" dirty="0">
              <a:solidFill>
                <a:schemeClr val="tx1"/>
              </a:solidFill>
            </a:rPr>
            <a:t>This is the stage in which vomiting and slight headaches occur</a:t>
          </a:r>
          <a:endParaRPr lang="en-US" sz="2000" spc="200" baseline="0" dirty="0">
            <a:solidFill>
              <a:schemeClr val="tx1"/>
            </a:solidFill>
          </a:endParaRPr>
        </a:p>
      </dgm:t>
    </dgm:pt>
    <dgm:pt modelId="{CBD61786-CAA3-4C75-B3AF-C43D309C6890}" type="parTrans" cxnId="{870E4B31-8C79-4007-B54B-B88B658873C9}">
      <dgm:prSet/>
      <dgm:spPr/>
      <dgm:t>
        <a:bodyPr/>
        <a:lstStyle/>
        <a:p>
          <a:endParaRPr lang="en-US"/>
        </a:p>
      </dgm:t>
    </dgm:pt>
    <dgm:pt modelId="{E432A900-9F9F-44AC-8617-81F032275A8A}" type="sibTrans" cxnId="{870E4B31-8C79-4007-B54B-B88B658873C9}">
      <dgm:prSet/>
      <dgm:spPr/>
      <dgm:t>
        <a:bodyPr/>
        <a:lstStyle/>
        <a:p>
          <a:endParaRPr lang="en-US"/>
        </a:p>
      </dgm:t>
    </dgm:pt>
    <dgm:pt modelId="{41316410-10B8-41D1-9E16-C034096F42BD}">
      <dgm:prSet custT="1"/>
      <dgm:spPr/>
      <dgm:t>
        <a:bodyPr/>
        <a:lstStyle/>
        <a:p>
          <a:r>
            <a:rPr lang="en-CA" sz="2000" b="0" i="0" spc="200" baseline="0" dirty="0">
              <a:solidFill>
                <a:schemeClr val="tx1"/>
              </a:solidFill>
            </a:rPr>
            <a:t>Hospitalization is not entirely needed unless the patient has an underlying medical condition or is immunocompromised as that could be detrimental to their health, however the patient should still be monitored for worsening conditions</a:t>
          </a:r>
          <a:endParaRPr lang="en-US" sz="2000" spc="200" baseline="0" dirty="0">
            <a:solidFill>
              <a:schemeClr val="tx1"/>
            </a:solidFill>
          </a:endParaRPr>
        </a:p>
      </dgm:t>
    </dgm:pt>
    <dgm:pt modelId="{164C7D0C-F38C-4A1F-B19D-F1A9073CFD34}" type="parTrans" cxnId="{C40FFA8A-6302-41FC-9A09-ADEA756BEF65}">
      <dgm:prSet/>
      <dgm:spPr/>
      <dgm:t>
        <a:bodyPr/>
        <a:lstStyle/>
        <a:p>
          <a:endParaRPr lang="en-US"/>
        </a:p>
      </dgm:t>
    </dgm:pt>
    <dgm:pt modelId="{2C423562-4421-4FB0-8843-929AF2CB45F3}" type="sibTrans" cxnId="{C40FFA8A-6302-41FC-9A09-ADEA756BEF65}">
      <dgm:prSet/>
      <dgm:spPr/>
      <dgm:t>
        <a:bodyPr/>
        <a:lstStyle/>
        <a:p>
          <a:endParaRPr lang="en-US"/>
        </a:p>
      </dgm:t>
    </dgm:pt>
    <dgm:pt modelId="{B23A5008-1EB3-4A18-AE91-9EFDD2E60BFB}">
      <dgm:prSet custT="1"/>
      <dgm:spPr/>
      <dgm:t>
        <a:bodyPr/>
        <a:lstStyle/>
        <a:p>
          <a:r>
            <a:rPr lang="en-US" sz="2000" b="0" i="0" spc="200" baseline="0" dirty="0">
              <a:solidFill>
                <a:schemeClr val="tx1"/>
              </a:solidFill>
            </a:rPr>
            <a:t>This stage is followed shortly by the Latent stage, this stage last from roughly 21 days to 35 days.</a:t>
          </a:r>
          <a:endParaRPr lang="en-US" sz="2000" spc="200" baseline="0" dirty="0">
            <a:solidFill>
              <a:schemeClr val="tx1"/>
            </a:solidFill>
          </a:endParaRPr>
        </a:p>
      </dgm:t>
    </dgm:pt>
    <dgm:pt modelId="{22B52C96-5AAC-4FF0-BD40-7E48FFEE444A}" type="parTrans" cxnId="{5533E217-A838-4A80-A017-56CAF82EB6C0}">
      <dgm:prSet/>
      <dgm:spPr/>
      <dgm:t>
        <a:bodyPr/>
        <a:lstStyle/>
        <a:p>
          <a:endParaRPr lang="en-US"/>
        </a:p>
      </dgm:t>
    </dgm:pt>
    <dgm:pt modelId="{9E857717-D7A4-4F70-9779-BCADC36C916B}" type="sibTrans" cxnId="{5533E217-A838-4A80-A017-56CAF82EB6C0}">
      <dgm:prSet/>
      <dgm:spPr/>
      <dgm:t>
        <a:bodyPr/>
        <a:lstStyle/>
        <a:p>
          <a:endParaRPr lang="en-US"/>
        </a:p>
      </dgm:t>
    </dgm:pt>
    <dgm:pt modelId="{678C3C74-CF21-4A27-B635-C017FE70AB8F}">
      <dgm:prSet custT="1"/>
      <dgm:spPr/>
      <dgm:t>
        <a:bodyPr/>
        <a:lstStyle/>
        <a:p>
          <a:r>
            <a:rPr lang="en-US" sz="2000" b="0" i="0" spc="200" baseline="0" dirty="0">
              <a:solidFill>
                <a:schemeClr val="tx1"/>
              </a:solidFill>
            </a:rPr>
            <a:t>During this stage, the patient appears to have no symptoms and may even have energy to do things they enjoy doing</a:t>
          </a:r>
          <a:endParaRPr lang="en-US" sz="2000" spc="200" baseline="0" dirty="0">
            <a:solidFill>
              <a:schemeClr val="tx1"/>
            </a:solidFill>
          </a:endParaRPr>
        </a:p>
      </dgm:t>
    </dgm:pt>
    <dgm:pt modelId="{50709075-F6F9-4036-A73B-3C9E219C63B1}" type="parTrans" cxnId="{A078D17B-AE0F-4661-A530-E1DEFC7A66ED}">
      <dgm:prSet/>
      <dgm:spPr/>
      <dgm:t>
        <a:bodyPr/>
        <a:lstStyle/>
        <a:p>
          <a:endParaRPr lang="en-US"/>
        </a:p>
      </dgm:t>
    </dgm:pt>
    <dgm:pt modelId="{43EB39D6-6B75-4CA6-89D0-0EC8CEAF236A}" type="sibTrans" cxnId="{A078D17B-AE0F-4661-A530-E1DEFC7A66ED}">
      <dgm:prSet/>
      <dgm:spPr/>
      <dgm:t>
        <a:bodyPr/>
        <a:lstStyle/>
        <a:p>
          <a:endParaRPr lang="en-US"/>
        </a:p>
      </dgm:t>
    </dgm:pt>
    <dgm:pt modelId="{21DFE610-B7C5-45A4-B88A-8FD3E891A83B}" type="pres">
      <dgm:prSet presAssocID="{46D1F09B-7CB1-4117-926D-63B1FFAC622D}" presName="linear" presStyleCnt="0">
        <dgm:presLayoutVars>
          <dgm:animLvl val="lvl"/>
          <dgm:resizeHandles val="exact"/>
        </dgm:presLayoutVars>
      </dgm:prSet>
      <dgm:spPr/>
    </dgm:pt>
    <dgm:pt modelId="{6DB3A515-F441-4850-A91D-3F0EB53E1A16}" type="pres">
      <dgm:prSet presAssocID="{B7FDCC50-09A6-4098-9145-5A196BFB205A}" presName="parentText" presStyleLbl="node1" presStyleIdx="0" presStyleCnt="5">
        <dgm:presLayoutVars>
          <dgm:chMax val="0"/>
          <dgm:bulletEnabled val="1"/>
        </dgm:presLayoutVars>
      </dgm:prSet>
      <dgm:spPr/>
    </dgm:pt>
    <dgm:pt modelId="{207AA28E-F7BA-4B9F-8BC9-6135FA70DDC5}" type="pres">
      <dgm:prSet presAssocID="{5BF9D168-53F9-4691-818B-6F16A7CF965F}" presName="spacer" presStyleCnt="0"/>
      <dgm:spPr/>
    </dgm:pt>
    <dgm:pt modelId="{7133236C-24FD-4512-A63A-13FE986A6DFC}" type="pres">
      <dgm:prSet presAssocID="{17E5A7CE-AA76-4773-94A1-407BE10FFB69}" presName="parentText" presStyleLbl="node1" presStyleIdx="1" presStyleCnt="5">
        <dgm:presLayoutVars>
          <dgm:chMax val="0"/>
          <dgm:bulletEnabled val="1"/>
        </dgm:presLayoutVars>
      </dgm:prSet>
      <dgm:spPr/>
    </dgm:pt>
    <dgm:pt modelId="{3830CDBC-4CC7-437F-B56B-A5530CC3C9DD}" type="pres">
      <dgm:prSet presAssocID="{E432A900-9F9F-44AC-8617-81F032275A8A}" presName="spacer" presStyleCnt="0"/>
      <dgm:spPr/>
    </dgm:pt>
    <dgm:pt modelId="{398630D1-78F9-49FE-8FE5-842436161E1F}" type="pres">
      <dgm:prSet presAssocID="{41316410-10B8-41D1-9E16-C034096F42BD}" presName="parentText" presStyleLbl="node1" presStyleIdx="2" presStyleCnt="5">
        <dgm:presLayoutVars>
          <dgm:chMax val="0"/>
          <dgm:bulletEnabled val="1"/>
        </dgm:presLayoutVars>
      </dgm:prSet>
      <dgm:spPr/>
    </dgm:pt>
    <dgm:pt modelId="{49D23417-B1E6-45ED-AAA2-EC08DAD68E75}" type="pres">
      <dgm:prSet presAssocID="{2C423562-4421-4FB0-8843-929AF2CB45F3}" presName="spacer" presStyleCnt="0"/>
      <dgm:spPr/>
    </dgm:pt>
    <dgm:pt modelId="{924D87BE-7142-4FC6-852D-CFEDB7A63946}" type="pres">
      <dgm:prSet presAssocID="{B23A5008-1EB3-4A18-AE91-9EFDD2E60BFB}" presName="parentText" presStyleLbl="node1" presStyleIdx="3" presStyleCnt="5">
        <dgm:presLayoutVars>
          <dgm:chMax val="0"/>
          <dgm:bulletEnabled val="1"/>
        </dgm:presLayoutVars>
      </dgm:prSet>
      <dgm:spPr/>
    </dgm:pt>
    <dgm:pt modelId="{27B084D8-87D2-4B8E-80C1-6E4260B87402}" type="pres">
      <dgm:prSet presAssocID="{9E857717-D7A4-4F70-9779-BCADC36C916B}" presName="spacer" presStyleCnt="0"/>
      <dgm:spPr/>
    </dgm:pt>
    <dgm:pt modelId="{1DD1724E-4618-46E4-8B5C-ABC825A90863}" type="pres">
      <dgm:prSet presAssocID="{678C3C74-CF21-4A27-B635-C017FE70AB8F}" presName="parentText" presStyleLbl="node1" presStyleIdx="4" presStyleCnt="5">
        <dgm:presLayoutVars>
          <dgm:chMax val="0"/>
          <dgm:bulletEnabled val="1"/>
        </dgm:presLayoutVars>
      </dgm:prSet>
      <dgm:spPr/>
    </dgm:pt>
  </dgm:ptLst>
  <dgm:cxnLst>
    <dgm:cxn modelId="{5533E217-A838-4A80-A017-56CAF82EB6C0}" srcId="{46D1F09B-7CB1-4117-926D-63B1FFAC622D}" destId="{B23A5008-1EB3-4A18-AE91-9EFDD2E60BFB}" srcOrd="3" destOrd="0" parTransId="{22B52C96-5AAC-4FF0-BD40-7E48FFEE444A}" sibTransId="{9E857717-D7A4-4F70-9779-BCADC36C916B}"/>
    <dgm:cxn modelId="{870E4B31-8C79-4007-B54B-B88B658873C9}" srcId="{46D1F09B-7CB1-4117-926D-63B1FFAC622D}" destId="{17E5A7CE-AA76-4773-94A1-407BE10FFB69}" srcOrd="1" destOrd="0" parTransId="{CBD61786-CAA3-4C75-B3AF-C43D309C6890}" sibTransId="{E432A900-9F9F-44AC-8617-81F032275A8A}"/>
    <dgm:cxn modelId="{0CC7C362-7007-4481-8BC6-A520D39EA49D}" type="presOf" srcId="{41316410-10B8-41D1-9E16-C034096F42BD}" destId="{398630D1-78F9-49FE-8FE5-842436161E1F}" srcOrd="0" destOrd="0" presId="urn:microsoft.com/office/officeart/2005/8/layout/vList2"/>
    <dgm:cxn modelId="{BA121A75-5856-4AB3-8C98-B0E2BCFCAA88}" srcId="{46D1F09B-7CB1-4117-926D-63B1FFAC622D}" destId="{B7FDCC50-09A6-4098-9145-5A196BFB205A}" srcOrd="0" destOrd="0" parTransId="{8C2AF040-2821-4B33-837F-66E3F897B7A5}" sibTransId="{5BF9D168-53F9-4691-818B-6F16A7CF965F}"/>
    <dgm:cxn modelId="{9A2DBE76-2E66-472D-97E5-1CD4CB0B2986}" type="presOf" srcId="{B7FDCC50-09A6-4098-9145-5A196BFB205A}" destId="{6DB3A515-F441-4850-A91D-3F0EB53E1A16}" srcOrd="0" destOrd="0" presId="urn:microsoft.com/office/officeart/2005/8/layout/vList2"/>
    <dgm:cxn modelId="{A078D17B-AE0F-4661-A530-E1DEFC7A66ED}" srcId="{46D1F09B-7CB1-4117-926D-63B1FFAC622D}" destId="{678C3C74-CF21-4A27-B635-C017FE70AB8F}" srcOrd="4" destOrd="0" parTransId="{50709075-F6F9-4036-A73B-3C9E219C63B1}" sibTransId="{43EB39D6-6B75-4CA6-89D0-0EC8CEAF236A}"/>
    <dgm:cxn modelId="{C40FFA8A-6302-41FC-9A09-ADEA756BEF65}" srcId="{46D1F09B-7CB1-4117-926D-63B1FFAC622D}" destId="{41316410-10B8-41D1-9E16-C034096F42BD}" srcOrd="2" destOrd="0" parTransId="{164C7D0C-F38C-4A1F-B19D-F1A9073CFD34}" sibTransId="{2C423562-4421-4FB0-8843-929AF2CB45F3}"/>
    <dgm:cxn modelId="{91598394-2E83-4ABB-8188-EF27F97726C7}" type="presOf" srcId="{17E5A7CE-AA76-4773-94A1-407BE10FFB69}" destId="{7133236C-24FD-4512-A63A-13FE986A6DFC}" srcOrd="0" destOrd="0" presId="urn:microsoft.com/office/officeart/2005/8/layout/vList2"/>
    <dgm:cxn modelId="{7B2EBDCF-6A38-49AD-8B48-84DC334D856A}" type="presOf" srcId="{46D1F09B-7CB1-4117-926D-63B1FFAC622D}" destId="{21DFE610-B7C5-45A4-B88A-8FD3E891A83B}" srcOrd="0" destOrd="0" presId="urn:microsoft.com/office/officeart/2005/8/layout/vList2"/>
    <dgm:cxn modelId="{9398EFE5-AD85-462D-840C-240768691C2E}" type="presOf" srcId="{678C3C74-CF21-4A27-B635-C017FE70AB8F}" destId="{1DD1724E-4618-46E4-8B5C-ABC825A90863}" srcOrd="0" destOrd="0" presId="urn:microsoft.com/office/officeart/2005/8/layout/vList2"/>
    <dgm:cxn modelId="{A15947F1-F163-447A-B414-EC1338396A95}" type="presOf" srcId="{B23A5008-1EB3-4A18-AE91-9EFDD2E60BFB}" destId="{924D87BE-7142-4FC6-852D-CFEDB7A63946}" srcOrd="0" destOrd="0" presId="urn:microsoft.com/office/officeart/2005/8/layout/vList2"/>
    <dgm:cxn modelId="{48CB363A-6369-4EC0-A1D6-C56F0082BCF0}" type="presParOf" srcId="{21DFE610-B7C5-45A4-B88A-8FD3E891A83B}" destId="{6DB3A515-F441-4850-A91D-3F0EB53E1A16}" srcOrd="0" destOrd="0" presId="urn:microsoft.com/office/officeart/2005/8/layout/vList2"/>
    <dgm:cxn modelId="{249F6B3E-6860-460B-8235-F1F2C37CE2DA}" type="presParOf" srcId="{21DFE610-B7C5-45A4-B88A-8FD3E891A83B}" destId="{207AA28E-F7BA-4B9F-8BC9-6135FA70DDC5}" srcOrd="1" destOrd="0" presId="urn:microsoft.com/office/officeart/2005/8/layout/vList2"/>
    <dgm:cxn modelId="{45E9ED74-B8EC-47C8-A399-2BE823EF82FA}" type="presParOf" srcId="{21DFE610-B7C5-45A4-B88A-8FD3E891A83B}" destId="{7133236C-24FD-4512-A63A-13FE986A6DFC}" srcOrd="2" destOrd="0" presId="urn:microsoft.com/office/officeart/2005/8/layout/vList2"/>
    <dgm:cxn modelId="{0ADAB8E8-6EAC-4357-9D11-10BC9617A6F6}" type="presParOf" srcId="{21DFE610-B7C5-45A4-B88A-8FD3E891A83B}" destId="{3830CDBC-4CC7-437F-B56B-A5530CC3C9DD}" srcOrd="3" destOrd="0" presId="urn:microsoft.com/office/officeart/2005/8/layout/vList2"/>
    <dgm:cxn modelId="{155F2548-2FE3-488E-ADED-BCD7BD5E2D8D}" type="presParOf" srcId="{21DFE610-B7C5-45A4-B88A-8FD3E891A83B}" destId="{398630D1-78F9-49FE-8FE5-842436161E1F}" srcOrd="4" destOrd="0" presId="urn:microsoft.com/office/officeart/2005/8/layout/vList2"/>
    <dgm:cxn modelId="{9A7F81C8-EAB5-495F-80D4-3803CD9A1310}" type="presParOf" srcId="{21DFE610-B7C5-45A4-B88A-8FD3E891A83B}" destId="{49D23417-B1E6-45ED-AAA2-EC08DAD68E75}" srcOrd="5" destOrd="0" presId="urn:microsoft.com/office/officeart/2005/8/layout/vList2"/>
    <dgm:cxn modelId="{4F855E10-5BB5-4383-9A91-889F6545208D}" type="presParOf" srcId="{21DFE610-B7C5-45A4-B88A-8FD3E891A83B}" destId="{924D87BE-7142-4FC6-852D-CFEDB7A63946}" srcOrd="6" destOrd="0" presId="urn:microsoft.com/office/officeart/2005/8/layout/vList2"/>
    <dgm:cxn modelId="{FB5D2FA5-6D33-4466-9C39-C386E18D9729}" type="presParOf" srcId="{21DFE610-B7C5-45A4-B88A-8FD3E891A83B}" destId="{27B084D8-87D2-4B8E-80C1-6E4260B87402}" srcOrd="7" destOrd="0" presId="urn:microsoft.com/office/officeart/2005/8/layout/vList2"/>
    <dgm:cxn modelId="{9224989C-47F9-4973-8BDC-17110D1F0204}" type="presParOf" srcId="{21DFE610-B7C5-45A4-B88A-8FD3E891A83B}" destId="{1DD1724E-4618-46E4-8B5C-ABC825A9086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AF24FF-48AB-486E-8F5A-1FAB3CC57E8F}" type="doc">
      <dgm:prSet loTypeId="urn:microsoft.com/office/officeart/2005/8/layout/vList2" loCatId="list" qsTypeId="urn:microsoft.com/office/officeart/2005/8/quickstyle/simple4" qsCatId="simple" csTypeId="urn:microsoft.com/office/officeart/2005/8/colors/accent1_2" csCatId="accent1"/>
      <dgm:spPr/>
      <dgm:t>
        <a:bodyPr/>
        <a:lstStyle/>
        <a:p>
          <a:endParaRPr lang="en-US"/>
        </a:p>
      </dgm:t>
    </dgm:pt>
    <dgm:pt modelId="{D3DFEA9A-6C25-4929-88B3-010D88506999}">
      <dgm:prSet custT="1"/>
      <dgm:spPr/>
      <dgm:t>
        <a:bodyPr/>
        <a:lstStyle/>
        <a:p>
          <a:r>
            <a:rPr lang="en-US" sz="2000" b="0" i="0" spc="200" baseline="0" dirty="0">
              <a:solidFill>
                <a:schemeClr val="tx1"/>
              </a:solidFill>
            </a:rPr>
            <a:t>The third stage of ARS is called the Systemic illness stage; this stage occurs after 35 days onward after exposure. Symptoms are different based on the type of radiation sickness you have.</a:t>
          </a:r>
          <a:endParaRPr lang="en-US" sz="2000" spc="200" baseline="0" dirty="0">
            <a:solidFill>
              <a:schemeClr val="tx1"/>
            </a:solidFill>
          </a:endParaRPr>
        </a:p>
      </dgm:t>
    </dgm:pt>
    <dgm:pt modelId="{2178AAB7-7272-4B3A-A284-C7E76BCBA995}" type="parTrans" cxnId="{3B84DA58-01DD-4CD1-A6DA-0476A8DC3A59}">
      <dgm:prSet/>
      <dgm:spPr/>
      <dgm:t>
        <a:bodyPr/>
        <a:lstStyle/>
        <a:p>
          <a:endParaRPr lang="en-US"/>
        </a:p>
      </dgm:t>
    </dgm:pt>
    <dgm:pt modelId="{24C77EC3-0769-4A51-A373-0FC457CA82AD}" type="sibTrans" cxnId="{3B84DA58-01DD-4CD1-A6DA-0476A8DC3A59}">
      <dgm:prSet/>
      <dgm:spPr/>
      <dgm:t>
        <a:bodyPr/>
        <a:lstStyle/>
        <a:p>
          <a:endParaRPr lang="en-US"/>
        </a:p>
      </dgm:t>
    </dgm:pt>
    <dgm:pt modelId="{B463D886-23D1-42F4-ABC3-353767231509}">
      <dgm:prSet custT="1"/>
      <dgm:spPr/>
      <dgm:t>
        <a:bodyPr/>
        <a:lstStyle/>
        <a:p>
          <a:r>
            <a:rPr lang="en-US" sz="2000" b="0" i="0" spc="200" baseline="0" dirty="0">
              <a:solidFill>
                <a:schemeClr val="tx1"/>
              </a:solidFill>
            </a:rPr>
            <a:t>This stage can last months depending on the dosage, as the minimum requirements to diagnose ARS is 0.7gy, which is the equivalent of roughly 70+ CT scans at once. The patient's general health can play a part in recovery times</a:t>
          </a:r>
          <a:endParaRPr lang="en-US" sz="2000" spc="200" baseline="0" dirty="0">
            <a:solidFill>
              <a:schemeClr val="tx1"/>
            </a:solidFill>
          </a:endParaRPr>
        </a:p>
      </dgm:t>
    </dgm:pt>
    <dgm:pt modelId="{7303C91A-0116-400E-9A76-DDB3E565F2C5}" type="parTrans" cxnId="{135BDD22-C835-4FB2-98D3-D0580F900AC2}">
      <dgm:prSet/>
      <dgm:spPr/>
      <dgm:t>
        <a:bodyPr/>
        <a:lstStyle/>
        <a:p>
          <a:endParaRPr lang="en-US"/>
        </a:p>
      </dgm:t>
    </dgm:pt>
    <dgm:pt modelId="{D16A66A3-2D4A-45F5-8357-5BB51D28E955}" type="sibTrans" cxnId="{135BDD22-C835-4FB2-98D3-D0580F900AC2}">
      <dgm:prSet/>
      <dgm:spPr/>
      <dgm:t>
        <a:bodyPr/>
        <a:lstStyle/>
        <a:p>
          <a:endParaRPr lang="en-US"/>
        </a:p>
      </dgm:t>
    </dgm:pt>
    <dgm:pt modelId="{C27476DF-D99F-453F-94B6-E3A72F74C5D4}">
      <dgm:prSet custT="1"/>
      <dgm:spPr/>
      <dgm:t>
        <a:bodyPr/>
        <a:lstStyle/>
        <a:p>
          <a:r>
            <a:rPr lang="en-US" sz="2000" b="0" i="0" spc="200" baseline="0" dirty="0">
              <a:solidFill>
                <a:schemeClr val="tx1"/>
              </a:solidFill>
            </a:rPr>
            <a:t>The possible symptoms that can develop are as follows, fatigue, weakness and possibly fever</a:t>
          </a:r>
          <a:endParaRPr lang="en-US" sz="2000" spc="200" baseline="0" dirty="0">
            <a:solidFill>
              <a:schemeClr val="tx1"/>
            </a:solidFill>
          </a:endParaRPr>
        </a:p>
      </dgm:t>
    </dgm:pt>
    <dgm:pt modelId="{5D008FBE-C529-4DC6-8289-214A739B418E}" type="parTrans" cxnId="{699F83CE-43F1-4D73-8790-BFA057F4CD44}">
      <dgm:prSet/>
      <dgm:spPr/>
      <dgm:t>
        <a:bodyPr/>
        <a:lstStyle/>
        <a:p>
          <a:endParaRPr lang="en-US"/>
        </a:p>
      </dgm:t>
    </dgm:pt>
    <dgm:pt modelId="{A9247175-66D4-4530-BA59-F767FB2C2320}" type="sibTrans" cxnId="{699F83CE-43F1-4D73-8790-BFA057F4CD44}">
      <dgm:prSet/>
      <dgm:spPr/>
      <dgm:t>
        <a:bodyPr/>
        <a:lstStyle/>
        <a:p>
          <a:endParaRPr lang="en-US"/>
        </a:p>
      </dgm:t>
    </dgm:pt>
    <dgm:pt modelId="{19C34F3A-38B2-4E5A-81A2-8BAF8973E8BD}">
      <dgm:prSet custT="1"/>
      <dgm:spPr/>
      <dgm:t>
        <a:bodyPr/>
        <a:lstStyle/>
        <a:p>
          <a:r>
            <a:rPr lang="en-US" sz="2000" b="0" i="0" spc="200" baseline="0" dirty="0">
              <a:solidFill>
                <a:schemeClr val="tx1"/>
              </a:solidFill>
            </a:rPr>
            <a:t>The odd of dying of radiation sickness with a low dose (0.7gy/700mgy)are quite low unless you have a pre-existing condition or are immunocompromised</a:t>
          </a:r>
          <a:endParaRPr lang="en-US" sz="2000" spc="200" baseline="0" dirty="0">
            <a:solidFill>
              <a:schemeClr val="tx1"/>
            </a:solidFill>
          </a:endParaRPr>
        </a:p>
      </dgm:t>
    </dgm:pt>
    <dgm:pt modelId="{08A36DDD-4E7A-49E9-9A4C-628192DCEA74}" type="parTrans" cxnId="{FCA04857-204D-43FA-AF2D-2F270DB8A38F}">
      <dgm:prSet/>
      <dgm:spPr/>
      <dgm:t>
        <a:bodyPr/>
        <a:lstStyle/>
        <a:p>
          <a:endParaRPr lang="en-US"/>
        </a:p>
      </dgm:t>
    </dgm:pt>
    <dgm:pt modelId="{4D04093B-082B-4E3F-9FF1-BBCB5E1F8437}" type="sibTrans" cxnId="{FCA04857-204D-43FA-AF2D-2F270DB8A38F}">
      <dgm:prSet/>
      <dgm:spPr/>
      <dgm:t>
        <a:bodyPr/>
        <a:lstStyle/>
        <a:p>
          <a:endParaRPr lang="en-US"/>
        </a:p>
      </dgm:t>
    </dgm:pt>
    <dgm:pt modelId="{C879BCCD-C373-4C6F-93ED-7979CA22C869}">
      <dgm:prSet custT="1"/>
      <dgm:spPr/>
      <dgm:t>
        <a:bodyPr/>
        <a:lstStyle/>
        <a:p>
          <a:r>
            <a:rPr lang="en-US" sz="2000" b="0" i="0" spc="200" baseline="0" dirty="0">
              <a:solidFill>
                <a:schemeClr val="tx1"/>
              </a:solidFill>
            </a:rPr>
            <a:t>As far as recovering from ARS the patient should monitor symptoms and wait for the symptoms to disappear and seek medical attention if symptoms remain or get worse</a:t>
          </a:r>
          <a:endParaRPr lang="en-US" sz="2000" spc="200" baseline="0" dirty="0">
            <a:solidFill>
              <a:schemeClr val="tx1"/>
            </a:solidFill>
          </a:endParaRPr>
        </a:p>
      </dgm:t>
    </dgm:pt>
    <dgm:pt modelId="{8A72002F-58EA-4FCC-9001-92A045EB07A0}" type="parTrans" cxnId="{060E780F-910A-47D3-BFA1-B1C2DA3DCC0E}">
      <dgm:prSet/>
      <dgm:spPr/>
      <dgm:t>
        <a:bodyPr/>
        <a:lstStyle/>
        <a:p>
          <a:endParaRPr lang="en-US"/>
        </a:p>
      </dgm:t>
    </dgm:pt>
    <dgm:pt modelId="{4E99CC6E-F8B4-454D-9B5A-39BC12352ED1}" type="sibTrans" cxnId="{060E780F-910A-47D3-BFA1-B1C2DA3DCC0E}">
      <dgm:prSet/>
      <dgm:spPr/>
      <dgm:t>
        <a:bodyPr/>
        <a:lstStyle/>
        <a:p>
          <a:endParaRPr lang="en-US"/>
        </a:p>
      </dgm:t>
    </dgm:pt>
    <dgm:pt modelId="{2986CB26-6F1A-41A7-91CA-4E11596C2DA2}" type="pres">
      <dgm:prSet presAssocID="{01AF24FF-48AB-486E-8F5A-1FAB3CC57E8F}" presName="linear" presStyleCnt="0">
        <dgm:presLayoutVars>
          <dgm:animLvl val="lvl"/>
          <dgm:resizeHandles val="exact"/>
        </dgm:presLayoutVars>
      </dgm:prSet>
      <dgm:spPr/>
    </dgm:pt>
    <dgm:pt modelId="{26B017AE-675A-4D14-A900-FC3FA3A8F2BE}" type="pres">
      <dgm:prSet presAssocID="{D3DFEA9A-6C25-4929-88B3-010D88506999}" presName="parentText" presStyleLbl="node1" presStyleIdx="0" presStyleCnt="5">
        <dgm:presLayoutVars>
          <dgm:chMax val="0"/>
          <dgm:bulletEnabled val="1"/>
        </dgm:presLayoutVars>
      </dgm:prSet>
      <dgm:spPr/>
    </dgm:pt>
    <dgm:pt modelId="{0347D698-D882-4CD4-BB4A-31A3D0D09BC0}" type="pres">
      <dgm:prSet presAssocID="{24C77EC3-0769-4A51-A373-0FC457CA82AD}" presName="spacer" presStyleCnt="0"/>
      <dgm:spPr/>
    </dgm:pt>
    <dgm:pt modelId="{629F7AD9-27AC-4612-8A29-87CBA52F6093}" type="pres">
      <dgm:prSet presAssocID="{B463D886-23D1-42F4-ABC3-353767231509}" presName="parentText" presStyleLbl="node1" presStyleIdx="1" presStyleCnt="5">
        <dgm:presLayoutVars>
          <dgm:chMax val="0"/>
          <dgm:bulletEnabled val="1"/>
        </dgm:presLayoutVars>
      </dgm:prSet>
      <dgm:spPr/>
    </dgm:pt>
    <dgm:pt modelId="{1B97EC45-9EDE-4D73-A7E4-B2D0F3DC6037}" type="pres">
      <dgm:prSet presAssocID="{D16A66A3-2D4A-45F5-8357-5BB51D28E955}" presName="spacer" presStyleCnt="0"/>
      <dgm:spPr/>
    </dgm:pt>
    <dgm:pt modelId="{8AB86BDA-4545-41D7-A2ED-B520D02A0C41}" type="pres">
      <dgm:prSet presAssocID="{C27476DF-D99F-453F-94B6-E3A72F74C5D4}" presName="parentText" presStyleLbl="node1" presStyleIdx="2" presStyleCnt="5">
        <dgm:presLayoutVars>
          <dgm:chMax val="0"/>
          <dgm:bulletEnabled val="1"/>
        </dgm:presLayoutVars>
      </dgm:prSet>
      <dgm:spPr/>
    </dgm:pt>
    <dgm:pt modelId="{8919DAA5-D829-4D55-8B3A-2F7F75BE1A0A}" type="pres">
      <dgm:prSet presAssocID="{A9247175-66D4-4530-BA59-F767FB2C2320}" presName="spacer" presStyleCnt="0"/>
      <dgm:spPr/>
    </dgm:pt>
    <dgm:pt modelId="{8B771E0A-0948-45BA-94EE-2A30EEA10451}" type="pres">
      <dgm:prSet presAssocID="{19C34F3A-38B2-4E5A-81A2-8BAF8973E8BD}" presName="parentText" presStyleLbl="node1" presStyleIdx="3" presStyleCnt="5">
        <dgm:presLayoutVars>
          <dgm:chMax val="0"/>
          <dgm:bulletEnabled val="1"/>
        </dgm:presLayoutVars>
      </dgm:prSet>
      <dgm:spPr/>
    </dgm:pt>
    <dgm:pt modelId="{C04288AF-DBBA-4454-A931-711C8BF7A813}" type="pres">
      <dgm:prSet presAssocID="{4D04093B-082B-4E3F-9FF1-BBCB5E1F8437}" presName="spacer" presStyleCnt="0"/>
      <dgm:spPr/>
    </dgm:pt>
    <dgm:pt modelId="{5EA45F96-D889-4243-9CD8-57F44C86E6B9}" type="pres">
      <dgm:prSet presAssocID="{C879BCCD-C373-4C6F-93ED-7979CA22C869}" presName="parentText" presStyleLbl="node1" presStyleIdx="4" presStyleCnt="5">
        <dgm:presLayoutVars>
          <dgm:chMax val="0"/>
          <dgm:bulletEnabled val="1"/>
        </dgm:presLayoutVars>
      </dgm:prSet>
      <dgm:spPr/>
    </dgm:pt>
  </dgm:ptLst>
  <dgm:cxnLst>
    <dgm:cxn modelId="{A0E26D08-ED99-4917-AE3B-FBFD3CA324D1}" type="presOf" srcId="{B463D886-23D1-42F4-ABC3-353767231509}" destId="{629F7AD9-27AC-4612-8A29-87CBA52F6093}" srcOrd="0" destOrd="0" presId="urn:microsoft.com/office/officeart/2005/8/layout/vList2"/>
    <dgm:cxn modelId="{060E780F-910A-47D3-BFA1-B1C2DA3DCC0E}" srcId="{01AF24FF-48AB-486E-8F5A-1FAB3CC57E8F}" destId="{C879BCCD-C373-4C6F-93ED-7979CA22C869}" srcOrd="4" destOrd="0" parTransId="{8A72002F-58EA-4FCC-9001-92A045EB07A0}" sibTransId="{4E99CC6E-F8B4-454D-9B5A-39BC12352ED1}"/>
    <dgm:cxn modelId="{AAE98615-78F2-46B3-92A8-79F0BF43650A}" type="presOf" srcId="{19C34F3A-38B2-4E5A-81A2-8BAF8973E8BD}" destId="{8B771E0A-0948-45BA-94EE-2A30EEA10451}" srcOrd="0" destOrd="0" presId="urn:microsoft.com/office/officeart/2005/8/layout/vList2"/>
    <dgm:cxn modelId="{135BDD22-C835-4FB2-98D3-D0580F900AC2}" srcId="{01AF24FF-48AB-486E-8F5A-1FAB3CC57E8F}" destId="{B463D886-23D1-42F4-ABC3-353767231509}" srcOrd="1" destOrd="0" parTransId="{7303C91A-0116-400E-9A76-DDB3E565F2C5}" sibTransId="{D16A66A3-2D4A-45F5-8357-5BB51D28E955}"/>
    <dgm:cxn modelId="{1CFA592A-365D-4A54-94A1-F22A4DFDB596}" type="presOf" srcId="{C27476DF-D99F-453F-94B6-E3A72F74C5D4}" destId="{8AB86BDA-4545-41D7-A2ED-B520D02A0C41}" srcOrd="0" destOrd="0" presId="urn:microsoft.com/office/officeart/2005/8/layout/vList2"/>
    <dgm:cxn modelId="{955E645B-0D0F-4FBF-A407-819845568285}" type="presOf" srcId="{01AF24FF-48AB-486E-8F5A-1FAB3CC57E8F}" destId="{2986CB26-6F1A-41A7-91CA-4E11596C2DA2}" srcOrd="0" destOrd="0" presId="urn:microsoft.com/office/officeart/2005/8/layout/vList2"/>
    <dgm:cxn modelId="{D95FD044-CC28-4AE0-ADB2-1239A8093EDE}" type="presOf" srcId="{D3DFEA9A-6C25-4929-88B3-010D88506999}" destId="{26B017AE-675A-4D14-A900-FC3FA3A8F2BE}" srcOrd="0" destOrd="0" presId="urn:microsoft.com/office/officeart/2005/8/layout/vList2"/>
    <dgm:cxn modelId="{D04A3350-6E89-43B2-A707-E68FE588E656}" type="presOf" srcId="{C879BCCD-C373-4C6F-93ED-7979CA22C869}" destId="{5EA45F96-D889-4243-9CD8-57F44C86E6B9}" srcOrd="0" destOrd="0" presId="urn:microsoft.com/office/officeart/2005/8/layout/vList2"/>
    <dgm:cxn modelId="{FCA04857-204D-43FA-AF2D-2F270DB8A38F}" srcId="{01AF24FF-48AB-486E-8F5A-1FAB3CC57E8F}" destId="{19C34F3A-38B2-4E5A-81A2-8BAF8973E8BD}" srcOrd="3" destOrd="0" parTransId="{08A36DDD-4E7A-49E9-9A4C-628192DCEA74}" sibTransId="{4D04093B-082B-4E3F-9FF1-BBCB5E1F8437}"/>
    <dgm:cxn modelId="{3B84DA58-01DD-4CD1-A6DA-0476A8DC3A59}" srcId="{01AF24FF-48AB-486E-8F5A-1FAB3CC57E8F}" destId="{D3DFEA9A-6C25-4929-88B3-010D88506999}" srcOrd="0" destOrd="0" parTransId="{2178AAB7-7272-4B3A-A284-C7E76BCBA995}" sibTransId="{24C77EC3-0769-4A51-A373-0FC457CA82AD}"/>
    <dgm:cxn modelId="{699F83CE-43F1-4D73-8790-BFA057F4CD44}" srcId="{01AF24FF-48AB-486E-8F5A-1FAB3CC57E8F}" destId="{C27476DF-D99F-453F-94B6-E3A72F74C5D4}" srcOrd="2" destOrd="0" parTransId="{5D008FBE-C529-4DC6-8289-214A739B418E}" sibTransId="{A9247175-66D4-4530-BA59-F767FB2C2320}"/>
    <dgm:cxn modelId="{DCA7D043-EF30-4AC6-8000-593A41E646D7}" type="presParOf" srcId="{2986CB26-6F1A-41A7-91CA-4E11596C2DA2}" destId="{26B017AE-675A-4D14-A900-FC3FA3A8F2BE}" srcOrd="0" destOrd="0" presId="urn:microsoft.com/office/officeart/2005/8/layout/vList2"/>
    <dgm:cxn modelId="{23E4F0FA-72DB-42DA-BE76-DC0462E99B20}" type="presParOf" srcId="{2986CB26-6F1A-41A7-91CA-4E11596C2DA2}" destId="{0347D698-D882-4CD4-BB4A-31A3D0D09BC0}" srcOrd="1" destOrd="0" presId="urn:microsoft.com/office/officeart/2005/8/layout/vList2"/>
    <dgm:cxn modelId="{08EABA27-483B-4D77-A0F5-E35CE5C40855}" type="presParOf" srcId="{2986CB26-6F1A-41A7-91CA-4E11596C2DA2}" destId="{629F7AD9-27AC-4612-8A29-87CBA52F6093}" srcOrd="2" destOrd="0" presId="urn:microsoft.com/office/officeart/2005/8/layout/vList2"/>
    <dgm:cxn modelId="{D4B54FDB-CC0B-4148-B7E8-7646C9007533}" type="presParOf" srcId="{2986CB26-6F1A-41A7-91CA-4E11596C2DA2}" destId="{1B97EC45-9EDE-4D73-A7E4-B2D0F3DC6037}" srcOrd="3" destOrd="0" presId="urn:microsoft.com/office/officeart/2005/8/layout/vList2"/>
    <dgm:cxn modelId="{BFF15709-6FDA-4E9D-9722-E85F252C79B4}" type="presParOf" srcId="{2986CB26-6F1A-41A7-91CA-4E11596C2DA2}" destId="{8AB86BDA-4545-41D7-A2ED-B520D02A0C41}" srcOrd="4" destOrd="0" presId="urn:microsoft.com/office/officeart/2005/8/layout/vList2"/>
    <dgm:cxn modelId="{8BE8FFFD-EFDE-4633-9F9A-79FC667A9FC5}" type="presParOf" srcId="{2986CB26-6F1A-41A7-91CA-4E11596C2DA2}" destId="{8919DAA5-D829-4D55-8B3A-2F7F75BE1A0A}" srcOrd="5" destOrd="0" presId="urn:microsoft.com/office/officeart/2005/8/layout/vList2"/>
    <dgm:cxn modelId="{D9B0C20C-32B0-4FBF-8E60-9E7BD2BBD390}" type="presParOf" srcId="{2986CB26-6F1A-41A7-91CA-4E11596C2DA2}" destId="{8B771E0A-0948-45BA-94EE-2A30EEA10451}" srcOrd="6" destOrd="0" presId="urn:microsoft.com/office/officeart/2005/8/layout/vList2"/>
    <dgm:cxn modelId="{CE9AA4BE-663E-4361-808D-605CABFD7DAF}" type="presParOf" srcId="{2986CB26-6F1A-41A7-91CA-4E11596C2DA2}" destId="{C04288AF-DBBA-4454-A931-711C8BF7A813}" srcOrd="7" destOrd="0" presId="urn:microsoft.com/office/officeart/2005/8/layout/vList2"/>
    <dgm:cxn modelId="{362BE890-0947-4A51-8EE9-3A89D00050B0}" type="presParOf" srcId="{2986CB26-6F1A-41A7-91CA-4E11596C2DA2}" destId="{5EA45F96-D889-4243-9CD8-57F44C86E6B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9B1960-07A8-4B71-8DDE-692428803B10}" type="doc">
      <dgm:prSet loTypeId="urn:microsoft.com/office/officeart/2005/8/layout/vProcess5" loCatId="process" qsTypeId="urn:microsoft.com/office/officeart/2005/8/quickstyle/simple2" qsCatId="simple" csTypeId="urn:microsoft.com/office/officeart/2005/8/colors/accent1_2" csCatId="accent1" phldr="1"/>
      <dgm:spPr/>
      <dgm:t>
        <a:bodyPr/>
        <a:lstStyle/>
        <a:p>
          <a:endParaRPr lang="en-US"/>
        </a:p>
      </dgm:t>
    </dgm:pt>
    <dgm:pt modelId="{C6111A11-7435-4ED7-8304-38523E49B1FD}">
      <dgm:prSet custT="1"/>
      <dgm:spPr/>
      <dgm:t>
        <a:bodyPr/>
        <a:lstStyle/>
        <a:p>
          <a:r>
            <a:rPr lang="en-US" sz="2000" spc="200" baseline="0" dirty="0">
              <a:solidFill>
                <a:schemeClr val="tx1"/>
              </a:solidFill>
            </a:rPr>
            <a:t>A lethal dose of radiation is varied on many factors including: how close the patient is to the machine, how long the patient is exposed and how much radiation the patient is exposed to</a:t>
          </a:r>
        </a:p>
      </dgm:t>
    </dgm:pt>
    <dgm:pt modelId="{0E33B265-621C-4694-899C-04C0C6804D8E}" type="parTrans" cxnId="{136866BE-AB28-469B-A8A7-5C0F20E4CAB0}">
      <dgm:prSet/>
      <dgm:spPr/>
      <dgm:t>
        <a:bodyPr/>
        <a:lstStyle/>
        <a:p>
          <a:endParaRPr lang="en-US"/>
        </a:p>
      </dgm:t>
    </dgm:pt>
    <dgm:pt modelId="{87AD96E6-86E9-41BD-9A08-5E65EEA5357A}" type="sibTrans" cxnId="{136866BE-AB28-469B-A8A7-5C0F20E4CAB0}">
      <dgm:prSet/>
      <dgm:spPr>
        <a:solidFill>
          <a:schemeClr val="bg1">
            <a:alpha val="90000"/>
          </a:schemeClr>
        </a:solidFill>
        <a:ln>
          <a:solidFill>
            <a:schemeClr val="bg1">
              <a:alpha val="90000"/>
            </a:schemeClr>
          </a:solidFill>
        </a:ln>
      </dgm:spPr>
      <dgm:t>
        <a:bodyPr/>
        <a:lstStyle/>
        <a:p>
          <a:endParaRPr lang="en-US"/>
        </a:p>
      </dgm:t>
    </dgm:pt>
    <dgm:pt modelId="{4EFC1815-877B-403C-8284-99B42FB40B47}">
      <dgm:prSet custT="1"/>
      <dgm:spPr/>
      <dgm:t>
        <a:bodyPr/>
        <a:lstStyle/>
        <a:p>
          <a:r>
            <a:rPr lang="en-CA" sz="2000" spc="200" baseline="0" dirty="0">
              <a:solidFill>
                <a:schemeClr val="tx1"/>
              </a:solidFill>
            </a:rPr>
            <a:t>For a patient to die within an hour of being exposed to radiation they would have to have to have a dose of  10,000mgy/10gy or 1000 “rad” which would be the equivalent of roughly 1,000 CT scans at the same time</a:t>
          </a:r>
          <a:endParaRPr lang="en-US" sz="2000" spc="200" baseline="0" dirty="0">
            <a:solidFill>
              <a:schemeClr val="tx1"/>
            </a:solidFill>
          </a:endParaRPr>
        </a:p>
      </dgm:t>
    </dgm:pt>
    <dgm:pt modelId="{BDCE8183-5CA1-4EE7-8F50-5764086E3265}" type="parTrans" cxnId="{7E2EAA34-F8EF-4A4D-88F8-93F57113836D}">
      <dgm:prSet/>
      <dgm:spPr/>
      <dgm:t>
        <a:bodyPr/>
        <a:lstStyle/>
        <a:p>
          <a:endParaRPr lang="en-US"/>
        </a:p>
      </dgm:t>
    </dgm:pt>
    <dgm:pt modelId="{F328B7D6-5FDC-4154-B329-63E8A33F81E7}" type="sibTrans" cxnId="{7E2EAA34-F8EF-4A4D-88F8-93F57113836D}">
      <dgm:prSet/>
      <dgm:spPr>
        <a:solidFill>
          <a:schemeClr val="bg1">
            <a:alpha val="90000"/>
          </a:schemeClr>
        </a:solidFill>
        <a:ln>
          <a:solidFill>
            <a:schemeClr val="bg1">
              <a:alpha val="90000"/>
            </a:schemeClr>
          </a:solidFill>
        </a:ln>
      </dgm:spPr>
      <dgm:t>
        <a:bodyPr/>
        <a:lstStyle/>
        <a:p>
          <a:endParaRPr lang="en-US"/>
        </a:p>
      </dgm:t>
    </dgm:pt>
    <dgm:pt modelId="{3C3DCC78-5C54-40FD-B9B5-3E4290E870B7}">
      <dgm:prSet custT="1"/>
      <dgm:spPr/>
      <dgm:t>
        <a:bodyPr/>
        <a:lstStyle/>
        <a:p>
          <a:r>
            <a:rPr lang="en-US" sz="2000" spc="200" baseline="0" dirty="0">
              <a:solidFill>
                <a:schemeClr val="tx1"/>
              </a:solidFill>
            </a:rPr>
            <a:t>For the patient to have a risk of death within 60 days or less from ARS, the dose of radiation have to exceed 3-4gy or 300-400 “rad”</a:t>
          </a:r>
        </a:p>
      </dgm:t>
    </dgm:pt>
    <dgm:pt modelId="{358D37D6-3F1C-47D0-986D-CD45B5542C40}" type="parTrans" cxnId="{850ABDCD-4651-4AC7-B485-44A1EC3F6D99}">
      <dgm:prSet/>
      <dgm:spPr/>
      <dgm:t>
        <a:bodyPr/>
        <a:lstStyle/>
        <a:p>
          <a:endParaRPr lang="en-US"/>
        </a:p>
      </dgm:t>
    </dgm:pt>
    <dgm:pt modelId="{7E0D6E13-E397-4ABE-8B95-DAEF461E6436}" type="sibTrans" cxnId="{850ABDCD-4651-4AC7-B485-44A1EC3F6D99}">
      <dgm:prSet/>
      <dgm:spPr>
        <a:solidFill>
          <a:schemeClr val="bg1">
            <a:alpha val="90000"/>
          </a:schemeClr>
        </a:solidFill>
        <a:ln>
          <a:solidFill>
            <a:schemeClr val="bg1">
              <a:alpha val="90000"/>
            </a:schemeClr>
          </a:solidFill>
        </a:ln>
      </dgm:spPr>
      <dgm:t>
        <a:bodyPr/>
        <a:lstStyle/>
        <a:p>
          <a:endParaRPr lang="en-US"/>
        </a:p>
      </dgm:t>
    </dgm:pt>
    <dgm:pt modelId="{B4AABA16-3D5E-48CF-A588-15F75246A9A4}">
      <dgm:prSet custT="1"/>
      <dgm:spPr/>
      <dgm:t>
        <a:bodyPr/>
        <a:lstStyle/>
        <a:p>
          <a:r>
            <a:rPr lang="en-US" sz="2000" spc="200" baseline="0" dirty="0">
              <a:solidFill>
                <a:schemeClr val="tx1"/>
              </a:solidFill>
            </a:rPr>
            <a:t>Doses less than 0.7-2gy or 70-200 “rad” are not considered lethal, but the patient does have a higher risk of developing cancer</a:t>
          </a:r>
        </a:p>
      </dgm:t>
    </dgm:pt>
    <dgm:pt modelId="{07DEC91B-B1CF-42E7-A323-CCAFFAC90950}" type="parTrans" cxnId="{D8B65487-2F59-4A89-BE40-0F826FEB04B9}">
      <dgm:prSet/>
      <dgm:spPr/>
      <dgm:t>
        <a:bodyPr/>
        <a:lstStyle/>
        <a:p>
          <a:endParaRPr lang="en-US"/>
        </a:p>
      </dgm:t>
    </dgm:pt>
    <dgm:pt modelId="{F2F0890B-C71B-4D18-B82F-67AB147C2E19}" type="sibTrans" cxnId="{D8B65487-2F59-4A89-BE40-0F826FEB04B9}">
      <dgm:prSet/>
      <dgm:spPr/>
      <dgm:t>
        <a:bodyPr/>
        <a:lstStyle/>
        <a:p>
          <a:endParaRPr lang="en-US"/>
        </a:p>
      </dgm:t>
    </dgm:pt>
    <dgm:pt modelId="{1B2BC9F5-E534-4B18-82A3-3D1C1A1C0D69}" type="pres">
      <dgm:prSet presAssocID="{569B1960-07A8-4B71-8DDE-692428803B10}" presName="outerComposite" presStyleCnt="0">
        <dgm:presLayoutVars>
          <dgm:chMax val="5"/>
          <dgm:dir/>
          <dgm:resizeHandles val="exact"/>
        </dgm:presLayoutVars>
      </dgm:prSet>
      <dgm:spPr/>
    </dgm:pt>
    <dgm:pt modelId="{213BAF0F-B2E2-406E-9876-EFD9B2AE382E}" type="pres">
      <dgm:prSet presAssocID="{569B1960-07A8-4B71-8DDE-692428803B10}" presName="dummyMaxCanvas" presStyleCnt="0">
        <dgm:presLayoutVars/>
      </dgm:prSet>
      <dgm:spPr/>
    </dgm:pt>
    <dgm:pt modelId="{B6A250A9-50AE-43B6-862A-D188018DB4EF}" type="pres">
      <dgm:prSet presAssocID="{569B1960-07A8-4B71-8DDE-692428803B10}" presName="FourNodes_1" presStyleLbl="node1" presStyleIdx="0" presStyleCnt="4" custScaleX="112805">
        <dgm:presLayoutVars>
          <dgm:bulletEnabled val="1"/>
        </dgm:presLayoutVars>
      </dgm:prSet>
      <dgm:spPr/>
    </dgm:pt>
    <dgm:pt modelId="{EB0C6677-E033-47D5-9B7B-AE708E60E71A}" type="pres">
      <dgm:prSet presAssocID="{569B1960-07A8-4B71-8DDE-692428803B10}" presName="FourNodes_2" presStyleLbl="node1" presStyleIdx="1" presStyleCnt="4" custScaleX="112126">
        <dgm:presLayoutVars>
          <dgm:bulletEnabled val="1"/>
        </dgm:presLayoutVars>
      </dgm:prSet>
      <dgm:spPr/>
    </dgm:pt>
    <dgm:pt modelId="{BCFE48DD-D6C6-4120-B579-5126BFC9676C}" type="pres">
      <dgm:prSet presAssocID="{569B1960-07A8-4B71-8DDE-692428803B10}" presName="FourNodes_3" presStyleLbl="node1" presStyleIdx="2" presStyleCnt="4" custScaleX="106628">
        <dgm:presLayoutVars>
          <dgm:bulletEnabled val="1"/>
        </dgm:presLayoutVars>
      </dgm:prSet>
      <dgm:spPr/>
    </dgm:pt>
    <dgm:pt modelId="{1D872C12-0BFF-4EA6-A161-914A5CC83DEE}" type="pres">
      <dgm:prSet presAssocID="{569B1960-07A8-4B71-8DDE-692428803B10}" presName="FourNodes_4" presStyleLbl="node1" presStyleIdx="3" presStyleCnt="4" custScaleX="104618">
        <dgm:presLayoutVars>
          <dgm:bulletEnabled val="1"/>
        </dgm:presLayoutVars>
      </dgm:prSet>
      <dgm:spPr/>
    </dgm:pt>
    <dgm:pt modelId="{076C84FB-5792-43E4-98A2-5C176A2A9353}" type="pres">
      <dgm:prSet presAssocID="{569B1960-07A8-4B71-8DDE-692428803B10}" presName="FourConn_1-2" presStyleLbl="fgAccFollowNode1" presStyleIdx="0" presStyleCnt="3" custLinFactX="93811" custLinFactNeighborX="100000" custLinFactNeighborY="-72155">
        <dgm:presLayoutVars>
          <dgm:bulletEnabled val="1"/>
        </dgm:presLayoutVars>
      </dgm:prSet>
      <dgm:spPr/>
    </dgm:pt>
    <dgm:pt modelId="{9A557CE8-6D8A-4EEA-9EF7-F8C5C49A6B3A}" type="pres">
      <dgm:prSet presAssocID="{569B1960-07A8-4B71-8DDE-692428803B10}" presName="FourConn_2-3" presStyleLbl="fgAccFollowNode1" presStyleIdx="1" presStyleCnt="3" custLinFactX="100000" custLinFactY="-199650" custLinFactNeighborX="160179" custLinFactNeighborY="-200000">
        <dgm:presLayoutVars>
          <dgm:bulletEnabled val="1"/>
        </dgm:presLayoutVars>
      </dgm:prSet>
      <dgm:spPr/>
    </dgm:pt>
    <dgm:pt modelId="{B1BB9E7C-DA2A-44E0-97FE-728AB57D90A1}" type="pres">
      <dgm:prSet presAssocID="{569B1960-07A8-4B71-8DDE-692428803B10}" presName="FourConn_3-4" presStyleLbl="fgAccFollowNode1" presStyleIdx="2" presStyleCnt="3" custLinFactX="94407" custLinFactY="-281468" custLinFactNeighborX="100000" custLinFactNeighborY="-300000">
        <dgm:presLayoutVars>
          <dgm:bulletEnabled val="1"/>
        </dgm:presLayoutVars>
      </dgm:prSet>
      <dgm:spPr/>
    </dgm:pt>
    <dgm:pt modelId="{DFF69873-AE04-4A5F-84A6-2C8C323F0488}" type="pres">
      <dgm:prSet presAssocID="{569B1960-07A8-4B71-8DDE-692428803B10}" presName="FourNodes_1_text" presStyleLbl="node1" presStyleIdx="3" presStyleCnt="4">
        <dgm:presLayoutVars>
          <dgm:bulletEnabled val="1"/>
        </dgm:presLayoutVars>
      </dgm:prSet>
      <dgm:spPr/>
    </dgm:pt>
    <dgm:pt modelId="{18F08B06-703A-4A42-B7F3-489B02E5ACCF}" type="pres">
      <dgm:prSet presAssocID="{569B1960-07A8-4B71-8DDE-692428803B10}" presName="FourNodes_2_text" presStyleLbl="node1" presStyleIdx="3" presStyleCnt="4">
        <dgm:presLayoutVars>
          <dgm:bulletEnabled val="1"/>
        </dgm:presLayoutVars>
      </dgm:prSet>
      <dgm:spPr/>
    </dgm:pt>
    <dgm:pt modelId="{23D058F9-7CA9-41E2-BAED-68D4177D84D8}" type="pres">
      <dgm:prSet presAssocID="{569B1960-07A8-4B71-8DDE-692428803B10}" presName="FourNodes_3_text" presStyleLbl="node1" presStyleIdx="3" presStyleCnt="4">
        <dgm:presLayoutVars>
          <dgm:bulletEnabled val="1"/>
        </dgm:presLayoutVars>
      </dgm:prSet>
      <dgm:spPr/>
    </dgm:pt>
    <dgm:pt modelId="{A8D6A828-859C-4EEB-82EA-B7B5BAD44E42}" type="pres">
      <dgm:prSet presAssocID="{569B1960-07A8-4B71-8DDE-692428803B10}" presName="FourNodes_4_text" presStyleLbl="node1" presStyleIdx="3" presStyleCnt="4">
        <dgm:presLayoutVars>
          <dgm:bulletEnabled val="1"/>
        </dgm:presLayoutVars>
      </dgm:prSet>
      <dgm:spPr/>
    </dgm:pt>
  </dgm:ptLst>
  <dgm:cxnLst>
    <dgm:cxn modelId="{6D93E30C-B408-45A1-A7F2-FB1F43C11E03}" type="presOf" srcId="{3C3DCC78-5C54-40FD-B9B5-3E4290E870B7}" destId="{23D058F9-7CA9-41E2-BAED-68D4177D84D8}" srcOrd="1" destOrd="0" presId="urn:microsoft.com/office/officeart/2005/8/layout/vProcess5"/>
    <dgm:cxn modelId="{B004B011-77B2-424A-AC02-C09F71B28CE4}" type="presOf" srcId="{7E0D6E13-E397-4ABE-8B95-DAEF461E6436}" destId="{B1BB9E7C-DA2A-44E0-97FE-728AB57D90A1}" srcOrd="0" destOrd="0" presId="urn:microsoft.com/office/officeart/2005/8/layout/vProcess5"/>
    <dgm:cxn modelId="{2D1A3123-B954-4C23-909C-98BF76CF3118}" type="presOf" srcId="{F328B7D6-5FDC-4154-B329-63E8A33F81E7}" destId="{9A557CE8-6D8A-4EEA-9EF7-F8C5C49A6B3A}" srcOrd="0" destOrd="0" presId="urn:microsoft.com/office/officeart/2005/8/layout/vProcess5"/>
    <dgm:cxn modelId="{20AC6C23-3AC5-43E4-8ACA-1152687BF1C4}" type="presOf" srcId="{4EFC1815-877B-403C-8284-99B42FB40B47}" destId="{EB0C6677-E033-47D5-9B7B-AE708E60E71A}" srcOrd="0" destOrd="0" presId="urn:microsoft.com/office/officeart/2005/8/layout/vProcess5"/>
    <dgm:cxn modelId="{D24B2326-D452-44D3-A1D0-C9EFBEEEA91A}" type="presOf" srcId="{B4AABA16-3D5E-48CF-A588-15F75246A9A4}" destId="{1D872C12-0BFF-4EA6-A161-914A5CC83DEE}" srcOrd="0" destOrd="0" presId="urn:microsoft.com/office/officeart/2005/8/layout/vProcess5"/>
    <dgm:cxn modelId="{7E2EAA34-F8EF-4A4D-88F8-93F57113836D}" srcId="{569B1960-07A8-4B71-8DDE-692428803B10}" destId="{4EFC1815-877B-403C-8284-99B42FB40B47}" srcOrd="1" destOrd="0" parTransId="{BDCE8183-5CA1-4EE7-8F50-5764086E3265}" sibTransId="{F328B7D6-5FDC-4154-B329-63E8A33F81E7}"/>
    <dgm:cxn modelId="{45173341-D657-4595-AFDF-14B5C7FA8F1A}" type="presOf" srcId="{C6111A11-7435-4ED7-8304-38523E49B1FD}" destId="{DFF69873-AE04-4A5F-84A6-2C8C323F0488}" srcOrd="1" destOrd="0" presId="urn:microsoft.com/office/officeart/2005/8/layout/vProcess5"/>
    <dgm:cxn modelId="{0546C041-D91B-4870-BDB9-E0033B1F4793}" type="presOf" srcId="{87AD96E6-86E9-41BD-9A08-5E65EEA5357A}" destId="{076C84FB-5792-43E4-98A2-5C176A2A9353}" srcOrd="0" destOrd="0" presId="urn:microsoft.com/office/officeart/2005/8/layout/vProcess5"/>
    <dgm:cxn modelId="{D4233642-3D68-42A5-8B20-865A989A42F8}" type="presOf" srcId="{B4AABA16-3D5E-48CF-A588-15F75246A9A4}" destId="{A8D6A828-859C-4EEB-82EA-B7B5BAD44E42}" srcOrd="1" destOrd="0" presId="urn:microsoft.com/office/officeart/2005/8/layout/vProcess5"/>
    <dgm:cxn modelId="{E0F97047-2027-4BA6-9A8B-CF71A92FBD85}" type="presOf" srcId="{569B1960-07A8-4B71-8DDE-692428803B10}" destId="{1B2BC9F5-E534-4B18-82A3-3D1C1A1C0D69}" srcOrd="0" destOrd="0" presId="urn:microsoft.com/office/officeart/2005/8/layout/vProcess5"/>
    <dgm:cxn modelId="{09092271-AA59-4BAC-85BB-CD3682EAAEDC}" type="presOf" srcId="{C6111A11-7435-4ED7-8304-38523E49B1FD}" destId="{B6A250A9-50AE-43B6-862A-D188018DB4EF}" srcOrd="0" destOrd="0" presId="urn:microsoft.com/office/officeart/2005/8/layout/vProcess5"/>
    <dgm:cxn modelId="{D8B65487-2F59-4A89-BE40-0F826FEB04B9}" srcId="{569B1960-07A8-4B71-8DDE-692428803B10}" destId="{B4AABA16-3D5E-48CF-A588-15F75246A9A4}" srcOrd="3" destOrd="0" parTransId="{07DEC91B-B1CF-42E7-A323-CCAFFAC90950}" sibTransId="{F2F0890B-C71B-4D18-B82F-67AB147C2E19}"/>
    <dgm:cxn modelId="{31E2C7BC-F070-42F7-BE0F-C2964A67BD0A}" type="presOf" srcId="{3C3DCC78-5C54-40FD-B9B5-3E4290E870B7}" destId="{BCFE48DD-D6C6-4120-B579-5126BFC9676C}" srcOrd="0" destOrd="0" presId="urn:microsoft.com/office/officeart/2005/8/layout/vProcess5"/>
    <dgm:cxn modelId="{136866BE-AB28-469B-A8A7-5C0F20E4CAB0}" srcId="{569B1960-07A8-4B71-8DDE-692428803B10}" destId="{C6111A11-7435-4ED7-8304-38523E49B1FD}" srcOrd="0" destOrd="0" parTransId="{0E33B265-621C-4694-899C-04C0C6804D8E}" sibTransId="{87AD96E6-86E9-41BD-9A08-5E65EEA5357A}"/>
    <dgm:cxn modelId="{850ABDCD-4651-4AC7-B485-44A1EC3F6D99}" srcId="{569B1960-07A8-4B71-8DDE-692428803B10}" destId="{3C3DCC78-5C54-40FD-B9B5-3E4290E870B7}" srcOrd="2" destOrd="0" parTransId="{358D37D6-3F1C-47D0-986D-CD45B5542C40}" sibTransId="{7E0D6E13-E397-4ABE-8B95-DAEF461E6436}"/>
    <dgm:cxn modelId="{71EC6EE2-3379-416D-B9C3-9687C88BB32E}" type="presOf" srcId="{4EFC1815-877B-403C-8284-99B42FB40B47}" destId="{18F08B06-703A-4A42-B7F3-489B02E5ACCF}" srcOrd="1" destOrd="0" presId="urn:microsoft.com/office/officeart/2005/8/layout/vProcess5"/>
    <dgm:cxn modelId="{7942167B-FEA6-4138-99A1-1B6118002E61}" type="presParOf" srcId="{1B2BC9F5-E534-4B18-82A3-3D1C1A1C0D69}" destId="{213BAF0F-B2E2-406E-9876-EFD9B2AE382E}" srcOrd="0" destOrd="0" presId="urn:microsoft.com/office/officeart/2005/8/layout/vProcess5"/>
    <dgm:cxn modelId="{CF928B74-E52A-4E10-A4C4-EC49CA8053F2}" type="presParOf" srcId="{1B2BC9F5-E534-4B18-82A3-3D1C1A1C0D69}" destId="{B6A250A9-50AE-43B6-862A-D188018DB4EF}" srcOrd="1" destOrd="0" presId="urn:microsoft.com/office/officeart/2005/8/layout/vProcess5"/>
    <dgm:cxn modelId="{94730B6F-6428-4009-AE86-D388D7B02D6E}" type="presParOf" srcId="{1B2BC9F5-E534-4B18-82A3-3D1C1A1C0D69}" destId="{EB0C6677-E033-47D5-9B7B-AE708E60E71A}" srcOrd="2" destOrd="0" presId="urn:microsoft.com/office/officeart/2005/8/layout/vProcess5"/>
    <dgm:cxn modelId="{CBBA6F6B-9E54-4C27-A31D-733DE8A416FB}" type="presParOf" srcId="{1B2BC9F5-E534-4B18-82A3-3D1C1A1C0D69}" destId="{BCFE48DD-D6C6-4120-B579-5126BFC9676C}" srcOrd="3" destOrd="0" presId="urn:microsoft.com/office/officeart/2005/8/layout/vProcess5"/>
    <dgm:cxn modelId="{E3D056FF-AF9B-45ED-9244-B009716F7FE5}" type="presParOf" srcId="{1B2BC9F5-E534-4B18-82A3-3D1C1A1C0D69}" destId="{1D872C12-0BFF-4EA6-A161-914A5CC83DEE}" srcOrd="4" destOrd="0" presId="urn:microsoft.com/office/officeart/2005/8/layout/vProcess5"/>
    <dgm:cxn modelId="{F8CFA617-7572-4B9B-B792-2C358EFBF3F7}" type="presParOf" srcId="{1B2BC9F5-E534-4B18-82A3-3D1C1A1C0D69}" destId="{076C84FB-5792-43E4-98A2-5C176A2A9353}" srcOrd="5" destOrd="0" presId="urn:microsoft.com/office/officeart/2005/8/layout/vProcess5"/>
    <dgm:cxn modelId="{57BED56D-32EF-4282-AED6-9C658F04A2B5}" type="presParOf" srcId="{1B2BC9F5-E534-4B18-82A3-3D1C1A1C0D69}" destId="{9A557CE8-6D8A-4EEA-9EF7-F8C5C49A6B3A}" srcOrd="6" destOrd="0" presId="urn:microsoft.com/office/officeart/2005/8/layout/vProcess5"/>
    <dgm:cxn modelId="{FBA8B72B-BE27-4359-9761-919C4F28884D}" type="presParOf" srcId="{1B2BC9F5-E534-4B18-82A3-3D1C1A1C0D69}" destId="{B1BB9E7C-DA2A-44E0-97FE-728AB57D90A1}" srcOrd="7" destOrd="0" presId="urn:microsoft.com/office/officeart/2005/8/layout/vProcess5"/>
    <dgm:cxn modelId="{D4E9FFBE-E185-4032-9CC1-3E3CD4DF5871}" type="presParOf" srcId="{1B2BC9F5-E534-4B18-82A3-3D1C1A1C0D69}" destId="{DFF69873-AE04-4A5F-84A6-2C8C323F0488}" srcOrd="8" destOrd="0" presId="urn:microsoft.com/office/officeart/2005/8/layout/vProcess5"/>
    <dgm:cxn modelId="{A397BC5F-8EB4-425C-825C-30A79BA91741}" type="presParOf" srcId="{1B2BC9F5-E534-4B18-82A3-3D1C1A1C0D69}" destId="{18F08B06-703A-4A42-B7F3-489B02E5ACCF}" srcOrd="9" destOrd="0" presId="urn:microsoft.com/office/officeart/2005/8/layout/vProcess5"/>
    <dgm:cxn modelId="{8AB9B21D-048B-4127-BC1B-3D2F0003D0E6}" type="presParOf" srcId="{1B2BC9F5-E534-4B18-82A3-3D1C1A1C0D69}" destId="{23D058F9-7CA9-41E2-BAED-68D4177D84D8}" srcOrd="10" destOrd="0" presId="urn:microsoft.com/office/officeart/2005/8/layout/vProcess5"/>
    <dgm:cxn modelId="{EAB1607D-B8E7-4C2A-9E23-A6F9C27C97B2}" type="presParOf" srcId="{1B2BC9F5-E534-4B18-82A3-3D1C1A1C0D69}" destId="{A8D6A828-859C-4EEB-82EA-B7B5BAD44E42}"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3A515-F441-4850-A91D-3F0EB53E1A16}">
      <dsp:nvSpPr>
        <dsp:cNvPr id="0" name=""/>
        <dsp:cNvSpPr/>
      </dsp:nvSpPr>
      <dsp:spPr>
        <a:xfrm>
          <a:off x="0" y="2044"/>
          <a:ext cx="10837652" cy="1091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CA" sz="2000" b="0" i="0" kern="1200" spc="200" baseline="0" dirty="0">
              <a:solidFill>
                <a:schemeClr val="tx1"/>
              </a:solidFill>
            </a:rPr>
            <a:t>The first stage of ARS is called the Prodromal stage; this stage starts about an hour after exposure until roughly day 21</a:t>
          </a:r>
          <a:endParaRPr lang="en-US" sz="2000" kern="1200" spc="200" baseline="0" dirty="0">
            <a:solidFill>
              <a:schemeClr val="tx1"/>
            </a:solidFill>
          </a:endParaRPr>
        </a:p>
      </dsp:txBody>
      <dsp:txXfrm>
        <a:off x="53304" y="55348"/>
        <a:ext cx="10731044" cy="985325"/>
      </dsp:txXfrm>
    </dsp:sp>
    <dsp:sp modelId="{7133236C-24FD-4512-A63A-13FE986A6DFC}">
      <dsp:nvSpPr>
        <dsp:cNvPr id="0" name=""/>
        <dsp:cNvSpPr/>
      </dsp:nvSpPr>
      <dsp:spPr>
        <a:xfrm>
          <a:off x="0" y="1108265"/>
          <a:ext cx="10837652" cy="1091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CA" sz="2000" b="0" i="0" kern="1200" spc="200" baseline="0" dirty="0">
              <a:solidFill>
                <a:schemeClr val="tx1"/>
              </a:solidFill>
            </a:rPr>
            <a:t>This is the stage in which vomiting and slight headaches occur</a:t>
          </a:r>
          <a:endParaRPr lang="en-US" sz="2000" kern="1200" spc="200" baseline="0" dirty="0">
            <a:solidFill>
              <a:schemeClr val="tx1"/>
            </a:solidFill>
          </a:endParaRPr>
        </a:p>
      </dsp:txBody>
      <dsp:txXfrm>
        <a:off x="53304" y="1161569"/>
        <a:ext cx="10731044" cy="985325"/>
      </dsp:txXfrm>
    </dsp:sp>
    <dsp:sp modelId="{398630D1-78F9-49FE-8FE5-842436161E1F}">
      <dsp:nvSpPr>
        <dsp:cNvPr id="0" name=""/>
        <dsp:cNvSpPr/>
      </dsp:nvSpPr>
      <dsp:spPr>
        <a:xfrm>
          <a:off x="0" y="2214486"/>
          <a:ext cx="10837652" cy="1091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CA" sz="2000" b="0" i="0" kern="1200" spc="200" baseline="0" dirty="0">
              <a:solidFill>
                <a:schemeClr val="tx1"/>
              </a:solidFill>
            </a:rPr>
            <a:t>Hospitalization is not entirely needed unless the patient has an underlying medical condition or is immunocompromised as that could be detrimental to their health, however the patient should still be monitored for worsening conditions</a:t>
          </a:r>
          <a:endParaRPr lang="en-US" sz="2000" kern="1200" spc="200" baseline="0" dirty="0">
            <a:solidFill>
              <a:schemeClr val="tx1"/>
            </a:solidFill>
          </a:endParaRPr>
        </a:p>
      </dsp:txBody>
      <dsp:txXfrm>
        <a:off x="53304" y="2267790"/>
        <a:ext cx="10731044" cy="985325"/>
      </dsp:txXfrm>
    </dsp:sp>
    <dsp:sp modelId="{924D87BE-7142-4FC6-852D-CFEDB7A63946}">
      <dsp:nvSpPr>
        <dsp:cNvPr id="0" name=""/>
        <dsp:cNvSpPr/>
      </dsp:nvSpPr>
      <dsp:spPr>
        <a:xfrm>
          <a:off x="0" y="3320707"/>
          <a:ext cx="10837652" cy="1091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This stage is followed shortly by the Latent stage, this stage last from roughly 21 days to 35 days.</a:t>
          </a:r>
          <a:endParaRPr lang="en-US" sz="2000" kern="1200" spc="200" baseline="0" dirty="0">
            <a:solidFill>
              <a:schemeClr val="tx1"/>
            </a:solidFill>
          </a:endParaRPr>
        </a:p>
      </dsp:txBody>
      <dsp:txXfrm>
        <a:off x="53304" y="3374011"/>
        <a:ext cx="10731044" cy="985325"/>
      </dsp:txXfrm>
    </dsp:sp>
    <dsp:sp modelId="{1DD1724E-4618-46E4-8B5C-ABC825A90863}">
      <dsp:nvSpPr>
        <dsp:cNvPr id="0" name=""/>
        <dsp:cNvSpPr/>
      </dsp:nvSpPr>
      <dsp:spPr>
        <a:xfrm>
          <a:off x="0" y="4426928"/>
          <a:ext cx="10837652" cy="10919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During this stage, the patient appears to have no symptoms and may even have energy to do things they enjoy doing</a:t>
          </a:r>
          <a:endParaRPr lang="en-US" sz="2000" kern="1200" spc="200" baseline="0" dirty="0">
            <a:solidFill>
              <a:schemeClr val="tx1"/>
            </a:solidFill>
          </a:endParaRPr>
        </a:p>
      </dsp:txBody>
      <dsp:txXfrm>
        <a:off x="53304" y="4480232"/>
        <a:ext cx="10731044" cy="9853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017AE-675A-4D14-A900-FC3FA3A8F2BE}">
      <dsp:nvSpPr>
        <dsp:cNvPr id="0" name=""/>
        <dsp:cNvSpPr/>
      </dsp:nvSpPr>
      <dsp:spPr>
        <a:xfrm>
          <a:off x="0" y="2455"/>
          <a:ext cx="10924573" cy="11298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The third stage of ARS is called the Systemic illness stage; this stage occurs after 35 days onward after exposure. Symptoms are different based on the type of radiation sickness you have.</a:t>
          </a:r>
          <a:endParaRPr lang="en-US" sz="2000" kern="1200" spc="200" baseline="0" dirty="0">
            <a:solidFill>
              <a:schemeClr val="tx1"/>
            </a:solidFill>
          </a:endParaRPr>
        </a:p>
      </dsp:txBody>
      <dsp:txXfrm>
        <a:off x="55152" y="57607"/>
        <a:ext cx="10814269" cy="1019500"/>
      </dsp:txXfrm>
    </dsp:sp>
    <dsp:sp modelId="{629F7AD9-27AC-4612-8A29-87CBA52F6093}">
      <dsp:nvSpPr>
        <dsp:cNvPr id="0" name=""/>
        <dsp:cNvSpPr/>
      </dsp:nvSpPr>
      <dsp:spPr>
        <a:xfrm>
          <a:off x="0" y="1146448"/>
          <a:ext cx="10924573" cy="11298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This stage can last months depending on the dosage, as the minimum requirements to diagnose ARS is 0.7gy, which is the equivalent of roughly 70+ CT scans at once. The patient's general health can play a part in recovery times</a:t>
          </a:r>
          <a:endParaRPr lang="en-US" sz="2000" kern="1200" spc="200" baseline="0" dirty="0">
            <a:solidFill>
              <a:schemeClr val="tx1"/>
            </a:solidFill>
          </a:endParaRPr>
        </a:p>
      </dsp:txBody>
      <dsp:txXfrm>
        <a:off x="55152" y="1201600"/>
        <a:ext cx="10814269" cy="1019500"/>
      </dsp:txXfrm>
    </dsp:sp>
    <dsp:sp modelId="{8AB86BDA-4545-41D7-A2ED-B520D02A0C41}">
      <dsp:nvSpPr>
        <dsp:cNvPr id="0" name=""/>
        <dsp:cNvSpPr/>
      </dsp:nvSpPr>
      <dsp:spPr>
        <a:xfrm>
          <a:off x="0" y="2290441"/>
          <a:ext cx="10924573" cy="11298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The possible symptoms that can develop are as follows, fatigue, weakness and possibly fever</a:t>
          </a:r>
          <a:endParaRPr lang="en-US" sz="2000" kern="1200" spc="200" baseline="0" dirty="0">
            <a:solidFill>
              <a:schemeClr val="tx1"/>
            </a:solidFill>
          </a:endParaRPr>
        </a:p>
      </dsp:txBody>
      <dsp:txXfrm>
        <a:off x="55152" y="2345593"/>
        <a:ext cx="10814269" cy="1019500"/>
      </dsp:txXfrm>
    </dsp:sp>
    <dsp:sp modelId="{8B771E0A-0948-45BA-94EE-2A30EEA10451}">
      <dsp:nvSpPr>
        <dsp:cNvPr id="0" name=""/>
        <dsp:cNvSpPr/>
      </dsp:nvSpPr>
      <dsp:spPr>
        <a:xfrm>
          <a:off x="0" y="3434434"/>
          <a:ext cx="10924573" cy="11298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The odd of dying of radiation sickness with a low dose (0.7gy/700mgy)are quite low unless you have a pre-existing condition or are immunocompromised</a:t>
          </a:r>
          <a:endParaRPr lang="en-US" sz="2000" kern="1200" spc="200" baseline="0" dirty="0">
            <a:solidFill>
              <a:schemeClr val="tx1"/>
            </a:solidFill>
          </a:endParaRPr>
        </a:p>
      </dsp:txBody>
      <dsp:txXfrm>
        <a:off x="55152" y="3489586"/>
        <a:ext cx="10814269" cy="1019500"/>
      </dsp:txXfrm>
    </dsp:sp>
    <dsp:sp modelId="{5EA45F96-D889-4243-9CD8-57F44C86E6B9}">
      <dsp:nvSpPr>
        <dsp:cNvPr id="0" name=""/>
        <dsp:cNvSpPr/>
      </dsp:nvSpPr>
      <dsp:spPr>
        <a:xfrm>
          <a:off x="0" y="4578427"/>
          <a:ext cx="10924573" cy="112980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spc="200" baseline="0" dirty="0">
              <a:solidFill>
                <a:schemeClr val="tx1"/>
              </a:solidFill>
            </a:rPr>
            <a:t>As far as recovering from ARS the patient should monitor symptoms and wait for the symptoms to disappear and seek medical attention if symptoms remain or get worse</a:t>
          </a:r>
          <a:endParaRPr lang="en-US" sz="2000" kern="1200" spc="200" baseline="0" dirty="0">
            <a:solidFill>
              <a:schemeClr val="tx1"/>
            </a:solidFill>
          </a:endParaRPr>
        </a:p>
      </dsp:txBody>
      <dsp:txXfrm>
        <a:off x="55152" y="4633579"/>
        <a:ext cx="10814269" cy="1019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A250A9-50AE-43B6-862A-D188018DB4EF}">
      <dsp:nvSpPr>
        <dsp:cNvPr id="0" name=""/>
        <dsp:cNvSpPr/>
      </dsp:nvSpPr>
      <dsp:spPr>
        <a:xfrm>
          <a:off x="-363671" y="0"/>
          <a:ext cx="9418337" cy="117564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spc="200" baseline="0" dirty="0">
              <a:solidFill>
                <a:schemeClr val="tx1"/>
              </a:solidFill>
            </a:rPr>
            <a:t>A lethal dose of radiation is varied on many factors including: how close the patient is to the machine, how long the patient is exposed and how much radiation the patient is exposed to</a:t>
          </a:r>
        </a:p>
      </dsp:txBody>
      <dsp:txXfrm>
        <a:off x="-329238" y="34433"/>
        <a:ext cx="7884037" cy="1106777"/>
      </dsp:txXfrm>
    </dsp:sp>
    <dsp:sp modelId="{EB0C6677-E033-47D5-9B7B-AE708E60E71A}">
      <dsp:nvSpPr>
        <dsp:cNvPr id="0" name=""/>
        <dsp:cNvSpPr/>
      </dsp:nvSpPr>
      <dsp:spPr>
        <a:xfrm>
          <a:off x="363921" y="1389396"/>
          <a:ext cx="9361646" cy="117564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CA" sz="2000" kern="1200" spc="200" baseline="0" dirty="0">
              <a:solidFill>
                <a:schemeClr val="tx1"/>
              </a:solidFill>
            </a:rPr>
            <a:t>For a patient to die within an hour of being exposed to radiation they would have to have to have a dose of  10,000mgy/10gy or 1000 “rad” which would be the equivalent of roughly 1,000 CT scans at the same time</a:t>
          </a:r>
          <a:endParaRPr lang="en-US" sz="2000" kern="1200" spc="200" baseline="0" dirty="0">
            <a:solidFill>
              <a:schemeClr val="tx1"/>
            </a:solidFill>
          </a:endParaRPr>
        </a:p>
      </dsp:txBody>
      <dsp:txXfrm>
        <a:off x="398354" y="1423829"/>
        <a:ext cx="7651911" cy="1106777"/>
      </dsp:txXfrm>
    </dsp:sp>
    <dsp:sp modelId="{BCFE48DD-D6C6-4120-B579-5126BFC9676C}">
      <dsp:nvSpPr>
        <dsp:cNvPr id="0" name=""/>
        <dsp:cNvSpPr/>
      </dsp:nvSpPr>
      <dsp:spPr>
        <a:xfrm>
          <a:off x="1282252" y="2778793"/>
          <a:ext cx="8902606" cy="117564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spc="200" baseline="0" dirty="0">
              <a:solidFill>
                <a:schemeClr val="tx1"/>
              </a:solidFill>
            </a:rPr>
            <a:t>For the patient to have a risk of death within 60 days or less from ARS, the dose of radiation have to exceed 3-4gy or 300-400 “rad”</a:t>
          </a:r>
        </a:p>
      </dsp:txBody>
      <dsp:txXfrm>
        <a:off x="1316685" y="2813226"/>
        <a:ext cx="7284458" cy="1106777"/>
      </dsp:txXfrm>
    </dsp:sp>
    <dsp:sp modelId="{1D872C12-0BFF-4EA6-A161-914A5CC83DEE}">
      <dsp:nvSpPr>
        <dsp:cNvPr id="0" name=""/>
        <dsp:cNvSpPr/>
      </dsp:nvSpPr>
      <dsp:spPr>
        <a:xfrm>
          <a:off x="2065409" y="4168189"/>
          <a:ext cx="8734786" cy="117564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spc="200" baseline="0" dirty="0">
              <a:solidFill>
                <a:schemeClr val="tx1"/>
              </a:solidFill>
            </a:rPr>
            <a:t>Doses less than 0.7-2gy or 70-200 “rad” are not considered lethal, but the patient does have a higher risk of developing cancer</a:t>
          </a:r>
        </a:p>
      </dsp:txBody>
      <dsp:txXfrm>
        <a:off x="2099842" y="4202622"/>
        <a:ext cx="7134925" cy="1106777"/>
      </dsp:txXfrm>
    </dsp:sp>
    <dsp:sp modelId="{076C84FB-5792-43E4-98A2-5C176A2A9353}">
      <dsp:nvSpPr>
        <dsp:cNvPr id="0" name=""/>
        <dsp:cNvSpPr/>
      </dsp:nvSpPr>
      <dsp:spPr>
        <a:xfrm>
          <a:off x="9236981" y="349050"/>
          <a:ext cx="764168" cy="764168"/>
        </a:xfrm>
        <a:prstGeom prst="downArrow">
          <a:avLst>
            <a:gd name="adj1" fmla="val 55000"/>
            <a:gd name="adj2" fmla="val 45000"/>
          </a:avLst>
        </a:prstGeom>
        <a:solidFill>
          <a:schemeClr val="bg1">
            <a:alpha val="90000"/>
          </a:schemeClr>
        </a:solidFill>
        <a:ln w="12700" cap="flat" cmpd="sng" algn="ctr">
          <a:solidFill>
            <a:schemeClr val="bg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408919" y="349050"/>
        <a:ext cx="420292" cy="575036"/>
      </dsp:txXfrm>
    </dsp:sp>
    <dsp:sp modelId="{9A557CE8-6D8A-4EEA-9EF7-F8C5C49A6B3A}">
      <dsp:nvSpPr>
        <dsp:cNvPr id="0" name=""/>
        <dsp:cNvSpPr/>
      </dsp:nvSpPr>
      <dsp:spPr>
        <a:xfrm>
          <a:off x="9672356" y="0"/>
          <a:ext cx="764168" cy="764168"/>
        </a:xfrm>
        <a:prstGeom prst="downArrow">
          <a:avLst>
            <a:gd name="adj1" fmla="val 55000"/>
            <a:gd name="adj2" fmla="val 45000"/>
          </a:avLst>
        </a:prstGeom>
        <a:solidFill>
          <a:schemeClr val="bg1">
            <a:alpha val="90000"/>
          </a:schemeClr>
        </a:solidFill>
        <a:ln w="12700" cap="flat" cmpd="sng" algn="ctr">
          <a:solidFill>
            <a:schemeClr val="bg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844294" y="0"/>
        <a:ext cx="420292" cy="575036"/>
      </dsp:txXfrm>
    </dsp:sp>
    <dsp:sp modelId="{B1BB9E7C-DA2A-44E0-97FE-728AB57D90A1}">
      <dsp:nvSpPr>
        <dsp:cNvPr id="0" name=""/>
        <dsp:cNvSpPr/>
      </dsp:nvSpPr>
      <dsp:spPr>
        <a:xfrm>
          <a:off x="9672356" y="0"/>
          <a:ext cx="764168" cy="764168"/>
        </a:xfrm>
        <a:prstGeom prst="downArrow">
          <a:avLst>
            <a:gd name="adj1" fmla="val 55000"/>
            <a:gd name="adj2" fmla="val 45000"/>
          </a:avLst>
        </a:prstGeom>
        <a:solidFill>
          <a:schemeClr val="bg1">
            <a:alpha val="90000"/>
          </a:schemeClr>
        </a:solidFill>
        <a:ln w="12700" cap="flat" cmpd="sng" algn="ctr">
          <a:solidFill>
            <a:schemeClr val="bg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844294" y="0"/>
        <a:ext cx="420292" cy="5750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199EF0-6469-4212-8706-94947FFC8809}" type="datetimeFigureOut">
              <a:rPr lang="en-CA" smtClean="0"/>
              <a:t>2025-08-24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737A7-C088-4978-BDA2-9FD3B8716D11}" type="slidenum">
              <a:rPr lang="en-CA" smtClean="0"/>
              <a:t>‹#›</a:t>
            </a:fld>
            <a:endParaRPr lang="en-CA"/>
          </a:p>
        </p:txBody>
      </p:sp>
    </p:spTree>
    <p:extLst>
      <p:ext uri="{BB962C8B-B14F-4D97-AF65-F5344CB8AC3E}">
        <p14:creationId xmlns:p14="http://schemas.microsoft.com/office/powerpoint/2010/main" val="1614458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F59737A7-C088-4978-BDA2-9FD3B8716D11}" type="slidenum">
              <a:rPr lang="en-CA" smtClean="0"/>
              <a:t>2</a:t>
            </a:fld>
            <a:endParaRPr lang="en-CA"/>
          </a:p>
        </p:txBody>
      </p:sp>
    </p:spTree>
    <p:extLst>
      <p:ext uri="{BB962C8B-B14F-4D97-AF65-F5344CB8AC3E}">
        <p14:creationId xmlns:p14="http://schemas.microsoft.com/office/powerpoint/2010/main" val="1029962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F59737A7-C088-4978-BDA2-9FD3B8716D11}" type="slidenum">
              <a:rPr lang="en-CA" smtClean="0"/>
              <a:t>3</a:t>
            </a:fld>
            <a:endParaRPr lang="en-CA"/>
          </a:p>
        </p:txBody>
      </p:sp>
    </p:spTree>
    <p:extLst>
      <p:ext uri="{BB962C8B-B14F-4D97-AF65-F5344CB8AC3E}">
        <p14:creationId xmlns:p14="http://schemas.microsoft.com/office/powerpoint/2010/main" val="2313932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F59737A7-C088-4978-BDA2-9FD3B8716D11}" type="slidenum">
              <a:rPr lang="en-CA" smtClean="0"/>
              <a:t>5</a:t>
            </a:fld>
            <a:endParaRPr lang="en-CA"/>
          </a:p>
        </p:txBody>
      </p:sp>
    </p:spTree>
    <p:extLst>
      <p:ext uri="{BB962C8B-B14F-4D97-AF65-F5344CB8AC3E}">
        <p14:creationId xmlns:p14="http://schemas.microsoft.com/office/powerpoint/2010/main" val="25253431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76609C33-D605-6146-1378-F67C572F05C1}"/>
              </a:ext>
            </a:extLst>
          </p:cNvPr>
          <p:cNvSpPr/>
          <p:nvPr/>
        </p:nvSpPr>
        <p:spPr>
          <a:xfrm>
            <a:off x="0" y="0"/>
            <a:ext cx="12192000" cy="6858000"/>
          </a:xfrm>
          <a:custGeom>
            <a:avLst/>
            <a:gdLst>
              <a:gd name="connsiteX0" fmla="*/ 304800 w 12192000"/>
              <a:gd name="connsiteY0" fmla="*/ 266701 h 6858000"/>
              <a:gd name="connsiteX1" fmla="*/ 304800 w 12192000"/>
              <a:gd name="connsiteY1" fmla="*/ 6591300 h 6858000"/>
              <a:gd name="connsiteX2" fmla="*/ 11887200 w 12192000"/>
              <a:gd name="connsiteY2" fmla="*/ 6591300 h 6858000"/>
              <a:gd name="connsiteX3" fmla="*/ 11887200 w 12192000"/>
              <a:gd name="connsiteY3" fmla="*/ 266701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304800" y="266701"/>
                </a:moveTo>
                <a:lnTo>
                  <a:pt x="304800" y="6591300"/>
                </a:lnTo>
                <a:lnTo>
                  <a:pt x="11887200" y="6591300"/>
                </a:lnTo>
                <a:lnTo>
                  <a:pt x="11887200" y="266701"/>
                </a:lnTo>
                <a:close/>
                <a:moveTo>
                  <a:pt x="0" y="0"/>
                </a:moveTo>
                <a:lnTo>
                  <a:pt x="12192000" y="0"/>
                </a:lnTo>
                <a:lnTo>
                  <a:pt x="1219200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42398E06-9E0E-BC81-DEB5-1DB2F8635C23}"/>
              </a:ext>
            </a:extLst>
          </p:cNvPr>
          <p:cNvSpPr>
            <a:spLocks noGrp="1"/>
          </p:cNvSpPr>
          <p:nvPr>
            <p:ph type="title"/>
          </p:nvPr>
        </p:nvSpPr>
        <p:spPr>
          <a:xfrm>
            <a:off x="838200" y="1417320"/>
            <a:ext cx="10515600" cy="4023360"/>
          </a:xfrm>
        </p:spPr>
        <p:txBody>
          <a:bodyPr anchor="ctr"/>
          <a:lstStyle>
            <a:lvl1pPr algn="ctr">
              <a:defRPr sz="5400"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524000" y="6044184"/>
            <a:ext cx="9144000" cy="356616"/>
          </a:xfrm>
        </p:spPr>
        <p:txBody>
          <a:bodyPr/>
          <a:lstStyle>
            <a:lvl1pPr marL="0" indent="0" algn="ct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4" name="Rectangle 13">
            <a:extLst>
              <a:ext uri="{FF2B5EF4-FFF2-40B4-BE49-F238E27FC236}">
                <a16:creationId xmlns:a16="http://schemas.microsoft.com/office/drawing/2014/main" id="{6DDC5B68-548C-395D-B9A9-EA694F6CB59F}"/>
              </a:ext>
            </a:extLst>
          </p:cNvPr>
          <p:cNvSpPr/>
          <p:nvPr/>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50385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with image right">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F738F023-8BDF-71DB-D6AB-776F7C6413B2}"/>
              </a:ext>
            </a:extLst>
          </p:cNvPr>
          <p:cNvSpPr/>
          <p:nvPr/>
        </p:nvSpPr>
        <p:spPr>
          <a:xfrm>
            <a:off x="8610600" y="0"/>
            <a:ext cx="3581400" cy="6858000"/>
          </a:xfrm>
          <a:custGeom>
            <a:avLst/>
            <a:gdLst>
              <a:gd name="connsiteX0" fmla="*/ 0 w 3581400"/>
              <a:gd name="connsiteY0" fmla="*/ 0 h 6858000"/>
              <a:gd name="connsiteX1" fmla="*/ 3581400 w 3581400"/>
              <a:gd name="connsiteY1" fmla="*/ 0 h 6858000"/>
              <a:gd name="connsiteX2" fmla="*/ 3581400 w 3581400"/>
              <a:gd name="connsiteY2" fmla="*/ 6858000 h 6858000"/>
              <a:gd name="connsiteX3" fmla="*/ 0 w 3581400"/>
              <a:gd name="connsiteY3" fmla="*/ 6858000 h 6858000"/>
              <a:gd name="connsiteX4" fmla="*/ 0 w 3581400"/>
              <a:gd name="connsiteY4" fmla="*/ 6172201 h 6858000"/>
              <a:gd name="connsiteX5" fmla="*/ 2971800 w 3581400"/>
              <a:gd name="connsiteY5" fmla="*/ 6172201 h 6858000"/>
              <a:gd name="connsiteX6" fmla="*/ 2971800 w 3581400"/>
              <a:gd name="connsiteY6" fmla="*/ 685800 h 6858000"/>
              <a:gd name="connsiteX7" fmla="*/ 0 w 3581400"/>
              <a:gd name="connsiteY7" fmla="*/ 6858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1400" h="6858000">
                <a:moveTo>
                  <a:pt x="0" y="0"/>
                </a:moveTo>
                <a:lnTo>
                  <a:pt x="3581400" y="0"/>
                </a:lnTo>
                <a:lnTo>
                  <a:pt x="3581400" y="6858000"/>
                </a:lnTo>
                <a:lnTo>
                  <a:pt x="0" y="6858000"/>
                </a:lnTo>
                <a:lnTo>
                  <a:pt x="0" y="6172201"/>
                </a:lnTo>
                <a:lnTo>
                  <a:pt x="2971800" y="6172201"/>
                </a:lnTo>
                <a:lnTo>
                  <a:pt x="2971800" y="685800"/>
                </a:lnTo>
                <a:lnTo>
                  <a:pt x="0" y="6858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80160" y="1097280"/>
            <a:ext cx="4114800" cy="2286000"/>
          </a:xfrm>
        </p:spPr>
        <p:txBody>
          <a:bodyPr/>
          <a:lstStyle>
            <a:lvl1pPr>
              <a:defRPr sz="3200"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80160" y="3566160"/>
            <a:ext cx="4114800" cy="2651760"/>
          </a:xfrm>
        </p:spPr>
        <p:txBody>
          <a:bodyPr>
            <a:normAutofit/>
          </a:bodyPr>
          <a:lstStyle>
            <a:lvl1pPr marL="457200" indent="-457200">
              <a:lnSpc>
                <a:spcPct val="100000"/>
              </a:lnSpc>
              <a:spcBef>
                <a:spcPts val="1400"/>
              </a:spcBef>
              <a:buClr>
                <a:schemeClr val="accent1"/>
              </a:buClr>
              <a:buFont typeface="Courier New" panose="02070309020205020404" pitchFamily="49" charset="0"/>
              <a:buChar char="o"/>
              <a:defRPr sz="2400" cap="all" spc="0" baseline="0"/>
            </a:lvl1pPr>
            <a:lvl2pPr marL="914400">
              <a:defRPr spc="0" baseline="0"/>
            </a:lvl2pPr>
            <a:lvl3pPr marL="1371600">
              <a:defRPr spc="0" baseline="0"/>
            </a:lvl3pPr>
            <a:lvl4pPr marL="1828800">
              <a:defRPr spc="0" baseline="0"/>
            </a:lvl4pPr>
            <a:lvl5pPr marL="2286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5687568" y="1435608"/>
            <a:ext cx="5897880" cy="3977640"/>
          </a:xfrm>
          <a:noFill/>
        </p:spPr>
        <p:txBody>
          <a:bodyPr anchor="ctr"/>
          <a:lstStyle>
            <a:lvl1pPr marL="0" indent="0" algn="ctr">
              <a:buNone/>
              <a:defRPr/>
            </a:lvl1pPr>
          </a:lstStyle>
          <a:p>
            <a:r>
              <a:rPr lang="en-US"/>
              <a:t>Click icon to add picture</a:t>
            </a:r>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0D70ECEE-841A-4AB5-935B-D0F5A35130B8}" type="slidenum">
              <a:rPr lang="en-CA" smtClean="0"/>
              <a:t>‹#›</a:t>
            </a:fld>
            <a:endParaRPr lang="en-CA" dirty="0"/>
          </a:p>
        </p:txBody>
      </p:sp>
      <p:cxnSp>
        <p:nvCxnSpPr>
          <p:cNvPr id="13" name="Straight Connector 12">
            <a:extLst>
              <a:ext uri="{FF2B5EF4-FFF2-40B4-BE49-F238E27FC236}">
                <a16:creationId xmlns:a16="http://schemas.microsoft.com/office/drawing/2014/main" id="{323EB7E3-3953-BAB4-1B15-383082C6C31E}"/>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5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 subtitle +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841248" y="2697480"/>
            <a:ext cx="10515600" cy="2606040"/>
          </a:xfrm>
        </p:spPr>
        <p:txBody>
          <a:bodyPr anchor="ctr">
            <a:normAutofit/>
          </a:bodyPr>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841248" y="6044184"/>
            <a:ext cx="10515600" cy="457200"/>
          </a:xfrm>
        </p:spPr>
        <p:txBody>
          <a:bodyPr>
            <a:norm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Picture Placeholder 7">
            <a:extLst>
              <a:ext uri="{FF2B5EF4-FFF2-40B4-BE49-F238E27FC236}">
                <a16:creationId xmlns:a16="http://schemas.microsoft.com/office/drawing/2014/main" id="{AA872EE9-FDFB-95A7-3547-DCAA0B51FE21}"/>
              </a:ext>
            </a:extLst>
          </p:cNvPr>
          <p:cNvSpPr>
            <a:spLocks noGrp="1"/>
          </p:cNvSpPr>
          <p:nvPr>
            <p:ph type="pic" sz="quarter" idx="13"/>
          </p:nvPr>
        </p:nvSpPr>
        <p:spPr>
          <a:xfrm>
            <a:off x="0" y="0"/>
            <a:ext cx="12188952" cy="2368296"/>
          </a:xfrm>
        </p:spPr>
        <p:txBody>
          <a:bodyPr/>
          <a:lstStyle>
            <a:lvl1pPr marL="0" indent="0">
              <a:buNone/>
              <a:defRPr/>
            </a:lvl1pPr>
          </a:lstStyle>
          <a:p>
            <a:r>
              <a:rPr lang="en-US"/>
              <a:t>Click icon to add picture</a:t>
            </a:r>
            <a:endParaRPr lang="en-US" dirty="0"/>
          </a:p>
        </p:txBody>
      </p:sp>
      <p:sp>
        <p:nvSpPr>
          <p:cNvPr id="12" name="Rectangle 11">
            <a:extLst>
              <a:ext uri="{FF2B5EF4-FFF2-40B4-BE49-F238E27FC236}">
                <a16:creationId xmlns:a16="http://schemas.microsoft.com/office/drawing/2014/main" id="{103AD4F0-8C4C-FC68-2450-06419A6D0131}"/>
              </a:ext>
            </a:extLst>
          </p:cNvPr>
          <p:cNvSpPr/>
          <p:nvPr/>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016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 subtitle">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A510974D-B222-2876-052D-21F0E075D288}"/>
              </a:ext>
            </a:extLst>
          </p:cNvPr>
          <p:cNvSpPr/>
          <p:nvPr/>
        </p:nvSpPr>
        <p:spPr>
          <a:xfrm>
            <a:off x="0" y="0"/>
            <a:ext cx="12192000" cy="4457700"/>
          </a:xfrm>
          <a:custGeom>
            <a:avLst/>
            <a:gdLst>
              <a:gd name="connsiteX0" fmla="*/ 0 w 12192000"/>
              <a:gd name="connsiteY0" fmla="*/ 0 h 4457700"/>
              <a:gd name="connsiteX1" fmla="*/ 12192000 w 12192000"/>
              <a:gd name="connsiteY1" fmla="*/ 0 h 4457700"/>
              <a:gd name="connsiteX2" fmla="*/ 12192000 w 12192000"/>
              <a:gd name="connsiteY2" fmla="*/ 4457700 h 4457700"/>
              <a:gd name="connsiteX3" fmla="*/ 11563350 w 12192000"/>
              <a:gd name="connsiteY3" fmla="*/ 4457700 h 4457700"/>
              <a:gd name="connsiteX4" fmla="*/ 11563350 w 12192000"/>
              <a:gd name="connsiteY4" fmla="*/ 685800 h 4457700"/>
              <a:gd name="connsiteX5" fmla="*/ 628650 w 12192000"/>
              <a:gd name="connsiteY5" fmla="*/ 685800 h 4457700"/>
              <a:gd name="connsiteX6" fmla="*/ 628650 w 12192000"/>
              <a:gd name="connsiteY6" fmla="*/ 4457700 h 4457700"/>
              <a:gd name="connsiteX7" fmla="*/ 0 w 12192000"/>
              <a:gd name="connsiteY7" fmla="*/ 4457700 h 445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457700">
                <a:moveTo>
                  <a:pt x="0" y="0"/>
                </a:moveTo>
                <a:lnTo>
                  <a:pt x="12192000" y="0"/>
                </a:lnTo>
                <a:lnTo>
                  <a:pt x="12192000" y="4457700"/>
                </a:lnTo>
                <a:lnTo>
                  <a:pt x="11563350" y="4457700"/>
                </a:lnTo>
                <a:lnTo>
                  <a:pt x="11563350" y="685800"/>
                </a:lnTo>
                <a:lnTo>
                  <a:pt x="628650" y="685800"/>
                </a:lnTo>
                <a:lnTo>
                  <a:pt x="628650" y="4457700"/>
                </a:lnTo>
                <a:lnTo>
                  <a:pt x="0" y="44577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978408" y="1143000"/>
            <a:ext cx="10241280" cy="22860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2075688" y="3803904"/>
            <a:ext cx="8046720" cy="9144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Rectangle 15">
            <a:extLst>
              <a:ext uri="{FF2B5EF4-FFF2-40B4-BE49-F238E27FC236}">
                <a16:creationId xmlns:a16="http://schemas.microsoft.com/office/drawing/2014/main" id="{8A1A471A-8A28-B00F-72E9-849D5E6B7257}"/>
              </a:ext>
            </a:extLst>
          </p:cNvPr>
          <p:cNvSpPr/>
          <p:nvPr/>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98945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3BB82FF-5339-5456-4D30-0C2DA7907AAE}"/>
              </a:ext>
            </a:extLst>
          </p:cNvPr>
          <p:cNvSpPr/>
          <p:nvPr/>
        </p:nvSpPr>
        <p:spPr>
          <a:xfrm>
            <a:off x="0" y="0"/>
            <a:ext cx="356616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5340096" y="1097280"/>
            <a:ext cx="6217920" cy="1828800"/>
          </a:xfrm>
        </p:spPr>
        <p:txBody>
          <a:bodyPr/>
          <a:lstStyle>
            <a:lvl1pPr>
              <a:defRPr sz="3200" spc="300"/>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2C39A257-2366-FF6B-67AD-9342B6B0B682}"/>
              </a:ext>
            </a:extLst>
          </p:cNvPr>
          <p:cNvSpPr>
            <a:spLocks noGrp="1"/>
          </p:cNvSpPr>
          <p:nvPr>
            <p:ph type="pic" sz="quarter" idx="13"/>
          </p:nvPr>
        </p:nvSpPr>
        <p:spPr>
          <a:xfrm>
            <a:off x="1298448" y="1828800"/>
            <a:ext cx="3200400" cy="3200400"/>
          </a:xfrm>
          <a:prstGeom prst="ellipse">
            <a:avLst/>
          </a:prstGeom>
        </p:spPr>
        <p:txBody>
          <a:bodyPr/>
          <a:lstStyle>
            <a:lvl1pPr marL="0" indent="0">
              <a:buNone/>
              <a:defRPr/>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5340096" y="3429000"/>
            <a:ext cx="6217920" cy="2743200"/>
          </a:xfrm>
        </p:spPr>
        <p:txBody>
          <a:bodyPr>
            <a:normAutofit/>
          </a:bodyPr>
          <a:lstStyle>
            <a:lvl1pPr marL="457200">
              <a:spcBef>
                <a:spcPts val="1400"/>
              </a:spcBef>
              <a:buSzPct val="80000"/>
              <a:defRPr cap="all" spc="0" baseline="0"/>
            </a:lvl1pPr>
            <a:lvl2pPr marL="914400">
              <a:buSzPct val="80000"/>
              <a:defRPr spc="0" baseline="0"/>
            </a:lvl2pPr>
            <a:lvl3pPr marL="1371600">
              <a:buSzPct val="80000"/>
              <a:defRPr spc="0" baseline="0"/>
            </a:lvl3pPr>
            <a:lvl4pPr marL="1828800">
              <a:buSzPct val="80000"/>
              <a:defRPr spc="0" baseline="0"/>
            </a:lvl4pPr>
            <a:lvl5pPr marL="2286000">
              <a:buSzPct val="80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0D70ECEE-841A-4AB5-935B-D0F5A35130B8}" type="slidenum">
              <a:rPr lang="en-CA" smtClean="0"/>
              <a:t>‹#›</a:t>
            </a:fld>
            <a:endParaRPr lang="en-CA" dirty="0"/>
          </a:p>
        </p:txBody>
      </p:sp>
      <p:cxnSp>
        <p:nvCxnSpPr>
          <p:cNvPr id="5" name="Straight Connector 4">
            <a:extLst>
              <a:ext uri="{FF2B5EF4-FFF2-40B4-BE49-F238E27FC236}">
                <a16:creationId xmlns:a16="http://schemas.microsoft.com/office/drawing/2014/main" id="{ADA4A755-28B6-5A01-94AB-C3CCC4368885}"/>
              </a:ext>
            </a:extLst>
          </p:cNvPr>
          <p:cNvCxnSpPr>
            <a:cxnSpLocks/>
          </p:cNvCxnSpPr>
          <p:nvPr/>
        </p:nvCxnSpPr>
        <p:spPr>
          <a:xfrm>
            <a:off x="5340096"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7208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 picture">
    <p:bg>
      <p:bgPr>
        <a:solidFill>
          <a:schemeClr val="accent2"/>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592AF4F-2F83-7005-B3AC-6FCC7FB19140}"/>
              </a:ext>
            </a:extLst>
          </p:cNvPr>
          <p:cNvSpPr>
            <a:spLocks noGrp="1"/>
          </p:cNvSpPr>
          <p:nvPr>
            <p:ph type="pic" sz="quarter" idx="13"/>
          </p:nvPr>
        </p:nvSpPr>
        <p:spPr>
          <a:xfrm>
            <a:off x="1524000" y="1481328"/>
            <a:ext cx="9144000" cy="3895344"/>
          </a:xfrm>
          <a:solidFill>
            <a:schemeClr val="bg1"/>
          </a:solidFill>
        </p:spPr>
        <p:txBody>
          <a:bodyPr/>
          <a:lstStyle>
            <a:lvl1pPr marL="0" indent="0">
              <a:buNone/>
              <a:defRPr/>
            </a:lvl1pPr>
          </a:lstStyle>
          <a:p>
            <a:r>
              <a:rPr lang="en-US"/>
              <a:t>Click icon to add picture</a:t>
            </a:r>
            <a:endParaRPr lang="en-US" dirty="0"/>
          </a:p>
        </p:txBody>
      </p:sp>
      <p:sp>
        <p:nvSpPr>
          <p:cNvPr id="11" name="Title 1">
            <a:extLst>
              <a:ext uri="{FF2B5EF4-FFF2-40B4-BE49-F238E27FC236}">
                <a16:creationId xmlns:a16="http://schemas.microsoft.com/office/drawing/2014/main" id="{076C4EAC-BBDE-1963-BD72-3BD2A47DC59C}"/>
              </a:ext>
            </a:extLst>
          </p:cNvPr>
          <p:cNvSpPr>
            <a:spLocks noGrp="1"/>
          </p:cNvSpPr>
          <p:nvPr>
            <p:ph type="ctrTitle"/>
          </p:nvPr>
        </p:nvSpPr>
        <p:spPr>
          <a:xfrm>
            <a:off x="1984248" y="1920240"/>
            <a:ext cx="8229600" cy="3017520"/>
          </a:xfrm>
        </p:spPr>
        <p:txBody>
          <a:bodyPr anchor="ctr"/>
          <a:lstStyle>
            <a:lvl1pPr algn="ctr">
              <a:defRPr sz="5400"/>
            </a:lvl1pPr>
          </a:lstStyle>
          <a:p>
            <a:r>
              <a:rPr lang="en-US"/>
              <a:t>Click to edit Master title style</a:t>
            </a:r>
            <a:endParaRPr lang="en-US" dirty="0"/>
          </a:p>
        </p:txBody>
      </p:sp>
    </p:spTree>
    <p:extLst>
      <p:ext uri="{BB962C8B-B14F-4D97-AF65-F5344CB8AC3E}">
        <p14:creationId xmlns:p14="http://schemas.microsoft.com/office/powerpoint/2010/main" val="3398815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tent + picture ">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CBCF04C-49F6-66E8-41A0-B3C371944EA1}"/>
              </a:ext>
            </a:extLst>
          </p:cNvPr>
          <p:cNvSpPr/>
          <p:nvPr/>
        </p:nvSpPr>
        <p:spPr>
          <a:xfrm>
            <a:off x="6705600" y="0"/>
            <a:ext cx="5486400" cy="6858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2"/>
              </a:solidFill>
            </a:endParaRPr>
          </a:p>
        </p:txBody>
      </p:sp>
      <p:sp>
        <p:nvSpPr>
          <p:cNvPr id="2" name="Title 1">
            <a:extLst>
              <a:ext uri="{FF2B5EF4-FFF2-40B4-BE49-F238E27FC236}">
                <a16:creationId xmlns:a16="http://schemas.microsoft.com/office/drawing/2014/main" id="{0C40C44A-93E6-6C58-5E88-AFDC594EC27A}"/>
              </a:ext>
            </a:extLst>
          </p:cNvPr>
          <p:cNvSpPr>
            <a:spLocks noGrp="1"/>
          </p:cNvSpPr>
          <p:nvPr>
            <p:ph type="title"/>
          </p:nvPr>
        </p:nvSpPr>
        <p:spPr>
          <a:xfrm>
            <a:off x="1280160" y="3931920"/>
            <a:ext cx="5029200" cy="1828800"/>
          </a:xfrm>
        </p:spPr>
        <p:txBody>
          <a:bodyPr anchor="b" anchorCtr="0"/>
          <a:lstStyle>
            <a:lvl1pPr>
              <a:defRPr sz="3200"/>
            </a:lvl1pPr>
          </a:lstStyle>
          <a:p>
            <a:r>
              <a:rPr lang="en-US"/>
              <a:t>Click to edit Master title style</a:t>
            </a:r>
            <a:endParaRPr lang="en-US" dirty="0"/>
          </a:p>
        </p:txBody>
      </p:sp>
      <p:sp>
        <p:nvSpPr>
          <p:cNvPr id="9" name="Picture Placeholder 7">
            <a:extLst>
              <a:ext uri="{FF2B5EF4-FFF2-40B4-BE49-F238E27FC236}">
                <a16:creationId xmlns:a16="http://schemas.microsoft.com/office/drawing/2014/main" id="{DDE351D0-FB9C-3473-AF28-52927741728E}"/>
              </a:ext>
            </a:extLst>
          </p:cNvPr>
          <p:cNvSpPr>
            <a:spLocks noGrp="1"/>
          </p:cNvSpPr>
          <p:nvPr>
            <p:ph type="pic" sz="quarter" idx="14"/>
          </p:nvPr>
        </p:nvSpPr>
        <p:spPr>
          <a:xfrm>
            <a:off x="1280160" y="548640"/>
            <a:ext cx="3017520" cy="3017520"/>
          </a:xfrm>
          <a:prstGeom prst="ellipse">
            <a:avLst/>
          </a:prstGeom>
        </p:spPr>
        <p:txBody>
          <a:bodyPr/>
          <a:lstStyle>
            <a:lvl1pPr marL="0" indent="0">
              <a:buNone/>
              <a:defRPr/>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p:nvPr>
        </p:nvSpPr>
        <p:spPr>
          <a:xfrm>
            <a:off x="7205472" y="731520"/>
            <a:ext cx="4306824" cy="5394960"/>
          </a:xfrm>
        </p:spPr>
        <p:txBody>
          <a:bodyPr anchor="b">
            <a:normAutofit/>
          </a:bodyPr>
          <a:lstStyle>
            <a:lvl1pPr marL="457200">
              <a:spcBef>
                <a:spcPts val="1400"/>
              </a:spcBef>
              <a:buClr>
                <a:schemeClr val="tx1"/>
              </a:buClr>
              <a:buSzPct val="80000"/>
              <a:defRPr cap="all" baseline="0"/>
            </a:lvl1pPr>
            <a:lvl2pPr marL="914400">
              <a:buClr>
                <a:schemeClr val="tx1"/>
              </a:buClr>
              <a:buSzPct val="80000"/>
              <a:defRPr/>
            </a:lvl2pPr>
            <a:lvl3pPr marL="1371600">
              <a:buClr>
                <a:schemeClr val="tx1"/>
              </a:buClr>
              <a:buSzPct val="80000"/>
              <a:defRPr/>
            </a:lvl3pPr>
            <a:lvl4pPr marL="1828800">
              <a:buClr>
                <a:schemeClr val="tx1"/>
              </a:buClr>
              <a:buSzPct val="80000"/>
              <a:defRPr/>
            </a:lvl4pPr>
            <a:lvl5pPr marL="2286000">
              <a:buClr>
                <a:schemeClr val="tx1"/>
              </a:buClr>
              <a:buSzPct val="8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0D70ECEE-841A-4AB5-935B-D0F5A35130B8}" type="slidenum">
              <a:rPr lang="en-CA" smtClean="0"/>
              <a:t>‹#›</a:t>
            </a:fld>
            <a:endParaRPr lang="en-CA" dirty="0"/>
          </a:p>
        </p:txBody>
      </p:sp>
      <p:cxnSp>
        <p:nvCxnSpPr>
          <p:cNvPr id="10" name="Straight Connector 9">
            <a:extLst>
              <a:ext uri="{FF2B5EF4-FFF2-40B4-BE49-F238E27FC236}">
                <a16:creationId xmlns:a16="http://schemas.microsoft.com/office/drawing/2014/main" id="{C1171EC5-29BE-C106-1E9B-0CBDB598A131}"/>
              </a:ext>
            </a:extLst>
          </p:cNvPr>
          <p:cNvCxnSpPr>
            <a:cxnSpLocks/>
          </p:cNvCxnSpPr>
          <p:nvPr/>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5602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light blu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p:nvPr>
        </p:nvSpPr>
        <p:spPr>
          <a:xfrm>
            <a:off x="1280160" y="1097280"/>
            <a:ext cx="9821955" cy="9144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p:nvPr>
        </p:nvSpPr>
        <p:spPr>
          <a:xfrm>
            <a:off x="1280160" y="2377440"/>
            <a:ext cx="4663440" cy="3566160"/>
          </a:xfrm>
          <a:solidFill>
            <a:schemeClr val="accent1">
              <a:lumMod val="20000"/>
              <a:lumOff val="80000"/>
            </a:schemeClr>
          </a:solidFill>
        </p:spPr>
        <p:txBody>
          <a:bodyPr lIns="365760" tIns="365760" rIns="365760" bIns="365760">
            <a:normAutofit/>
          </a:bodyPr>
          <a:lstStyle>
            <a:lvl1pPr marL="457200">
              <a:lnSpc>
                <a:spcPct val="90000"/>
              </a:lnSpc>
              <a:spcBef>
                <a:spcPts val="1400"/>
              </a:spcBef>
              <a:buClr>
                <a:schemeClr val="tx1"/>
              </a:buClr>
              <a:buSzPct val="80000"/>
              <a:defRPr sz="1800"/>
            </a:lvl1pPr>
            <a:lvl2pPr marL="914400">
              <a:lnSpc>
                <a:spcPct val="90000"/>
              </a:lnSpc>
              <a:buClr>
                <a:schemeClr val="tx1"/>
              </a:buClr>
              <a:buSzPct val="80000"/>
              <a:defRPr sz="1600"/>
            </a:lvl2pPr>
            <a:lvl3pPr marL="1371600">
              <a:lnSpc>
                <a:spcPct val="90000"/>
              </a:lnSpc>
              <a:buClr>
                <a:schemeClr val="tx1"/>
              </a:buClr>
              <a:buSzPct val="80000"/>
              <a:defRPr sz="1400"/>
            </a:lvl3pPr>
            <a:lvl4pPr marL="1828800">
              <a:lnSpc>
                <a:spcPct val="90000"/>
              </a:lnSpc>
              <a:buClr>
                <a:schemeClr val="tx1"/>
              </a:buClr>
              <a:buSzPct val="80000"/>
              <a:defRPr sz="1200"/>
            </a:lvl4pPr>
            <a:lvl5pPr marL="2286000">
              <a:lnSpc>
                <a:spcPct val="90000"/>
              </a:lnSpc>
              <a:buClr>
                <a:schemeClr val="tx1"/>
              </a:buClr>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DFB03A-367B-9ADA-8071-E22871EC115F}"/>
              </a:ext>
            </a:extLst>
          </p:cNvPr>
          <p:cNvSpPr>
            <a:spLocks noGrp="1"/>
          </p:cNvSpPr>
          <p:nvPr>
            <p:ph sz="half" idx="2"/>
          </p:nvPr>
        </p:nvSpPr>
        <p:spPr>
          <a:xfrm>
            <a:off x="6309360" y="2377440"/>
            <a:ext cx="4663440" cy="3566160"/>
          </a:xfrm>
          <a:solidFill>
            <a:schemeClr val="accent1">
              <a:lumMod val="20000"/>
              <a:lumOff val="80000"/>
            </a:schemeClr>
          </a:solidFill>
        </p:spPr>
        <p:txBody>
          <a:bodyPr lIns="365760" tIns="365760" rIns="365760" bIns="365760">
            <a:normAutofit/>
          </a:bodyPr>
          <a:lstStyle>
            <a:lvl1pPr marL="457200">
              <a:lnSpc>
                <a:spcPct val="90000"/>
              </a:lnSpc>
              <a:spcBef>
                <a:spcPts val="1400"/>
              </a:spcBef>
              <a:buClr>
                <a:schemeClr val="tx1"/>
              </a:buClr>
              <a:buSzPct val="80000"/>
              <a:defRPr sz="1800"/>
            </a:lvl1pPr>
            <a:lvl2pPr marL="914400">
              <a:lnSpc>
                <a:spcPct val="90000"/>
              </a:lnSpc>
              <a:buClr>
                <a:schemeClr val="tx1"/>
              </a:buClr>
              <a:buSzPct val="80000"/>
              <a:defRPr sz="1600"/>
            </a:lvl2pPr>
            <a:lvl3pPr marL="1371600">
              <a:lnSpc>
                <a:spcPct val="90000"/>
              </a:lnSpc>
              <a:buClr>
                <a:schemeClr val="tx1"/>
              </a:buClr>
              <a:buSzPct val="80000"/>
              <a:defRPr sz="1400"/>
            </a:lvl3pPr>
            <a:lvl4pPr marL="1828800">
              <a:lnSpc>
                <a:spcPct val="90000"/>
              </a:lnSpc>
              <a:buClr>
                <a:schemeClr val="tx1"/>
              </a:buClr>
              <a:buSzPct val="80000"/>
              <a:defRPr sz="1200"/>
            </a:lvl4pPr>
            <a:lvl5pPr marL="2286000">
              <a:lnSpc>
                <a:spcPct val="90000"/>
              </a:lnSpc>
              <a:buClr>
                <a:schemeClr val="tx1"/>
              </a:buClr>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0D70ECEE-841A-4AB5-935B-D0F5A35130B8}" type="slidenum">
              <a:rPr lang="en-CA" smtClean="0"/>
              <a:t>‹#›</a:t>
            </a:fld>
            <a:endParaRPr lang="en-CA" dirty="0"/>
          </a:p>
        </p:txBody>
      </p:sp>
      <p:cxnSp>
        <p:nvCxnSpPr>
          <p:cNvPr id="8" name="Straight Connector 7">
            <a:extLst>
              <a:ext uri="{FF2B5EF4-FFF2-40B4-BE49-F238E27FC236}">
                <a16:creationId xmlns:a16="http://schemas.microsoft.com/office/drawing/2014/main" id="{941554B7-BB36-76F6-DD79-11088AA69E82}"/>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1045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two content">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0D70ECEE-841A-4AB5-935B-D0F5A35130B8}" type="slidenum">
              <a:rPr lang="en-CA" smtClean="0"/>
              <a:t>‹#›</a:t>
            </a:fld>
            <a:endParaRPr lang="en-CA" dirty="0"/>
          </a:p>
        </p:txBody>
      </p:sp>
      <p:sp>
        <p:nvSpPr>
          <p:cNvPr id="8" name="Title 1">
            <a:extLst>
              <a:ext uri="{FF2B5EF4-FFF2-40B4-BE49-F238E27FC236}">
                <a16:creationId xmlns:a16="http://schemas.microsoft.com/office/drawing/2014/main" id="{89BC2AC2-003C-AACD-1271-F2F8FBE8FD3D}"/>
              </a:ext>
            </a:extLst>
          </p:cNvPr>
          <p:cNvSpPr>
            <a:spLocks noGrp="1"/>
          </p:cNvSpPr>
          <p:nvPr>
            <p:ph type="title"/>
          </p:nvPr>
        </p:nvSpPr>
        <p:spPr>
          <a:xfrm>
            <a:off x="1280160" y="1097280"/>
            <a:ext cx="5029200" cy="1828800"/>
          </a:xfrm>
        </p:spPr>
        <p:txBody>
          <a:bodyPr anchor="t" anchorCtr="0"/>
          <a:lstStyle>
            <a:lvl1pPr>
              <a:defRPr sz="3200"/>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DD758F50-A87C-F2A1-40E8-08F07081E9C3}"/>
              </a:ext>
            </a:extLst>
          </p:cNvPr>
          <p:cNvSpPr>
            <a:spLocks noGrp="1"/>
          </p:cNvSpPr>
          <p:nvPr>
            <p:ph sz="half" idx="1"/>
          </p:nvPr>
        </p:nvSpPr>
        <p:spPr>
          <a:xfrm>
            <a:off x="6784848" y="1097280"/>
            <a:ext cx="4572000" cy="1828800"/>
          </a:xfrm>
          <a:noFill/>
        </p:spPr>
        <p:txBody>
          <a:bodyPr lIns="0" tIns="0" rIns="0" bIns="0">
            <a:normAutofit/>
          </a:bodyPr>
          <a:lstStyle>
            <a:lvl1pPr marL="457200">
              <a:spcBef>
                <a:spcPts val="1400"/>
              </a:spcBef>
              <a:buSzPct val="80000"/>
              <a:defRPr sz="1800"/>
            </a:lvl1pPr>
            <a:lvl2pPr marL="914400">
              <a:buSzPct val="80000"/>
              <a:defRPr sz="1600"/>
            </a:lvl2pPr>
            <a:lvl3pPr marL="1371600">
              <a:buSzPct val="80000"/>
              <a:defRPr sz="1400"/>
            </a:lvl3pPr>
            <a:lvl4pPr marL="1828800">
              <a:buSzPct val="80000"/>
              <a:defRPr sz="1200"/>
            </a:lvl4pPr>
            <a:lvl5pPr marL="2286000">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3">
            <a:extLst>
              <a:ext uri="{FF2B5EF4-FFF2-40B4-BE49-F238E27FC236}">
                <a16:creationId xmlns:a16="http://schemas.microsoft.com/office/drawing/2014/main" id="{023B02AB-1DB6-AF79-E1B3-175C76BE57ED}"/>
              </a:ext>
            </a:extLst>
          </p:cNvPr>
          <p:cNvSpPr>
            <a:spLocks noGrp="1"/>
          </p:cNvSpPr>
          <p:nvPr>
            <p:ph sz="half" idx="2"/>
          </p:nvPr>
        </p:nvSpPr>
        <p:spPr>
          <a:xfrm>
            <a:off x="1280160" y="3172968"/>
            <a:ext cx="10076688" cy="3108960"/>
          </a:xfrm>
          <a:noFill/>
        </p:spPr>
        <p:txBody>
          <a:bodyPr lIns="0" tIns="0" rIns="0" bIns="0">
            <a:normAutofit/>
          </a:bodyPr>
          <a:lstStyle>
            <a:lvl1pPr marL="457200">
              <a:spcBef>
                <a:spcPts val="1400"/>
              </a:spcBef>
              <a:buSzPct val="80000"/>
              <a:defRPr sz="1800"/>
            </a:lvl1pPr>
            <a:lvl2pPr marL="914400">
              <a:buSzPct val="80000"/>
              <a:defRPr sz="1600"/>
            </a:lvl2pPr>
            <a:lvl3pPr marL="1371600">
              <a:buSzPct val="80000"/>
              <a:defRPr sz="1400"/>
            </a:lvl3pPr>
            <a:lvl4pPr marL="1828800">
              <a:buSzPct val="80000"/>
              <a:defRPr sz="1200"/>
            </a:lvl4pPr>
            <a:lvl5pPr marL="2286000">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Straight Connector 10">
            <a:extLst>
              <a:ext uri="{FF2B5EF4-FFF2-40B4-BE49-F238E27FC236}">
                <a16:creationId xmlns:a16="http://schemas.microsoft.com/office/drawing/2014/main" id="{C2041A78-2CBE-4D73-EF5D-E65139C79DC2}"/>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5172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wo content white">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0D70ECEE-841A-4AB5-935B-D0F5A35130B8}" type="slidenum">
              <a:rPr lang="en-CA" smtClean="0"/>
              <a:t>‹#›</a:t>
            </a:fld>
            <a:endParaRPr lang="en-CA" dirty="0"/>
          </a:p>
        </p:txBody>
      </p:sp>
      <p:sp>
        <p:nvSpPr>
          <p:cNvPr id="8" name="Title 1">
            <a:extLst>
              <a:ext uri="{FF2B5EF4-FFF2-40B4-BE49-F238E27FC236}">
                <a16:creationId xmlns:a16="http://schemas.microsoft.com/office/drawing/2014/main" id="{89BC2AC2-003C-AACD-1271-F2F8FBE8FD3D}"/>
              </a:ext>
            </a:extLst>
          </p:cNvPr>
          <p:cNvSpPr>
            <a:spLocks noGrp="1"/>
          </p:cNvSpPr>
          <p:nvPr>
            <p:ph type="title"/>
          </p:nvPr>
        </p:nvSpPr>
        <p:spPr>
          <a:xfrm>
            <a:off x="1280160" y="1097280"/>
            <a:ext cx="9820656" cy="914400"/>
          </a:xfrm>
        </p:spPr>
        <p:txBody>
          <a:bodyPr anchor="t" anchorCtr="0"/>
          <a:lstStyle>
            <a:lvl1pPr>
              <a:defRPr sz="3200"/>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DD758F50-A87C-F2A1-40E8-08F07081E9C3}"/>
              </a:ext>
            </a:extLst>
          </p:cNvPr>
          <p:cNvSpPr>
            <a:spLocks noGrp="1"/>
          </p:cNvSpPr>
          <p:nvPr>
            <p:ph sz="half" idx="1"/>
          </p:nvPr>
        </p:nvSpPr>
        <p:spPr>
          <a:xfrm>
            <a:off x="1280160" y="2377440"/>
            <a:ext cx="4572000" cy="3429000"/>
          </a:xfrm>
          <a:noFill/>
        </p:spPr>
        <p:txBody>
          <a:bodyPr lIns="0" tIns="0" rIns="0" bIns="0">
            <a:normAutofit/>
          </a:bodyPr>
          <a:lstStyle>
            <a:lvl1pPr marL="228600" indent="-228600">
              <a:lnSpc>
                <a:spcPct val="90000"/>
              </a:lnSpc>
              <a:spcBef>
                <a:spcPts val="1400"/>
              </a:spcBef>
              <a:buSzPct val="80000"/>
              <a:defRPr sz="1800" b="1"/>
            </a:lvl1pPr>
            <a:lvl2pPr marL="457200" indent="0">
              <a:lnSpc>
                <a:spcPct val="90000"/>
              </a:lnSpc>
              <a:spcBef>
                <a:spcPts val="1400"/>
              </a:spcBef>
              <a:buSzPct val="80000"/>
              <a:buNone/>
              <a:defRPr sz="1800"/>
            </a:lvl2pPr>
            <a:lvl3pPr marL="914400">
              <a:lnSpc>
                <a:spcPct val="90000"/>
              </a:lnSpc>
              <a:spcBef>
                <a:spcPts val="1400"/>
              </a:spcBef>
              <a:buSzPct val="80000"/>
              <a:defRPr sz="1800"/>
            </a:lvl3pPr>
            <a:lvl4pPr marL="914400" indent="0">
              <a:lnSpc>
                <a:spcPct val="90000"/>
              </a:lnSpc>
              <a:spcBef>
                <a:spcPts val="1400"/>
              </a:spcBef>
              <a:buSzPct val="80000"/>
              <a:buNone/>
              <a:defRPr sz="1800"/>
            </a:lvl4pPr>
            <a:lvl5pPr marL="1371600">
              <a:lnSpc>
                <a:spcPct val="90000"/>
              </a:lnSpc>
              <a:spcBef>
                <a:spcPts val="1400"/>
              </a:spcBef>
              <a:buSzPct val="80000"/>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3">
            <a:extLst>
              <a:ext uri="{FF2B5EF4-FFF2-40B4-BE49-F238E27FC236}">
                <a16:creationId xmlns:a16="http://schemas.microsoft.com/office/drawing/2014/main" id="{023B02AB-1DB6-AF79-E1B3-175C76BE57ED}"/>
              </a:ext>
            </a:extLst>
          </p:cNvPr>
          <p:cNvSpPr>
            <a:spLocks noGrp="1"/>
          </p:cNvSpPr>
          <p:nvPr>
            <p:ph sz="half" idx="2"/>
          </p:nvPr>
        </p:nvSpPr>
        <p:spPr>
          <a:xfrm>
            <a:off x="6227064" y="2377440"/>
            <a:ext cx="4645152" cy="3429000"/>
          </a:xfrm>
          <a:noFill/>
        </p:spPr>
        <p:txBody>
          <a:bodyPr lIns="0" tIns="0" rIns="0" bIns="0">
            <a:normAutofit/>
          </a:bodyPr>
          <a:lstStyle>
            <a:lvl1pPr marL="457200">
              <a:spcBef>
                <a:spcPts val="1400"/>
              </a:spcBef>
              <a:buSzPct val="80000"/>
              <a:defRPr sz="1800"/>
            </a:lvl1pPr>
            <a:lvl2pPr marL="914400">
              <a:buSzPct val="80000"/>
              <a:defRPr sz="1800"/>
            </a:lvl2pPr>
            <a:lvl3pPr marL="1371600">
              <a:buSzPct val="80000"/>
              <a:defRPr sz="1800"/>
            </a:lvl3pPr>
            <a:lvl4pPr marL="1828800">
              <a:buSzPct val="80000"/>
              <a:defRPr sz="1800"/>
            </a:lvl4pPr>
            <a:lvl5pPr marL="2286000">
              <a:buSzPct val="80000"/>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Straight Connector 10">
            <a:extLst>
              <a:ext uri="{FF2B5EF4-FFF2-40B4-BE49-F238E27FC236}">
                <a16:creationId xmlns:a16="http://schemas.microsoft.com/office/drawing/2014/main" id="{C2041A78-2CBE-4D73-EF5D-E65139C79DC2}"/>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4148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0D70ECEE-841A-4AB5-935B-D0F5A35130B8}" type="slidenum">
              <a:rPr lang="en-CA" smtClean="0"/>
              <a:t>‹#›</a:t>
            </a:fld>
            <a:endParaRPr lang="en-CA" dirty="0"/>
          </a:p>
        </p:txBody>
      </p:sp>
      <p:sp>
        <p:nvSpPr>
          <p:cNvPr id="3" name="Title 1">
            <a:extLst>
              <a:ext uri="{FF2B5EF4-FFF2-40B4-BE49-F238E27FC236}">
                <a16:creationId xmlns:a16="http://schemas.microsoft.com/office/drawing/2014/main" id="{A659BA83-0C6E-2A70-AED3-E386CABE654A}"/>
              </a:ext>
            </a:extLst>
          </p:cNvPr>
          <p:cNvSpPr>
            <a:spLocks noGrp="1"/>
          </p:cNvSpPr>
          <p:nvPr>
            <p:ph type="title"/>
          </p:nvPr>
        </p:nvSpPr>
        <p:spPr>
          <a:xfrm>
            <a:off x="1280160" y="1097280"/>
            <a:ext cx="9601200" cy="914400"/>
          </a:xfrm>
        </p:spPr>
        <p:txBody>
          <a:bodyPr anchor="t" anchorCtr="0"/>
          <a:lstStyle>
            <a:lvl1pPr>
              <a:defRPr sz="3200"/>
            </a:lvl1pPr>
          </a:lstStyle>
          <a:p>
            <a:r>
              <a:rPr lang="en-US"/>
              <a:t>Click to edit Master title style</a:t>
            </a:r>
            <a:endParaRPr lang="en-US" dirty="0"/>
          </a:p>
        </p:txBody>
      </p:sp>
      <p:sp>
        <p:nvSpPr>
          <p:cNvPr id="8" name="Table Placeholder 7">
            <a:extLst>
              <a:ext uri="{FF2B5EF4-FFF2-40B4-BE49-F238E27FC236}">
                <a16:creationId xmlns:a16="http://schemas.microsoft.com/office/drawing/2014/main" id="{0CEAFE70-86D3-8690-31CA-F9A1FBA494D0}"/>
              </a:ext>
            </a:extLst>
          </p:cNvPr>
          <p:cNvSpPr>
            <a:spLocks noGrp="1"/>
          </p:cNvSpPr>
          <p:nvPr>
            <p:ph type="tbl" sz="quarter" idx="13"/>
          </p:nvPr>
        </p:nvSpPr>
        <p:spPr>
          <a:xfrm>
            <a:off x="1280160" y="2377440"/>
            <a:ext cx="9619488" cy="3429000"/>
          </a:xfrm>
        </p:spPr>
        <p:txBody>
          <a:bodyPr/>
          <a:lstStyle>
            <a:lvl1pPr marL="0" indent="0">
              <a:buNone/>
              <a:defRPr/>
            </a:lvl1pPr>
          </a:lstStyle>
          <a:p>
            <a:r>
              <a:rPr lang="en-US"/>
              <a:t>Click icon to add table</a:t>
            </a:r>
            <a:endParaRPr lang="en-US" dirty="0"/>
          </a:p>
        </p:txBody>
      </p:sp>
      <p:cxnSp>
        <p:nvCxnSpPr>
          <p:cNvPr id="7" name="Straight Connector 6">
            <a:extLst>
              <a:ext uri="{FF2B5EF4-FFF2-40B4-BE49-F238E27FC236}">
                <a16:creationId xmlns:a16="http://schemas.microsoft.com/office/drawing/2014/main" id="{5D612406-06E6-DCE4-7F2F-D98836A802A6}"/>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92425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gre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p:nvPr>
        </p:nvSpPr>
        <p:spPr>
          <a:xfrm>
            <a:off x="1280160" y="1097280"/>
            <a:ext cx="9821955" cy="9144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p:nvPr>
        </p:nvSpPr>
        <p:spPr>
          <a:xfrm>
            <a:off x="1280160" y="2377440"/>
            <a:ext cx="4663440" cy="3566160"/>
          </a:xfrm>
          <a:solidFill>
            <a:schemeClr val="accent4"/>
          </a:solidFill>
        </p:spPr>
        <p:txBody>
          <a:bodyPr lIns="365760" tIns="365760" rIns="365760" bIns="365760">
            <a:normAutofit/>
          </a:bodyPr>
          <a:lstStyle>
            <a:lvl1pPr marL="457200">
              <a:spcBef>
                <a:spcPts val="1400"/>
              </a:spcBef>
              <a:buClr>
                <a:schemeClr val="tx1"/>
              </a:buClr>
              <a:buSzPct val="80000"/>
              <a:defRPr sz="1800"/>
            </a:lvl1pPr>
            <a:lvl2pPr marL="914400">
              <a:buClr>
                <a:schemeClr val="tx1"/>
              </a:buClr>
              <a:buSzPct val="80000"/>
              <a:defRPr sz="1600"/>
            </a:lvl2pPr>
            <a:lvl3pPr marL="1371600">
              <a:buClr>
                <a:schemeClr val="tx1"/>
              </a:buClr>
              <a:buSzPct val="80000"/>
              <a:defRPr sz="1400"/>
            </a:lvl3pPr>
            <a:lvl4pPr marL="1828800">
              <a:buClr>
                <a:schemeClr val="tx1"/>
              </a:buClr>
              <a:buSzPct val="80000"/>
              <a:defRPr sz="1200"/>
            </a:lvl4pPr>
            <a:lvl5pPr marL="2286000">
              <a:buClr>
                <a:schemeClr val="tx1"/>
              </a:buClr>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DFB03A-367B-9ADA-8071-E22871EC115F}"/>
              </a:ext>
            </a:extLst>
          </p:cNvPr>
          <p:cNvSpPr>
            <a:spLocks noGrp="1"/>
          </p:cNvSpPr>
          <p:nvPr>
            <p:ph sz="half" idx="2"/>
          </p:nvPr>
        </p:nvSpPr>
        <p:spPr>
          <a:xfrm>
            <a:off x="6309360" y="2377440"/>
            <a:ext cx="4663440" cy="3566160"/>
          </a:xfrm>
          <a:solidFill>
            <a:schemeClr val="accent4"/>
          </a:solidFill>
        </p:spPr>
        <p:txBody>
          <a:bodyPr lIns="365760" tIns="365760" rIns="365760" bIns="365760">
            <a:normAutofit/>
          </a:bodyPr>
          <a:lstStyle>
            <a:lvl1pPr marL="457200">
              <a:spcBef>
                <a:spcPts val="1400"/>
              </a:spcBef>
              <a:buClr>
                <a:schemeClr val="tx1"/>
              </a:buClr>
              <a:buSzPct val="80000"/>
              <a:defRPr sz="1800" cap="all" baseline="0"/>
            </a:lvl1pPr>
            <a:lvl2pPr marL="914400">
              <a:buClr>
                <a:schemeClr val="tx1"/>
              </a:buClr>
              <a:buSzPct val="80000"/>
              <a:defRPr sz="1600"/>
            </a:lvl2pPr>
            <a:lvl3pPr marL="1371600">
              <a:buClr>
                <a:schemeClr val="tx1"/>
              </a:buClr>
              <a:buSzPct val="80000"/>
              <a:defRPr sz="1400"/>
            </a:lvl3pPr>
            <a:lvl4pPr marL="1828800">
              <a:buClr>
                <a:schemeClr val="tx1"/>
              </a:buClr>
              <a:buSzPct val="80000"/>
              <a:defRPr sz="1200"/>
            </a:lvl4pPr>
            <a:lvl5pPr marL="2286000">
              <a:buClr>
                <a:schemeClr val="tx1"/>
              </a:buClr>
              <a:buSzPct val="80000"/>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0D70ECEE-841A-4AB5-935B-D0F5A35130B8}" type="slidenum">
              <a:rPr lang="en-CA" smtClean="0"/>
              <a:t>‹#›</a:t>
            </a:fld>
            <a:endParaRPr lang="en-CA" dirty="0"/>
          </a:p>
        </p:txBody>
      </p:sp>
      <p:cxnSp>
        <p:nvCxnSpPr>
          <p:cNvPr id="8" name="Straight Connector 7">
            <a:extLst>
              <a:ext uri="{FF2B5EF4-FFF2-40B4-BE49-F238E27FC236}">
                <a16:creationId xmlns:a16="http://schemas.microsoft.com/office/drawing/2014/main" id="{941554B7-BB36-76F6-DD79-11088AA69E82}"/>
              </a:ext>
            </a:extLst>
          </p:cNvPr>
          <p:cNvCxnSpPr>
            <a:cxnSpLocks/>
          </p:cNvCxnSpPr>
          <p:nvPr/>
        </p:nvCxnSpPr>
        <p:spPr>
          <a:xfrm>
            <a:off x="1295400" y="82296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40701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losing">
    <p:bg>
      <p:bgPr>
        <a:solidFill>
          <a:schemeClr val="bg1"/>
        </a:solidFill>
        <a:effectLst/>
      </p:bgPr>
    </p:bg>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ABAFD431-F46D-3701-6A51-738ADAF3A5E3}"/>
              </a:ext>
            </a:extLst>
          </p:cNvPr>
          <p:cNvSpPr>
            <a:spLocks noGrp="1"/>
          </p:cNvSpPr>
          <p:nvPr>
            <p:ph type="title"/>
          </p:nvPr>
        </p:nvSpPr>
        <p:spPr>
          <a:xfrm>
            <a:off x="841248" y="3163824"/>
            <a:ext cx="10515600" cy="2322576"/>
          </a:xfrm>
          <a:prstGeom prst="rect">
            <a:avLst/>
          </a:prstGeom>
          <a:noFill/>
        </p:spPr>
        <p:txBody>
          <a:bodyPr wrap="square" bIns="0" anchor="ctr">
            <a:noAutofit/>
          </a:bodyPr>
          <a:lstStyle>
            <a:lvl1pPr algn="ctr">
              <a:defRPr sz="54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CAFD788D-D699-2BA7-3637-AA3B48C09084}"/>
              </a:ext>
            </a:extLst>
          </p:cNvPr>
          <p:cNvSpPr>
            <a:spLocks noGrp="1"/>
          </p:cNvSpPr>
          <p:nvPr>
            <p:ph type="pic" sz="quarter" idx="13"/>
          </p:nvPr>
        </p:nvSpPr>
        <p:spPr>
          <a:xfrm>
            <a:off x="4953000" y="548640"/>
            <a:ext cx="2286000" cy="2286000"/>
          </a:xfrm>
          <a:prstGeom prst="ellipse">
            <a:avLst/>
          </a:prstGeom>
        </p:spPr>
        <p:txBody>
          <a:bodyPr anchor="t"/>
          <a:lstStyle>
            <a:lvl1pPr marL="0" indent="0" algn="ctr">
              <a:buNone/>
              <a:defRPr sz="1050">
                <a:solidFill>
                  <a:schemeClr val="tx1"/>
                </a:solidFill>
              </a:defRPr>
            </a:lvl1pPr>
          </a:lstStyle>
          <a:p>
            <a:r>
              <a:rPr lang="en-US"/>
              <a:t>Click icon to add picture</a:t>
            </a:r>
            <a:endParaRPr lang="en-US" dirty="0"/>
          </a:p>
        </p:txBody>
      </p:sp>
      <p:sp>
        <p:nvSpPr>
          <p:cNvPr id="13" name="Text Placeholder 12">
            <a:extLst>
              <a:ext uri="{FF2B5EF4-FFF2-40B4-BE49-F238E27FC236}">
                <a16:creationId xmlns:a16="http://schemas.microsoft.com/office/drawing/2014/main" id="{7808A0C0-A02B-D1C7-6DE5-CA25624AD099}"/>
              </a:ext>
            </a:extLst>
          </p:cNvPr>
          <p:cNvSpPr>
            <a:spLocks noGrp="1"/>
          </p:cNvSpPr>
          <p:nvPr>
            <p:ph type="body" sz="quarter" idx="14"/>
          </p:nvPr>
        </p:nvSpPr>
        <p:spPr>
          <a:xfrm>
            <a:off x="1572768" y="6044184"/>
            <a:ext cx="9116568" cy="365760"/>
          </a:xfrm>
        </p:spPr>
        <p:txBody>
          <a:bodyPr anchor="t"/>
          <a:lstStyle>
            <a:lvl1pPr marL="0" indent="0" algn="ctr">
              <a:lnSpc>
                <a:spcPct val="90000"/>
              </a:lnSpc>
              <a:spcBef>
                <a:spcPts val="0"/>
              </a:spcBef>
              <a:buNone/>
              <a:defRPr sz="2400" cap="all" baseline="0"/>
            </a:lvl1pPr>
          </a:lstStyle>
          <a:p>
            <a:pPr lvl="0"/>
            <a:r>
              <a:rPr lang="en-US"/>
              <a:t>Click to edit Master text styles</a:t>
            </a:r>
          </a:p>
        </p:txBody>
      </p:sp>
      <p:sp>
        <p:nvSpPr>
          <p:cNvPr id="3" name="Rectangle 2">
            <a:extLst>
              <a:ext uri="{FF2B5EF4-FFF2-40B4-BE49-F238E27FC236}">
                <a16:creationId xmlns:a16="http://schemas.microsoft.com/office/drawing/2014/main" id="{7ECE7D81-1954-1B1F-C0AC-21C85AFD3C1E}"/>
              </a:ext>
            </a:extLst>
          </p:cNvPr>
          <p:cNvSpPr/>
          <p:nvPr/>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3131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D587E-2F29-80B6-8809-4CFF32CC07A9}"/>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409813FB-B525-C330-93C8-F270855802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95DD80B2-9EE3-C92E-D049-E20099EC19F3}"/>
              </a:ext>
            </a:extLst>
          </p:cNvPr>
          <p:cNvSpPr>
            <a:spLocks noGrp="1"/>
          </p:cNvSpPr>
          <p:nvPr>
            <p:ph type="dt" sz="half" idx="10"/>
          </p:nvPr>
        </p:nvSpPr>
        <p:spPr/>
        <p:txBody>
          <a:bodyPr/>
          <a:lstStyle/>
          <a:p>
            <a:fld id="{C128B588-2D87-4E8A-8244-9C9F816D678F}" type="datetimeFigureOut">
              <a:rPr lang="en-CA" smtClean="0"/>
              <a:t>2025-08-24</a:t>
            </a:fld>
            <a:endParaRPr lang="en-CA" dirty="0"/>
          </a:p>
        </p:txBody>
      </p:sp>
      <p:sp>
        <p:nvSpPr>
          <p:cNvPr id="5" name="Footer Placeholder 4">
            <a:extLst>
              <a:ext uri="{FF2B5EF4-FFF2-40B4-BE49-F238E27FC236}">
                <a16:creationId xmlns:a16="http://schemas.microsoft.com/office/drawing/2014/main" id="{11D22C68-2A8F-F588-B9A6-9B852FD50BDA}"/>
              </a:ext>
            </a:extLst>
          </p:cNvPr>
          <p:cNvSpPr>
            <a:spLocks noGrp="1"/>
          </p:cNvSpPr>
          <p:nvPr>
            <p:ph type="ftr" sz="quarter" idx="11"/>
          </p:nvPr>
        </p:nvSpPr>
        <p:spPr/>
        <p:txBody>
          <a:bodyPr/>
          <a:lstStyle/>
          <a:p>
            <a:endParaRPr lang="en-CA" dirty="0"/>
          </a:p>
        </p:txBody>
      </p:sp>
      <p:sp>
        <p:nvSpPr>
          <p:cNvPr id="6" name="Slide Number Placeholder 5">
            <a:extLst>
              <a:ext uri="{FF2B5EF4-FFF2-40B4-BE49-F238E27FC236}">
                <a16:creationId xmlns:a16="http://schemas.microsoft.com/office/drawing/2014/main" id="{DB8E74F1-4667-06A4-6064-505DCCF30FAF}"/>
              </a:ext>
            </a:extLst>
          </p:cNvPr>
          <p:cNvSpPr>
            <a:spLocks noGrp="1"/>
          </p:cNvSpPr>
          <p:nvPr>
            <p:ph type="sldNum" sz="quarter" idx="12"/>
          </p:nvPr>
        </p:nvSpPr>
        <p:spPr/>
        <p:txBody>
          <a:bodyPr/>
          <a:lstStyle/>
          <a:p>
            <a:fld id="{0D70ECEE-841A-4AB5-935B-D0F5A35130B8}" type="slidenum">
              <a:rPr lang="en-CA" smtClean="0"/>
              <a:t>‹#›</a:t>
            </a:fld>
            <a:endParaRPr lang="en-CA" dirty="0"/>
          </a:p>
        </p:txBody>
      </p:sp>
    </p:spTree>
    <p:extLst>
      <p:ext uri="{BB962C8B-B14F-4D97-AF65-F5344CB8AC3E}">
        <p14:creationId xmlns:p14="http://schemas.microsoft.com/office/powerpoint/2010/main" val="380143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1295400" y="609600"/>
            <a:ext cx="9821955" cy="1256118"/>
          </a:xfrm>
          <a:prstGeom prst="rect">
            <a:avLst/>
          </a:prstGeom>
        </p:spPr>
        <p:txBody>
          <a:bodyPr vert="horz"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295400" y="1855945"/>
            <a:ext cx="9821955" cy="4351338"/>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Slide Number Placeholder 20">
            <a:extLst>
              <a:ext uri="{FF2B5EF4-FFF2-40B4-BE49-F238E27FC236}">
                <a16:creationId xmlns:a16="http://schemas.microsoft.com/office/drawing/2014/main" id="{78A08F60-CEF1-832D-D403-282EA76CBEF2}"/>
              </a:ext>
            </a:extLst>
          </p:cNvPr>
          <p:cNvSpPr>
            <a:spLocks noGrp="1"/>
          </p:cNvSpPr>
          <p:nvPr>
            <p:ph type="sldNum" sz="quarter" idx="4"/>
          </p:nvPr>
        </p:nvSpPr>
        <p:spPr>
          <a:xfrm>
            <a:off x="420624" y="6019801"/>
            <a:ext cx="457200" cy="184150"/>
          </a:xfrm>
          <a:prstGeom prst="rect">
            <a:avLst/>
          </a:prstGeom>
        </p:spPr>
        <p:txBody>
          <a:bodyPr vert="horz" lIns="0" tIns="0" rIns="0" bIns="0" rtlCol="0" anchor="ctr"/>
          <a:lstStyle>
            <a:lvl1pPr algn="ctr">
              <a:defRPr sz="1200" cap="all" spc="200" baseline="0">
                <a:solidFill>
                  <a:schemeClr val="accent1"/>
                </a:solidFill>
                <a:latin typeface="Posterama" panose="020B0504020200020000" pitchFamily="34" charset="0"/>
              </a:defRPr>
            </a:lvl1pPr>
          </a:lstStyle>
          <a:p>
            <a:fld id="{0D70ECEE-841A-4AB5-935B-D0F5A35130B8}" type="slidenum">
              <a:rPr lang="en-CA" smtClean="0"/>
              <a:t>‹#›</a:t>
            </a:fld>
            <a:endParaRPr lang="en-CA" dirty="0"/>
          </a:p>
        </p:txBody>
      </p:sp>
    </p:spTree>
    <p:extLst>
      <p:ext uri="{BB962C8B-B14F-4D97-AF65-F5344CB8AC3E}">
        <p14:creationId xmlns:p14="http://schemas.microsoft.com/office/powerpoint/2010/main" val="30973335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Posterama" panose="020B0504020200020000" pitchFamily="34" charset="0"/>
        </a:defRPr>
      </a:lvl1pPr>
    </p:titleStyle>
    <p:bodyStyle>
      <a:lvl1pPr marL="228600" indent="-457200" algn="l" defTabSz="914400" rtl="0" eaLnBrk="1" latinLnBrk="0" hangingPunct="1">
        <a:lnSpc>
          <a:spcPct val="100000"/>
        </a:lnSpc>
        <a:spcBef>
          <a:spcPts val="1000"/>
        </a:spcBef>
        <a:buClr>
          <a:schemeClr val="accent1"/>
        </a:buClr>
        <a:buFont typeface="Courier New" panose="02070309020205020404" pitchFamily="49" charset="0"/>
        <a:buChar char="o"/>
        <a:defRPr sz="2400" b="0" i="0" kern="1200" cap="none" baseline="0">
          <a:solidFill>
            <a:schemeClr val="tx1"/>
          </a:solidFill>
          <a:latin typeface="+mn-lt"/>
          <a:ea typeface="+mn-ea"/>
          <a:cs typeface="+mn-cs"/>
        </a:defRPr>
      </a:lvl1pPr>
      <a:lvl2pPr marL="685800" indent="-457200" algn="l" defTabSz="914400" rtl="0" eaLnBrk="1" latinLnBrk="0" hangingPunct="1">
        <a:lnSpc>
          <a:spcPct val="100000"/>
        </a:lnSpc>
        <a:spcBef>
          <a:spcPts val="500"/>
        </a:spcBef>
        <a:buClr>
          <a:schemeClr val="accent1"/>
        </a:buClr>
        <a:buFont typeface="Courier New" panose="02070309020205020404" pitchFamily="49" charset="0"/>
        <a:buChar char="o"/>
        <a:defRPr sz="2000" b="0" i="0" kern="1200" baseline="0">
          <a:solidFill>
            <a:schemeClr val="tx1"/>
          </a:solidFill>
          <a:latin typeface="+mn-lt"/>
          <a:ea typeface="+mn-ea"/>
          <a:cs typeface="+mn-cs"/>
        </a:defRPr>
      </a:lvl2pPr>
      <a:lvl3pPr marL="1143000" indent="-457200" algn="l" defTabSz="914400" rtl="0" eaLnBrk="1" latinLnBrk="0" hangingPunct="1">
        <a:lnSpc>
          <a:spcPct val="100000"/>
        </a:lnSpc>
        <a:spcBef>
          <a:spcPts val="500"/>
        </a:spcBef>
        <a:buClr>
          <a:schemeClr val="accent1"/>
        </a:buClr>
        <a:buFont typeface="Courier New" panose="02070309020205020404" pitchFamily="49" charset="0"/>
        <a:buChar char="o"/>
        <a:defRPr sz="1800" b="0" i="0" kern="1200" baseline="0">
          <a:solidFill>
            <a:schemeClr val="tx1"/>
          </a:solidFill>
          <a:latin typeface="+mn-lt"/>
          <a:ea typeface="+mn-ea"/>
          <a:cs typeface="+mn-cs"/>
        </a:defRPr>
      </a:lvl3pPr>
      <a:lvl4pPr marL="1600200" indent="-457200" algn="l" defTabSz="914400" rtl="0" eaLnBrk="1" latinLnBrk="0" hangingPunct="1">
        <a:lnSpc>
          <a:spcPct val="100000"/>
        </a:lnSpc>
        <a:spcBef>
          <a:spcPts val="500"/>
        </a:spcBef>
        <a:buClr>
          <a:schemeClr val="accent1"/>
        </a:buClr>
        <a:buFont typeface="Courier New" panose="02070309020205020404" pitchFamily="49" charset="0"/>
        <a:buChar char="o"/>
        <a:defRPr sz="1600" b="0" i="0" kern="1200" baseline="0">
          <a:solidFill>
            <a:schemeClr val="tx1"/>
          </a:solidFill>
          <a:latin typeface="+mn-lt"/>
          <a:ea typeface="+mn-ea"/>
          <a:cs typeface="+mn-cs"/>
        </a:defRPr>
      </a:lvl4pPr>
      <a:lvl5pPr marL="2057400" indent="-457200" algn="l" defTabSz="914400" rtl="0" eaLnBrk="1" latinLnBrk="0" hangingPunct="1">
        <a:lnSpc>
          <a:spcPct val="100000"/>
        </a:lnSpc>
        <a:spcBef>
          <a:spcPts val="500"/>
        </a:spcBef>
        <a:buClr>
          <a:schemeClr val="accent1"/>
        </a:buClr>
        <a:buFont typeface="Courier New" panose="02070309020205020404" pitchFamily="49" charset="0"/>
        <a:buChar char="o"/>
        <a:defRPr sz="1400" b="0" i="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en.wikipedia.org/wiki/Acute_radiation_syndrome" TargetMode="External"/><Relationship Id="rId2" Type="http://schemas.openxmlformats.org/officeDocument/2006/relationships/hyperlink" Target="https://cdp.dhs.gov/shared/se/courses/default/AWR-923-W%2005122021%201.2-20210512144644/groups/113.html" TargetMode="External"/><Relationship Id="rId1" Type="http://schemas.openxmlformats.org/officeDocument/2006/relationships/slideLayout" Target="../slideLayouts/slideLayout14.xml"/><Relationship Id="rId5" Type="http://schemas.openxmlformats.org/officeDocument/2006/relationships/hyperlink" Target="https://remm.hhs.gov/ars_timephases1.htm" TargetMode="External"/><Relationship Id="rId4" Type="http://schemas.openxmlformats.org/officeDocument/2006/relationships/hyperlink" Target="https://www.cdc.gov/radiation-emergencies/hcp/clinical-guidance/ars.html#:~:text=Latent%20stage:%20In%20this%20stage,hours%20up%20to%20several%20month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348FF-DAF2-0F81-E88D-E3C53B3D8C75}"/>
              </a:ext>
            </a:extLst>
          </p:cNvPr>
          <p:cNvSpPr>
            <a:spLocks noGrp="1"/>
          </p:cNvSpPr>
          <p:nvPr>
            <p:ph type="title"/>
          </p:nvPr>
        </p:nvSpPr>
        <p:spPr/>
        <p:txBody>
          <a:bodyPr>
            <a:normAutofit/>
          </a:bodyPr>
          <a:lstStyle/>
          <a:p>
            <a:r>
              <a:rPr lang="en-CA" dirty="0"/>
              <a:t>Early Somatic Effects</a:t>
            </a:r>
          </a:p>
        </p:txBody>
      </p:sp>
      <p:sp>
        <p:nvSpPr>
          <p:cNvPr id="3" name="Subtitle 2">
            <a:extLst>
              <a:ext uri="{FF2B5EF4-FFF2-40B4-BE49-F238E27FC236}">
                <a16:creationId xmlns:a16="http://schemas.microsoft.com/office/drawing/2014/main" id="{D846FDB6-CFE3-922E-FF1B-DC4B0874F75A}"/>
              </a:ext>
            </a:extLst>
          </p:cNvPr>
          <p:cNvSpPr>
            <a:spLocks noGrp="1"/>
          </p:cNvSpPr>
          <p:nvPr>
            <p:ph type="subTitle" idx="1"/>
          </p:nvPr>
        </p:nvSpPr>
        <p:spPr/>
        <p:txBody>
          <a:bodyPr/>
          <a:lstStyle/>
          <a:p>
            <a:r>
              <a:rPr lang="en-CA" dirty="0"/>
              <a:t>(ARS/Acute radiation syndrome and Lethal Dose)</a:t>
            </a:r>
          </a:p>
        </p:txBody>
      </p:sp>
    </p:spTree>
    <p:extLst>
      <p:ext uri="{BB962C8B-B14F-4D97-AF65-F5344CB8AC3E}">
        <p14:creationId xmlns:p14="http://schemas.microsoft.com/office/powerpoint/2010/main" val="3396633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BB00F-426C-2FA0-E381-551CD8DCE2F8}"/>
              </a:ext>
            </a:extLst>
          </p:cNvPr>
          <p:cNvSpPr>
            <a:spLocks noGrp="1"/>
          </p:cNvSpPr>
          <p:nvPr>
            <p:ph type="title"/>
          </p:nvPr>
        </p:nvSpPr>
        <p:spPr>
          <a:xfrm>
            <a:off x="983412" y="423749"/>
            <a:ext cx="9821955" cy="914400"/>
          </a:xfrm>
        </p:spPr>
        <p:txBody>
          <a:bodyPr anchor="t">
            <a:normAutofit/>
          </a:bodyPr>
          <a:lstStyle/>
          <a:p>
            <a:r>
              <a:rPr lang="en-US" sz="2800" dirty="0"/>
              <a:t>What is “ARS” (Acute Radiation Poisoning)</a:t>
            </a:r>
            <a:endParaRPr lang="en-CA" sz="2800" dirty="0"/>
          </a:p>
        </p:txBody>
      </p:sp>
      <p:pic>
        <p:nvPicPr>
          <p:cNvPr id="6" name="Picture Placeholder 5" descr="A poster of a health care system&#10;&#10;AI-generated content may be incorrect.">
            <a:extLst>
              <a:ext uri="{FF2B5EF4-FFF2-40B4-BE49-F238E27FC236}">
                <a16:creationId xmlns:a16="http://schemas.microsoft.com/office/drawing/2014/main" id="{2CD54487-D8A1-3E01-F6C6-82EEB3B21B91}"/>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793630" y="1079356"/>
            <a:ext cx="3224276" cy="5778644"/>
          </a:xfrm>
          <a:noFill/>
        </p:spPr>
      </p:pic>
      <p:sp>
        <p:nvSpPr>
          <p:cNvPr id="11" name="Content Placeholder 3">
            <a:extLst>
              <a:ext uri="{FF2B5EF4-FFF2-40B4-BE49-F238E27FC236}">
                <a16:creationId xmlns:a16="http://schemas.microsoft.com/office/drawing/2014/main" id="{ED2D58E0-D8F6-6CE9-E687-C7B3B291D347}"/>
              </a:ext>
            </a:extLst>
          </p:cNvPr>
          <p:cNvSpPr>
            <a:spLocks noGrp="1"/>
          </p:cNvSpPr>
          <p:nvPr>
            <p:ph sz="half" idx="2"/>
          </p:nvPr>
        </p:nvSpPr>
        <p:spPr>
          <a:xfrm>
            <a:off x="4401474" y="1079356"/>
            <a:ext cx="7502979" cy="5578512"/>
          </a:xfrm>
          <a:solidFill>
            <a:schemeClr val="accent1"/>
          </a:solidFill>
        </p:spPr>
        <p:txBody>
          <a:bodyPr>
            <a:normAutofit fontScale="77500" lnSpcReduction="20000"/>
          </a:bodyPr>
          <a:lstStyle/>
          <a:p>
            <a:r>
              <a:rPr lang="en-US" sz="2600" spc="200" dirty="0"/>
              <a:t>ARS is also known as Radiation sickness or Radiation Poisoning</a:t>
            </a:r>
          </a:p>
          <a:p>
            <a:r>
              <a:rPr lang="en-US" sz="2600" spc="200" dirty="0"/>
              <a:t>ARS is a general term for symptoms regarding Radiation sickness</a:t>
            </a:r>
          </a:p>
          <a:p>
            <a:r>
              <a:rPr lang="en-CA" sz="2600" spc="200" dirty="0"/>
              <a:t>To be classified as having ARS, the total dose must be at or over 70 “rads” within a few minutes. This normally has no effect on the body; however, every person reacts differently </a:t>
            </a:r>
          </a:p>
          <a:p>
            <a:r>
              <a:rPr lang="en-CA" sz="2600" spc="200" dirty="0"/>
              <a:t>Symptoms can start within an hour and can be known to last several weeks to several months</a:t>
            </a:r>
          </a:p>
          <a:p>
            <a:r>
              <a:rPr lang="en-CA" sz="2600" spc="200" dirty="0"/>
              <a:t>Early symptoms present as nausea, vomiting and loss of appetite; these symptoms can subside, but new ones can show up such as hematemesis (vomiting blood), melena (blood in stool), fever and confusion.</a:t>
            </a:r>
          </a:p>
          <a:p>
            <a:r>
              <a:rPr lang="en-CA" sz="2600" spc="200" dirty="0"/>
              <a:t>There are 3 kinds of ARS; hematopoietic(blood), gastrointestinal(intestinal lining), and neurovascular (neurons/brain)</a:t>
            </a:r>
            <a:endParaRPr lang="en-US" sz="2600" spc="200" dirty="0"/>
          </a:p>
          <a:p>
            <a:endParaRPr lang="en-US" dirty="0"/>
          </a:p>
        </p:txBody>
      </p:sp>
    </p:spTree>
    <p:extLst>
      <p:ext uri="{BB962C8B-B14F-4D97-AF65-F5344CB8AC3E}">
        <p14:creationId xmlns:p14="http://schemas.microsoft.com/office/powerpoint/2010/main" val="3051595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B056F-1275-DFF2-5825-1A2E362DEA39}"/>
              </a:ext>
            </a:extLst>
          </p:cNvPr>
          <p:cNvSpPr>
            <a:spLocks noGrp="1"/>
          </p:cNvSpPr>
          <p:nvPr>
            <p:ph type="title"/>
          </p:nvPr>
        </p:nvSpPr>
        <p:spPr>
          <a:xfrm>
            <a:off x="1066799" y="405442"/>
            <a:ext cx="9601200" cy="914400"/>
          </a:xfrm>
        </p:spPr>
        <p:txBody>
          <a:bodyPr anchor="t">
            <a:normAutofit/>
          </a:bodyPr>
          <a:lstStyle/>
          <a:p>
            <a:r>
              <a:rPr lang="en-US" sz="2800" dirty="0"/>
              <a:t>Stages of ARS</a:t>
            </a:r>
            <a:endParaRPr lang="en-CA" sz="2800" dirty="0"/>
          </a:p>
        </p:txBody>
      </p:sp>
      <p:graphicFrame>
        <p:nvGraphicFramePr>
          <p:cNvPr id="1032" name="Content Placeholder 4">
            <a:extLst>
              <a:ext uri="{FF2B5EF4-FFF2-40B4-BE49-F238E27FC236}">
                <a16:creationId xmlns:a16="http://schemas.microsoft.com/office/drawing/2014/main" id="{15B8203B-3F0A-B89D-0704-80F1F814AEB3}"/>
              </a:ext>
            </a:extLst>
          </p:cNvPr>
          <p:cNvGraphicFramePr>
            <a:graphicFrameLocks noGrp="1"/>
          </p:cNvGraphicFramePr>
          <p:nvPr>
            <p:ph type="tbl" sz="quarter" idx="13"/>
            <p:extLst>
              <p:ext uri="{D42A27DB-BD31-4B8C-83A1-F6EECF244321}">
                <p14:modId xmlns:p14="http://schemas.microsoft.com/office/powerpoint/2010/main" val="2959861986"/>
              </p:ext>
            </p:extLst>
          </p:nvPr>
        </p:nvGraphicFramePr>
        <p:xfrm>
          <a:off x="704850" y="1157287"/>
          <a:ext cx="10837653" cy="55209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7" name="Picture 3" descr="bar chart of subsyndrome severity of hematopoietic, gastrointestinal, and neurovascular subsyndromes">
            <a:extLst>
              <a:ext uri="{FF2B5EF4-FFF2-40B4-BE49-F238E27FC236}">
                <a16:creationId xmlns:a16="http://schemas.microsoft.com/office/drawing/2014/main" id="{127E0C5C-2BA9-651A-CFCC-D46A0E5E20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409700"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r chart legend">
            <a:extLst>
              <a:ext uri="{FF2B5EF4-FFF2-40B4-BE49-F238E27FC236}">
                <a16:creationId xmlns:a16="http://schemas.microsoft.com/office/drawing/2014/main" id="{1FD8C2E2-4608-AD62-6429-EEF9FFCCA4A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1066800" cy="49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610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AB3B2-FE5F-4B1F-1BC4-2E324EE63194}"/>
              </a:ext>
            </a:extLst>
          </p:cNvPr>
          <p:cNvSpPr>
            <a:spLocks noGrp="1"/>
          </p:cNvSpPr>
          <p:nvPr>
            <p:ph type="title"/>
          </p:nvPr>
        </p:nvSpPr>
        <p:spPr>
          <a:xfrm>
            <a:off x="1295400" y="385313"/>
            <a:ext cx="9821955" cy="1256118"/>
          </a:xfrm>
        </p:spPr>
        <p:txBody>
          <a:bodyPr anchor="t">
            <a:normAutofit/>
          </a:bodyPr>
          <a:lstStyle/>
          <a:p>
            <a:r>
              <a:rPr lang="en-US" sz="2800" dirty="0"/>
              <a:t>Stages of ARS continued</a:t>
            </a:r>
            <a:endParaRPr lang="en-CA" sz="2800" dirty="0"/>
          </a:p>
        </p:txBody>
      </p:sp>
      <p:graphicFrame>
        <p:nvGraphicFramePr>
          <p:cNvPr id="5" name="Content Placeholder 2">
            <a:extLst>
              <a:ext uri="{FF2B5EF4-FFF2-40B4-BE49-F238E27FC236}">
                <a16:creationId xmlns:a16="http://schemas.microsoft.com/office/drawing/2014/main" id="{8B00670A-8426-6854-8826-FC8EE092F5B5}"/>
              </a:ext>
            </a:extLst>
          </p:cNvPr>
          <p:cNvGraphicFramePr>
            <a:graphicFrameLocks noGrp="1"/>
          </p:cNvGraphicFramePr>
          <p:nvPr>
            <p:ph idx="1"/>
            <p:extLst>
              <p:ext uri="{D42A27DB-BD31-4B8C-83A1-F6EECF244321}">
                <p14:modId xmlns:p14="http://schemas.microsoft.com/office/powerpoint/2010/main" val="1640933865"/>
              </p:ext>
            </p:extLst>
          </p:nvPr>
        </p:nvGraphicFramePr>
        <p:xfrm>
          <a:off x="845389" y="931652"/>
          <a:ext cx="10924573" cy="57106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6303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16874-03E0-67A2-D434-0791638245AC}"/>
              </a:ext>
            </a:extLst>
          </p:cNvPr>
          <p:cNvSpPr>
            <a:spLocks noGrp="1"/>
          </p:cNvSpPr>
          <p:nvPr>
            <p:ph type="title"/>
          </p:nvPr>
        </p:nvSpPr>
        <p:spPr>
          <a:xfrm>
            <a:off x="1295400" y="609600"/>
            <a:ext cx="9821955" cy="1256118"/>
          </a:xfrm>
        </p:spPr>
        <p:txBody>
          <a:bodyPr anchor="t">
            <a:normAutofit/>
          </a:bodyPr>
          <a:lstStyle/>
          <a:p>
            <a:r>
              <a:rPr lang="en-US" sz="2800" dirty="0"/>
              <a:t>Lethal dosages </a:t>
            </a:r>
            <a:endParaRPr lang="en-CA" sz="2800" dirty="0"/>
          </a:p>
        </p:txBody>
      </p:sp>
      <p:graphicFrame>
        <p:nvGraphicFramePr>
          <p:cNvPr id="5" name="Content Placeholder 2">
            <a:extLst>
              <a:ext uri="{FF2B5EF4-FFF2-40B4-BE49-F238E27FC236}">
                <a16:creationId xmlns:a16="http://schemas.microsoft.com/office/drawing/2014/main" id="{21210373-CD72-D141-C3E1-EDBC4D9E8440}"/>
              </a:ext>
            </a:extLst>
          </p:cNvPr>
          <p:cNvGraphicFramePr>
            <a:graphicFrameLocks noGrp="1"/>
          </p:cNvGraphicFramePr>
          <p:nvPr>
            <p:ph idx="1"/>
            <p:extLst>
              <p:ext uri="{D42A27DB-BD31-4B8C-83A1-F6EECF244321}">
                <p14:modId xmlns:p14="http://schemas.microsoft.com/office/powerpoint/2010/main" val="2119485713"/>
              </p:ext>
            </p:extLst>
          </p:nvPr>
        </p:nvGraphicFramePr>
        <p:xfrm>
          <a:off x="988114" y="1207698"/>
          <a:ext cx="10436525" cy="5343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4514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3F31FED3-75C0-1B3D-F1AB-C87EAD40CFF0}"/>
              </a:ext>
            </a:extLst>
          </p:cNvPr>
          <p:cNvSpPr>
            <a:spLocks noGrp="1"/>
          </p:cNvSpPr>
          <p:nvPr>
            <p:ph type="title"/>
          </p:nvPr>
        </p:nvSpPr>
        <p:spPr>
          <a:xfrm>
            <a:off x="971663" y="1269808"/>
            <a:ext cx="9821955" cy="914400"/>
          </a:xfrm>
        </p:spPr>
        <p:txBody>
          <a:bodyPr/>
          <a:lstStyle/>
          <a:p>
            <a:r>
              <a:rPr lang="en-US" sz="3000" dirty="0"/>
              <a:t>Lethal dosages </a:t>
            </a:r>
          </a:p>
        </p:txBody>
      </p:sp>
      <p:pic>
        <p:nvPicPr>
          <p:cNvPr id="6" name="Picture Placeholder 5" descr="A person in a hospital bed&#10;&#10;AI-generated content may be incorrect.">
            <a:extLst>
              <a:ext uri="{FF2B5EF4-FFF2-40B4-BE49-F238E27FC236}">
                <a16:creationId xmlns:a16="http://schemas.microsoft.com/office/drawing/2014/main" id="{EC8833E2-BA37-7AE6-0A4C-373256739A7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l="26442" r="3" b="3"/>
          <a:stretch>
            <a:fillRect/>
          </a:stretch>
        </p:blipFill>
        <p:spPr>
          <a:xfrm>
            <a:off x="711612" y="2373989"/>
            <a:ext cx="4938690" cy="3776645"/>
          </a:xfrm>
          <a:noFill/>
        </p:spPr>
      </p:pic>
      <p:sp>
        <p:nvSpPr>
          <p:cNvPr id="13" name="Content Placeholder 3">
            <a:extLst>
              <a:ext uri="{FF2B5EF4-FFF2-40B4-BE49-F238E27FC236}">
                <a16:creationId xmlns:a16="http://schemas.microsoft.com/office/drawing/2014/main" id="{C9AF8DFE-E2D8-69B2-989C-E22510BD043D}"/>
              </a:ext>
            </a:extLst>
          </p:cNvPr>
          <p:cNvSpPr>
            <a:spLocks noGrp="1"/>
          </p:cNvSpPr>
          <p:nvPr>
            <p:ph sz="half" idx="2"/>
          </p:nvPr>
        </p:nvSpPr>
        <p:spPr>
          <a:xfrm>
            <a:off x="6309360" y="155275"/>
            <a:ext cx="5612346" cy="6556076"/>
          </a:xfrm>
          <a:solidFill>
            <a:schemeClr val="accent1"/>
          </a:solidFill>
        </p:spPr>
        <p:txBody>
          <a:bodyPr>
            <a:normAutofit fontScale="92500" lnSpcReduction="20000"/>
          </a:bodyPr>
          <a:lstStyle/>
          <a:p>
            <a:r>
              <a:rPr lang="en-US" sz="2400" spc="200" dirty="0"/>
              <a:t>A lethal dose of radiation is varied on many factors including: how close the patient is to the machine, how long the patient is exposed and how much radiation the patient is exposed to</a:t>
            </a:r>
          </a:p>
          <a:p>
            <a:r>
              <a:rPr lang="en-CA" sz="2400" spc="200" dirty="0"/>
              <a:t>For a patient to die within an hour of being exposed to radiation they would have to have to have a dose of  10,000mgy/10gy or 1000 “rad” which would be the equivalent of roughly 1,000 CT scans at the same time</a:t>
            </a:r>
          </a:p>
          <a:p>
            <a:r>
              <a:rPr lang="en-US" sz="2400" spc="200" dirty="0"/>
              <a:t>For the patient to have a risk of death within 60 days or less from ARS, the dose of radiation have to exceed 3-4gy or 300-400 “rad”</a:t>
            </a:r>
          </a:p>
          <a:p>
            <a:r>
              <a:rPr lang="en-US" sz="2400" spc="200" dirty="0"/>
              <a:t>Doses less than 0.7-2gy or 70-200 “rad” are not considered lethal, but the patient does have a higher risk of developing cancer</a:t>
            </a:r>
          </a:p>
          <a:p>
            <a:endParaRPr lang="en-US" dirty="0"/>
          </a:p>
        </p:txBody>
      </p:sp>
    </p:spTree>
    <p:extLst>
      <p:ext uri="{BB962C8B-B14F-4D97-AF65-F5344CB8AC3E}">
        <p14:creationId xmlns:p14="http://schemas.microsoft.com/office/powerpoint/2010/main" val="3216990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D8D3B-293F-0557-D5B6-B91F42731A2D}"/>
              </a:ext>
            </a:extLst>
          </p:cNvPr>
          <p:cNvSpPr>
            <a:spLocks noGrp="1"/>
          </p:cNvSpPr>
          <p:nvPr>
            <p:ph type="title"/>
          </p:nvPr>
        </p:nvSpPr>
        <p:spPr>
          <a:xfrm>
            <a:off x="1295400" y="816634"/>
            <a:ext cx="9821955" cy="1256118"/>
          </a:xfrm>
        </p:spPr>
        <p:txBody>
          <a:bodyPr/>
          <a:lstStyle/>
          <a:p>
            <a:r>
              <a:rPr lang="en-US" dirty="0"/>
              <a:t>References </a:t>
            </a:r>
            <a:endParaRPr lang="en-CA" dirty="0"/>
          </a:p>
        </p:txBody>
      </p:sp>
      <p:sp>
        <p:nvSpPr>
          <p:cNvPr id="3" name="Content Placeholder 2">
            <a:extLst>
              <a:ext uri="{FF2B5EF4-FFF2-40B4-BE49-F238E27FC236}">
                <a16:creationId xmlns:a16="http://schemas.microsoft.com/office/drawing/2014/main" id="{0B456D19-62CB-DB62-09C9-D853AF06529D}"/>
              </a:ext>
            </a:extLst>
          </p:cNvPr>
          <p:cNvSpPr>
            <a:spLocks noGrp="1"/>
          </p:cNvSpPr>
          <p:nvPr>
            <p:ph idx="1"/>
          </p:nvPr>
        </p:nvSpPr>
        <p:spPr/>
        <p:txBody>
          <a:bodyPr>
            <a:normAutofit fontScale="85000" lnSpcReduction="20000"/>
          </a:bodyPr>
          <a:lstStyle/>
          <a:p>
            <a:r>
              <a:rPr lang="en-US" sz="2600" spc="200" dirty="0">
                <a:effectLst/>
              </a:rPr>
              <a:t>FEMA’s premier all-hazards training center - center for domestic preparedness. (n.d.). </a:t>
            </a:r>
            <a:r>
              <a:rPr lang="en-US" sz="2600" spc="200" dirty="0">
                <a:effectLst/>
                <a:hlinkClick r:id="rId2"/>
              </a:rPr>
              <a:t>https://cdp.dhs.gov/shared/se/courses/default/AWR-923-W%2005122021%201.2-20210512144644/groups/113.html</a:t>
            </a:r>
            <a:endParaRPr lang="en-US" sz="2600" spc="200" dirty="0">
              <a:effectLst/>
            </a:endParaRPr>
          </a:p>
          <a:p>
            <a:r>
              <a:rPr lang="en-US" sz="2600" spc="200" dirty="0">
                <a:effectLst/>
              </a:rPr>
              <a:t>Wikimedia Foundation. (2025, August 17). </a:t>
            </a:r>
            <a:r>
              <a:rPr lang="en-US" sz="2600" i="1" spc="200" dirty="0">
                <a:effectLst/>
              </a:rPr>
              <a:t>Acute radiation syndrome</a:t>
            </a:r>
            <a:r>
              <a:rPr lang="en-US" sz="2600" spc="200" dirty="0">
                <a:effectLst/>
              </a:rPr>
              <a:t>. Wikipedia. </a:t>
            </a:r>
            <a:r>
              <a:rPr lang="en-US" sz="2600" spc="200" dirty="0">
                <a:effectLst/>
                <a:hlinkClick r:id="rId3"/>
              </a:rPr>
              <a:t>https://en.wikipedia.org/wiki/Acute_radiation_syndrome</a:t>
            </a:r>
            <a:r>
              <a:rPr lang="en-US" sz="2600" spc="200" dirty="0">
                <a:effectLst/>
              </a:rPr>
              <a:t> </a:t>
            </a:r>
          </a:p>
          <a:p>
            <a:r>
              <a:rPr lang="en-US" sz="2600" spc="200" dirty="0">
                <a:effectLst/>
              </a:rPr>
              <a:t>Centers for Disease Control and Prevention. (n.d.). </a:t>
            </a:r>
            <a:r>
              <a:rPr lang="en-US" sz="2600" i="1" spc="200" dirty="0">
                <a:effectLst/>
              </a:rPr>
              <a:t>Acute radiation syndrome: Information for clinicians</a:t>
            </a:r>
            <a:r>
              <a:rPr lang="en-US" sz="2600" spc="200" dirty="0">
                <a:effectLst/>
              </a:rPr>
              <a:t>. Centers for Disease Control and Prevention. </a:t>
            </a:r>
            <a:r>
              <a:rPr lang="en-US" sz="2600" spc="200" dirty="0">
                <a:effectLst/>
                <a:hlinkClick r:id="rId4"/>
              </a:rPr>
              <a:t>https://www.cdc.gov/radiation-emergencies/hcp/clinical-guidance/ars.html#:~:text=Latent%20stage:%20In%20this%20stage,hours%20up%20to%20several%20months</a:t>
            </a:r>
            <a:r>
              <a:rPr lang="en-US" sz="2600" spc="200" dirty="0">
                <a:effectLst/>
              </a:rPr>
              <a:t>.</a:t>
            </a:r>
            <a:r>
              <a:rPr lang="en-US" sz="2600" i="1" spc="200" dirty="0">
                <a:effectLst/>
              </a:rPr>
              <a:t> </a:t>
            </a:r>
          </a:p>
          <a:p>
            <a:r>
              <a:rPr lang="en-US" sz="2600" i="1" spc="200" dirty="0">
                <a:effectLst/>
              </a:rPr>
              <a:t>Time phases of acute radiation syndrome (ARS) - dose range 1-2 </a:t>
            </a:r>
            <a:r>
              <a:rPr lang="en-US" sz="2600" i="1" spc="200" dirty="0" err="1">
                <a:effectLst/>
              </a:rPr>
              <a:t>gy</a:t>
            </a:r>
            <a:r>
              <a:rPr lang="en-US" sz="2600" spc="200" dirty="0">
                <a:effectLst/>
              </a:rPr>
              <a:t>. Time Phases of Acute Radiation Syndrome (ARS) - Radiation Emergency Medical Management. (n.d.). </a:t>
            </a:r>
            <a:r>
              <a:rPr lang="en-US" sz="2600" spc="200" dirty="0">
                <a:effectLst/>
                <a:hlinkClick r:id="rId5"/>
              </a:rPr>
              <a:t>https://remm.hhs.gov/ars_timephases1.htm</a:t>
            </a:r>
            <a:endParaRPr lang="en-US" sz="2600" spc="200" dirty="0">
              <a:effectLst/>
            </a:endParaRPr>
          </a:p>
          <a:p>
            <a:pPr marL="0" indent="0">
              <a:buNone/>
            </a:pPr>
            <a:r>
              <a:rPr lang="en-US" sz="2600" spc="200" dirty="0">
                <a:effectLst/>
              </a:rPr>
              <a:t> </a:t>
            </a:r>
          </a:p>
          <a:p>
            <a:endParaRPr lang="en-US" sz="2200" dirty="0">
              <a:effectLst/>
            </a:endParaRPr>
          </a:p>
        </p:txBody>
      </p:sp>
    </p:spTree>
    <p:extLst>
      <p:ext uri="{BB962C8B-B14F-4D97-AF65-F5344CB8AC3E}">
        <p14:creationId xmlns:p14="http://schemas.microsoft.com/office/powerpoint/2010/main" val="471143504"/>
      </p:ext>
    </p:extLst>
  </p:cSld>
  <p:clrMapOvr>
    <a:masterClrMapping/>
  </p:clrMapOvr>
</p:sld>
</file>

<file path=ppt/theme/theme1.xml><?xml version="1.0" encoding="utf-8"?>
<a:theme xmlns:a="http://schemas.openxmlformats.org/drawingml/2006/main" name="Blue">
  <a:themeElements>
    <a:clrScheme name="Scientific Discovery">
      <a:dk1>
        <a:srgbClr val="000000"/>
      </a:dk1>
      <a:lt1>
        <a:srgbClr val="FFFFFF"/>
      </a:lt1>
      <a:dk2>
        <a:srgbClr val="44546A"/>
      </a:dk2>
      <a:lt2>
        <a:srgbClr val="E7E6E6"/>
      </a:lt2>
      <a:accent1>
        <a:srgbClr val="96D3ED"/>
      </a:accent1>
      <a:accent2>
        <a:srgbClr val="C7DBE1"/>
      </a:accent2>
      <a:accent3>
        <a:srgbClr val="688EBD"/>
      </a:accent3>
      <a:accent4>
        <a:srgbClr val="BCE5DD"/>
      </a:accent4>
      <a:accent5>
        <a:srgbClr val="66DDCC"/>
      </a:accent5>
      <a:accent6>
        <a:srgbClr val="E0CE61"/>
      </a:accent6>
      <a:hlink>
        <a:srgbClr val="0563C1"/>
      </a:hlink>
      <a:folHlink>
        <a:srgbClr val="954F72"/>
      </a:folHlink>
    </a:clrScheme>
    <a:fontScheme name="Custom 36">
      <a:majorFont>
        <a:latin typeface="Posterama"/>
        <a:ea typeface=""/>
        <a:cs typeface=""/>
      </a:majorFont>
      <a:minorFont>
        <a:latin typeface="Daytona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ue" id="{0F919534-EBAE-43EC-8688-974A6C1799ED}" vid="{3BC5172A-0C53-4A73-999D-68DC3B72FB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Blue</Template>
  <TotalTime>4658</TotalTime>
  <Words>899</Words>
  <Application>Microsoft Office PowerPoint</Application>
  <PresentationFormat>Widescreen</PresentationFormat>
  <Paragraphs>40</Paragraphs>
  <Slides>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Arial</vt:lpstr>
      <vt:lpstr>Courier New</vt:lpstr>
      <vt:lpstr>Daytona Condensed Light</vt:lpstr>
      <vt:lpstr>Posterama</vt:lpstr>
      <vt:lpstr>Blue</vt:lpstr>
      <vt:lpstr>Early Somatic Effects</vt:lpstr>
      <vt:lpstr>What is “ARS” (Acute Radiation Poisoning)</vt:lpstr>
      <vt:lpstr>Stages of ARS</vt:lpstr>
      <vt:lpstr>Stages of ARS continued</vt:lpstr>
      <vt:lpstr>Lethal dosages </vt:lpstr>
      <vt:lpstr>Lethal dosages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Ryan Kaushakis</dc:creator>
  <cp:lastModifiedBy>Ryan Kaushakis</cp:lastModifiedBy>
  <cp:revision>2</cp:revision>
  <dcterms:created xsi:type="dcterms:W3CDTF">2025-08-21T20:19:20Z</dcterms:created>
  <dcterms:modified xsi:type="dcterms:W3CDTF">2025-08-25T02:02:43Z</dcterms:modified>
</cp:coreProperties>
</file>