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19"/>
  </p:notesMasterIdLst>
  <p:sldIdLst>
    <p:sldId id="256" r:id="rId6"/>
    <p:sldId id="266" r:id="rId7"/>
    <p:sldId id="437" r:id="rId8"/>
    <p:sldId id="438" r:id="rId9"/>
    <p:sldId id="439" r:id="rId10"/>
    <p:sldId id="440" r:id="rId11"/>
    <p:sldId id="441" r:id="rId12"/>
    <p:sldId id="442" r:id="rId13"/>
    <p:sldId id="290" r:id="rId14"/>
    <p:sldId id="443" r:id="rId15"/>
    <p:sldId id="444" r:id="rId16"/>
    <p:sldId id="445" r:id="rId17"/>
    <p:sldId id="436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561" autoAdjust="0"/>
    <p:restoredTop sz="94660"/>
  </p:normalViewPr>
  <p:slideViewPr>
    <p:cSldViewPr snapToGrid="0">
      <p:cViewPr varScale="1">
        <p:scale>
          <a:sx n="78" d="100"/>
          <a:sy n="78" d="100"/>
        </p:scale>
        <p:origin x="672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57E6EF7-5E7D-4578-8922-D170899D687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7AB1363-FFF1-42A0-9228-B443A780529E}">
      <dgm:prSet custT="1"/>
      <dgm:spPr/>
      <dgm:t>
        <a:bodyPr/>
        <a:lstStyle/>
        <a:p>
          <a:r>
            <a:rPr lang="en-US" sz="1800" dirty="0">
              <a:latin typeface="Futura PT Book" panose="020B0502020204020303" pitchFamily="34" charset="0"/>
            </a:rPr>
            <a:t>What is a target audience </a:t>
          </a:r>
        </a:p>
      </dgm:t>
    </dgm:pt>
    <dgm:pt modelId="{BA94AC7C-72BC-49DF-8DC4-50A449836FBB}" type="parTrans" cxnId="{1D86B3A7-BFC9-46F5-8015-4231E09145C9}">
      <dgm:prSet/>
      <dgm:spPr/>
      <dgm:t>
        <a:bodyPr/>
        <a:lstStyle/>
        <a:p>
          <a:endParaRPr lang="en-US" sz="1800">
            <a:latin typeface="Futura PT Book" panose="020B0502020204020303" pitchFamily="34" charset="0"/>
          </a:endParaRPr>
        </a:p>
      </dgm:t>
    </dgm:pt>
    <dgm:pt modelId="{A8FF23B1-BB33-4332-8B09-BE3FCBB43732}" type="sibTrans" cxnId="{1D86B3A7-BFC9-46F5-8015-4231E09145C9}">
      <dgm:prSet/>
      <dgm:spPr/>
      <dgm:t>
        <a:bodyPr/>
        <a:lstStyle/>
        <a:p>
          <a:endParaRPr lang="en-US" sz="1800">
            <a:latin typeface="Futura PT Book" panose="020B0502020204020303" pitchFamily="34" charset="0"/>
          </a:endParaRPr>
        </a:p>
      </dgm:t>
    </dgm:pt>
    <dgm:pt modelId="{146FA70C-3A77-41FB-9DCE-B558411967A7}">
      <dgm:prSet custT="1"/>
      <dgm:spPr/>
      <dgm:t>
        <a:bodyPr/>
        <a:lstStyle/>
        <a:p>
          <a:r>
            <a:rPr lang="en-US" sz="1800" dirty="0">
              <a:latin typeface="Futura PT Book" panose="020B0502020204020303" pitchFamily="34" charset="0"/>
            </a:rPr>
            <a:t>What is a target market?</a:t>
          </a:r>
        </a:p>
      </dgm:t>
    </dgm:pt>
    <dgm:pt modelId="{F967B4FC-B127-4DE2-A57D-5EFC7DD552A0}" type="parTrans" cxnId="{348BC729-99C1-4608-9F30-8F002128C78F}">
      <dgm:prSet/>
      <dgm:spPr/>
      <dgm:t>
        <a:bodyPr/>
        <a:lstStyle/>
        <a:p>
          <a:endParaRPr lang="en-US" sz="1800">
            <a:latin typeface="Futura PT Book" panose="020B0502020204020303" pitchFamily="34" charset="0"/>
          </a:endParaRPr>
        </a:p>
      </dgm:t>
    </dgm:pt>
    <dgm:pt modelId="{AD8112EC-8526-4EB5-83E6-13245AF8EB81}" type="sibTrans" cxnId="{348BC729-99C1-4608-9F30-8F002128C78F}">
      <dgm:prSet/>
      <dgm:spPr/>
      <dgm:t>
        <a:bodyPr/>
        <a:lstStyle/>
        <a:p>
          <a:endParaRPr lang="en-US" sz="1800">
            <a:latin typeface="Futura PT Book" panose="020B0502020204020303" pitchFamily="34" charset="0"/>
          </a:endParaRPr>
        </a:p>
      </dgm:t>
    </dgm:pt>
    <dgm:pt modelId="{DE4852AB-EBDD-4A8A-B3E9-7CA214BE2C31}">
      <dgm:prSet custT="1"/>
      <dgm:spPr/>
      <dgm:t>
        <a:bodyPr/>
        <a:lstStyle/>
        <a:p>
          <a:r>
            <a:rPr lang="en-US" sz="1800" dirty="0">
              <a:latin typeface="Futura PT Book" panose="020B0502020204020303" pitchFamily="34" charset="0"/>
            </a:rPr>
            <a:t>How to reach your target audience </a:t>
          </a:r>
        </a:p>
      </dgm:t>
    </dgm:pt>
    <dgm:pt modelId="{1A427480-A122-4305-8852-F547A1A430B2}" type="parTrans" cxnId="{78EA1EDE-17F7-4CA8-8D6A-C800BFE18BEB}">
      <dgm:prSet/>
      <dgm:spPr/>
      <dgm:t>
        <a:bodyPr/>
        <a:lstStyle/>
        <a:p>
          <a:endParaRPr lang="en-US" sz="1800">
            <a:latin typeface="Futura PT Book" panose="020B0502020204020303" pitchFamily="34" charset="0"/>
          </a:endParaRPr>
        </a:p>
      </dgm:t>
    </dgm:pt>
    <dgm:pt modelId="{39F3A66B-E38D-4013-888E-EE713C8F73B8}" type="sibTrans" cxnId="{78EA1EDE-17F7-4CA8-8D6A-C800BFE18BEB}">
      <dgm:prSet/>
      <dgm:spPr/>
      <dgm:t>
        <a:bodyPr/>
        <a:lstStyle/>
        <a:p>
          <a:endParaRPr lang="en-US" sz="1800">
            <a:latin typeface="Futura PT Book" panose="020B0502020204020303" pitchFamily="34" charset="0"/>
          </a:endParaRPr>
        </a:p>
      </dgm:t>
    </dgm:pt>
    <dgm:pt modelId="{9A73DF7A-0AA9-4428-8070-C7D0DEAFD57F}">
      <dgm:prSet custT="1"/>
      <dgm:spPr/>
      <dgm:t>
        <a:bodyPr/>
        <a:lstStyle/>
        <a:p>
          <a:r>
            <a:rPr lang="en-US" sz="1800" dirty="0">
              <a:latin typeface="Futura PT Book" panose="020B0502020204020303" pitchFamily="34" charset="0"/>
            </a:rPr>
            <a:t>The importance of having a website</a:t>
          </a:r>
        </a:p>
      </dgm:t>
    </dgm:pt>
    <dgm:pt modelId="{27CA15A8-402B-4F82-8A8C-425B918C2F44}" type="parTrans" cxnId="{506361AB-443C-4C63-AD2B-E05A879C8420}">
      <dgm:prSet/>
      <dgm:spPr/>
      <dgm:t>
        <a:bodyPr/>
        <a:lstStyle/>
        <a:p>
          <a:endParaRPr lang="en-US" sz="1800">
            <a:latin typeface="Futura PT Book" panose="020B0502020204020303" pitchFamily="34" charset="0"/>
          </a:endParaRPr>
        </a:p>
      </dgm:t>
    </dgm:pt>
    <dgm:pt modelId="{308DDE35-176E-4415-8A62-44FF5EE78667}" type="sibTrans" cxnId="{506361AB-443C-4C63-AD2B-E05A879C8420}">
      <dgm:prSet/>
      <dgm:spPr/>
      <dgm:t>
        <a:bodyPr/>
        <a:lstStyle/>
        <a:p>
          <a:endParaRPr lang="en-US" sz="1800">
            <a:latin typeface="Futura PT Book" panose="020B0502020204020303" pitchFamily="34" charset="0"/>
          </a:endParaRPr>
        </a:p>
      </dgm:t>
    </dgm:pt>
    <dgm:pt modelId="{D726FE61-B209-4FA7-A99F-1604EB329E03}">
      <dgm:prSet custT="1"/>
      <dgm:spPr/>
      <dgm:t>
        <a:bodyPr/>
        <a:lstStyle/>
        <a:p>
          <a:r>
            <a:rPr lang="en-US" sz="1800" dirty="0">
              <a:latin typeface="Futura PT Book" panose="020B0502020204020303" pitchFamily="34" charset="0"/>
            </a:rPr>
            <a:t>Is your website accessible to your audience </a:t>
          </a:r>
        </a:p>
      </dgm:t>
    </dgm:pt>
    <dgm:pt modelId="{9BA8C29C-BB28-489C-BDB3-3965C13DD87E}" type="parTrans" cxnId="{064FED13-114E-45E4-B32E-D3CA33DAA454}">
      <dgm:prSet/>
      <dgm:spPr/>
      <dgm:t>
        <a:bodyPr/>
        <a:lstStyle/>
        <a:p>
          <a:endParaRPr lang="en-US" sz="1800">
            <a:latin typeface="Futura PT Book" panose="020B0502020204020303" pitchFamily="34" charset="0"/>
          </a:endParaRPr>
        </a:p>
      </dgm:t>
    </dgm:pt>
    <dgm:pt modelId="{9ED3FB72-3F9D-4B67-9D04-0665F437D22B}" type="sibTrans" cxnId="{064FED13-114E-45E4-B32E-D3CA33DAA454}">
      <dgm:prSet/>
      <dgm:spPr/>
      <dgm:t>
        <a:bodyPr/>
        <a:lstStyle/>
        <a:p>
          <a:endParaRPr lang="en-US" sz="1800">
            <a:latin typeface="Futura PT Book" panose="020B0502020204020303" pitchFamily="34" charset="0"/>
          </a:endParaRPr>
        </a:p>
      </dgm:t>
    </dgm:pt>
    <dgm:pt modelId="{7B6B7C54-6D8F-4A2E-A4A3-D778AC71AC07}" type="pres">
      <dgm:prSet presAssocID="{B57E6EF7-5E7D-4578-8922-D170899D6874}" presName="linear" presStyleCnt="0">
        <dgm:presLayoutVars>
          <dgm:animLvl val="lvl"/>
          <dgm:resizeHandles val="exact"/>
        </dgm:presLayoutVars>
      </dgm:prSet>
      <dgm:spPr/>
    </dgm:pt>
    <dgm:pt modelId="{6F812E6D-6B15-497B-9673-2B7332795609}" type="pres">
      <dgm:prSet presAssocID="{57AB1363-FFF1-42A0-9228-B443A780529E}" presName="parentText" presStyleLbl="node1" presStyleIdx="0" presStyleCnt="5" custLinFactNeighborX="0" custLinFactNeighborY="35809">
        <dgm:presLayoutVars>
          <dgm:chMax val="0"/>
          <dgm:bulletEnabled val="1"/>
        </dgm:presLayoutVars>
      </dgm:prSet>
      <dgm:spPr/>
    </dgm:pt>
    <dgm:pt modelId="{DF800BF2-6DB5-4CBC-835F-87439962B813}" type="pres">
      <dgm:prSet presAssocID="{A8FF23B1-BB33-4332-8B09-BE3FCBB43732}" presName="spacer" presStyleCnt="0"/>
      <dgm:spPr/>
    </dgm:pt>
    <dgm:pt modelId="{F60F2609-70D8-4947-8592-FF29ADA5638F}" type="pres">
      <dgm:prSet presAssocID="{146FA70C-3A77-41FB-9DCE-B558411967A7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FE059C2E-AC57-4728-BFB6-3846E37A49BE}" type="pres">
      <dgm:prSet presAssocID="{AD8112EC-8526-4EB5-83E6-13245AF8EB81}" presName="spacer" presStyleCnt="0"/>
      <dgm:spPr/>
    </dgm:pt>
    <dgm:pt modelId="{26084C63-51D6-4D39-8869-31B1AB4168ED}" type="pres">
      <dgm:prSet presAssocID="{DE4852AB-EBDD-4A8A-B3E9-7CA214BE2C31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F991822B-34E4-484A-8A47-A072DE5AC0F9}" type="pres">
      <dgm:prSet presAssocID="{39F3A66B-E38D-4013-888E-EE713C8F73B8}" presName="spacer" presStyleCnt="0"/>
      <dgm:spPr/>
    </dgm:pt>
    <dgm:pt modelId="{A489F3DA-4AD4-4B91-9A96-F0EAC24AE3AD}" type="pres">
      <dgm:prSet presAssocID="{9A73DF7A-0AA9-4428-8070-C7D0DEAFD57F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E4ECDDD5-22C6-4F01-B2CA-904F220054BE}" type="pres">
      <dgm:prSet presAssocID="{308DDE35-176E-4415-8A62-44FF5EE78667}" presName="spacer" presStyleCnt="0"/>
      <dgm:spPr/>
    </dgm:pt>
    <dgm:pt modelId="{2D874D25-E30F-4AE3-9478-1DB0A160F998}" type="pres">
      <dgm:prSet presAssocID="{D726FE61-B209-4FA7-A99F-1604EB329E03}" presName="parentText" presStyleLbl="node1" presStyleIdx="4" presStyleCnt="5" custLinFactNeighborX="0" custLinFactNeighborY="71174">
        <dgm:presLayoutVars>
          <dgm:chMax val="0"/>
          <dgm:bulletEnabled val="1"/>
        </dgm:presLayoutVars>
      </dgm:prSet>
      <dgm:spPr/>
    </dgm:pt>
  </dgm:ptLst>
  <dgm:cxnLst>
    <dgm:cxn modelId="{064FED13-114E-45E4-B32E-D3CA33DAA454}" srcId="{B57E6EF7-5E7D-4578-8922-D170899D6874}" destId="{D726FE61-B209-4FA7-A99F-1604EB329E03}" srcOrd="4" destOrd="0" parTransId="{9BA8C29C-BB28-489C-BDB3-3965C13DD87E}" sibTransId="{9ED3FB72-3F9D-4B67-9D04-0665F437D22B}"/>
    <dgm:cxn modelId="{348BC729-99C1-4608-9F30-8F002128C78F}" srcId="{B57E6EF7-5E7D-4578-8922-D170899D6874}" destId="{146FA70C-3A77-41FB-9DCE-B558411967A7}" srcOrd="1" destOrd="0" parTransId="{F967B4FC-B127-4DE2-A57D-5EFC7DD552A0}" sibTransId="{AD8112EC-8526-4EB5-83E6-13245AF8EB81}"/>
    <dgm:cxn modelId="{2F87D94E-04FB-4CDC-8ACA-630EFBEE73BE}" type="presOf" srcId="{DE4852AB-EBDD-4A8A-B3E9-7CA214BE2C31}" destId="{26084C63-51D6-4D39-8869-31B1AB4168ED}" srcOrd="0" destOrd="0" presId="urn:microsoft.com/office/officeart/2005/8/layout/vList2"/>
    <dgm:cxn modelId="{AC7DE974-CCF4-4371-A3E6-D404EF71D1DA}" type="presOf" srcId="{57AB1363-FFF1-42A0-9228-B443A780529E}" destId="{6F812E6D-6B15-497B-9673-2B7332795609}" srcOrd="0" destOrd="0" presId="urn:microsoft.com/office/officeart/2005/8/layout/vList2"/>
    <dgm:cxn modelId="{D08CB39B-D5F5-4431-8927-D949A9543DB1}" type="presOf" srcId="{146FA70C-3A77-41FB-9DCE-B558411967A7}" destId="{F60F2609-70D8-4947-8592-FF29ADA5638F}" srcOrd="0" destOrd="0" presId="urn:microsoft.com/office/officeart/2005/8/layout/vList2"/>
    <dgm:cxn modelId="{00D7E2A0-C2CB-4323-8C14-039052054954}" type="presOf" srcId="{B57E6EF7-5E7D-4578-8922-D170899D6874}" destId="{7B6B7C54-6D8F-4A2E-A4A3-D778AC71AC07}" srcOrd="0" destOrd="0" presId="urn:microsoft.com/office/officeart/2005/8/layout/vList2"/>
    <dgm:cxn modelId="{1D86B3A7-BFC9-46F5-8015-4231E09145C9}" srcId="{B57E6EF7-5E7D-4578-8922-D170899D6874}" destId="{57AB1363-FFF1-42A0-9228-B443A780529E}" srcOrd="0" destOrd="0" parTransId="{BA94AC7C-72BC-49DF-8DC4-50A449836FBB}" sibTransId="{A8FF23B1-BB33-4332-8B09-BE3FCBB43732}"/>
    <dgm:cxn modelId="{506361AB-443C-4C63-AD2B-E05A879C8420}" srcId="{B57E6EF7-5E7D-4578-8922-D170899D6874}" destId="{9A73DF7A-0AA9-4428-8070-C7D0DEAFD57F}" srcOrd="3" destOrd="0" parTransId="{27CA15A8-402B-4F82-8A8C-425B918C2F44}" sibTransId="{308DDE35-176E-4415-8A62-44FF5EE78667}"/>
    <dgm:cxn modelId="{B85480B9-1AB3-451A-8931-26A6BE2475F5}" type="presOf" srcId="{9A73DF7A-0AA9-4428-8070-C7D0DEAFD57F}" destId="{A489F3DA-4AD4-4B91-9A96-F0EAC24AE3AD}" srcOrd="0" destOrd="0" presId="urn:microsoft.com/office/officeart/2005/8/layout/vList2"/>
    <dgm:cxn modelId="{78EA1EDE-17F7-4CA8-8D6A-C800BFE18BEB}" srcId="{B57E6EF7-5E7D-4578-8922-D170899D6874}" destId="{DE4852AB-EBDD-4A8A-B3E9-7CA214BE2C31}" srcOrd="2" destOrd="0" parTransId="{1A427480-A122-4305-8852-F547A1A430B2}" sibTransId="{39F3A66B-E38D-4013-888E-EE713C8F73B8}"/>
    <dgm:cxn modelId="{9286F1E5-4763-4546-8D87-A69671060F02}" type="presOf" srcId="{D726FE61-B209-4FA7-A99F-1604EB329E03}" destId="{2D874D25-E30F-4AE3-9478-1DB0A160F998}" srcOrd="0" destOrd="0" presId="urn:microsoft.com/office/officeart/2005/8/layout/vList2"/>
    <dgm:cxn modelId="{1B384097-87ED-4CF7-8B2C-FD277D70DC32}" type="presParOf" srcId="{7B6B7C54-6D8F-4A2E-A4A3-D778AC71AC07}" destId="{6F812E6D-6B15-497B-9673-2B7332795609}" srcOrd="0" destOrd="0" presId="urn:microsoft.com/office/officeart/2005/8/layout/vList2"/>
    <dgm:cxn modelId="{7D1E64AB-FBAC-4BDE-853F-160301893B67}" type="presParOf" srcId="{7B6B7C54-6D8F-4A2E-A4A3-D778AC71AC07}" destId="{DF800BF2-6DB5-4CBC-835F-87439962B813}" srcOrd="1" destOrd="0" presId="urn:microsoft.com/office/officeart/2005/8/layout/vList2"/>
    <dgm:cxn modelId="{01E2090C-ADBF-4ACF-9602-066CFFA4B61C}" type="presParOf" srcId="{7B6B7C54-6D8F-4A2E-A4A3-D778AC71AC07}" destId="{F60F2609-70D8-4947-8592-FF29ADA5638F}" srcOrd="2" destOrd="0" presId="urn:microsoft.com/office/officeart/2005/8/layout/vList2"/>
    <dgm:cxn modelId="{44B9A265-CC82-45CC-9135-67133B1F32BF}" type="presParOf" srcId="{7B6B7C54-6D8F-4A2E-A4A3-D778AC71AC07}" destId="{FE059C2E-AC57-4728-BFB6-3846E37A49BE}" srcOrd="3" destOrd="0" presId="urn:microsoft.com/office/officeart/2005/8/layout/vList2"/>
    <dgm:cxn modelId="{03F058B5-7374-45AA-921B-712978550354}" type="presParOf" srcId="{7B6B7C54-6D8F-4A2E-A4A3-D778AC71AC07}" destId="{26084C63-51D6-4D39-8869-31B1AB4168ED}" srcOrd="4" destOrd="0" presId="urn:microsoft.com/office/officeart/2005/8/layout/vList2"/>
    <dgm:cxn modelId="{2E65B78F-0BC9-4D6C-A9DA-2B88AE8B876B}" type="presParOf" srcId="{7B6B7C54-6D8F-4A2E-A4A3-D778AC71AC07}" destId="{F991822B-34E4-484A-8A47-A072DE5AC0F9}" srcOrd="5" destOrd="0" presId="urn:microsoft.com/office/officeart/2005/8/layout/vList2"/>
    <dgm:cxn modelId="{9E86E47B-AE44-4828-A87A-AF7157386B40}" type="presParOf" srcId="{7B6B7C54-6D8F-4A2E-A4A3-D778AC71AC07}" destId="{A489F3DA-4AD4-4B91-9A96-F0EAC24AE3AD}" srcOrd="6" destOrd="0" presId="urn:microsoft.com/office/officeart/2005/8/layout/vList2"/>
    <dgm:cxn modelId="{51ACC7A0-D628-4281-8C9E-9ACCD0797532}" type="presParOf" srcId="{7B6B7C54-6D8F-4A2E-A4A3-D778AC71AC07}" destId="{E4ECDDD5-22C6-4F01-B2CA-904F220054BE}" srcOrd="7" destOrd="0" presId="urn:microsoft.com/office/officeart/2005/8/layout/vList2"/>
    <dgm:cxn modelId="{6E78F61F-5D35-4370-9CE7-EC0C424516CA}" type="presParOf" srcId="{7B6B7C54-6D8F-4A2E-A4A3-D778AC71AC07}" destId="{2D874D25-E30F-4AE3-9478-1DB0A160F998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1C9C8B0-69F0-4090-8F9F-CD66BA85E43A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7AFE841-14CD-4EE4-B331-CD36673ED813}">
      <dgm:prSet/>
      <dgm:spPr/>
      <dgm:t>
        <a:bodyPr/>
        <a:lstStyle/>
        <a:p>
          <a:r>
            <a:rPr lang="en-US" b="0" i="0" dirty="0">
              <a:latin typeface="Futura PT Book" panose="020B0502020204020303" pitchFamily="34" charset="0"/>
            </a:rPr>
            <a:t>While similar with </a:t>
          </a:r>
          <a:r>
            <a:rPr lang="en-US" dirty="0">
              <a:latin typeface="Futura PT Book" panose="020B0502020204020303" pitchFamily="34" charset="0"/>
            </a:rPr>
            <a:t>target audience </a:t>
          </a:r>
          <a:r>
            <a:rPr lang="en-US" b="0" i="0" dirty="0">
              <a:latin typeface="Futura PT Book" panose="020B0502020204020303" pitchFamily="34" charset="0"/>
            </a:rPr>
            <a:t>there are some differences between those two terms</a:t>
          </a:r>
          <a:endParaRPr lang="en-US" dirty="0">
            <a:latin typeface="Futura PT Book" panose="020B0502020204020303" pitchFamily="34" charset="0"/>
          </a:endParaRPr>
        </a:p>
      </dgm:t>
    </dgm:pt>
    <dgm:pt modelId="{194FC6DC-8379-4F63-B497-5FE0A867B364}" type="parTrans" cxnId="{D75EE8C2-A2A2-4E2F-A0E7-6A1EFDC1AF07}">
      <dgm:prSet/>
      <dgm:spPr/>
      <dgm:t>
        <a:bodyPr/>
        <a:lstStyle/>
        <a:p>
          <a:endParaRPr lang="en-US"/>
        </a:p>
      </dgm:t>
    </dgm:pt>
    <dgm:pt modelId="{5C101EC1-1F44-48FF-A721-72D3C2703D39}" type="sibTrans" cxnId="{D75EE8C2-A2A2-4E2F-A0E7-6A1EFDC1AF07}">
      <dgm:prSet/>
      <dgm:spPr/>
      <dgm:t>
        <a:bodyPr/>
        <a:lstStyle/>
        <a:p>
          <a:endParaRPr lang="en-US"/>
        </a:p>
      </dgm:t>
    </dgm:pt>
    <dgm:pt modelId="{ACF3CDB1-22CA-4AD7-9F6E-BFDA8415F4CD}">
      <dgm:prSet/>
      <dgm:spPr/>
      <dgm:t>
        <a:bodyPr/>
        <a:lstStyle/>
        <a:p>
          <a:r>
            <a:rPr lang="en-US"/>
            <a:t>For Example let’s take the previous statement :</a:t>
          </a:r>
        </a:p>
      </dgm:t>
    </dgm:pt>
    <dgm:pt modelId="{85D83267-35BF-4666-80FB-51FA4B05AA1E}" type="parTrans" cxnId="{8BF5CB71-CCE9-4CD0-A4A0-1408A0882C96}">
      <dgm:prSet/>
      <dgm:spPr/>
      <dgm:t>
        <a:bodyPr/>
        <a:lstStyle/>
        <a:p>
          <a:endParaRPr lang="en-US"/>
        </a:p>
      </dgm:t>
    </dgm:pt>
    <dgm:pt modelId="{B5DBA385-5BF7-4A39-8237-EE9378D2EE86}" type="sibTrans" cxnId="{8BF5CB71-CCE9-4CD0-A4A0-1408A0882C96}">
      <dgm:prSet/>
      <dgm:spPr/>
      <dgm:t>
        <a:bodyPr/>
        <a:lstStyle/>
        <a:p>
          <a:endParaRPr lang="en-US"/>
        </a:p>
      </dgm:t>
    </dgm:pt>
    <dgm:pt modelId="{A82C1FF5-CB68-4EDB-86C0-40D8406D2890}">
      <dgm:prSet/>
      <dgm:spPr/>
      <dgm:t>
        <a:bodyPr/>
        <a:lstStyle/>
        <a:p>
          <a:r>
            <a:rPr lang="en-US"/>
            <a:t>“</a:t>
          </a:r>
          <a:r>
            <a:rPr lang="en-US" b="0" i="0"/>
            <a:t>working moms between the ages of 35 and 45, living in Toronto, interested in Skin Care , with a monthly income between $4000-$5000”</a:t>
          </a:r>
          <a:endParaRPr lang="en-US"/>
        </a:p>
      </dgm:t>
    </dgm:pt>
    <dgm:pt modelId="{405D0E63-0470-4EE6-8334-B4D24E69D4F6}" type="parTrans" cxnId="{20098B9B-ED6D-4183-8C93-C720D4F648AB}">
      <dgm:prSet/>
      <dgm:spPr/>
      <dgm:t>
        <a:bodyPr/>
        <a:lstStyle/>
        <a:p>
          <a:endParaRPr lang="en-US"/>
        </a:p>
      </dgm:t>
    </dgm:pt>
    <dgm:pt modelId="{B6BA5284-B4F2-4DE4-AC86-A08DF7A20B97}" type="sibTrans" cxnId="{20098B9B-ED6D-4183-8C93-C720D4F648AB}">
      <dgm:prSet/>
      <dgm:spPr/>
      <dgm:t>
        <a:bodyPr/>
        <a:lstStyle/>
        <a:p>
          <a:endParaRPr lang="en-US"/>
        </a:p>
      </dgm:t>
    </dgm:pt>
    <dgm:pt modelId="{36C75B17-9730-4F1D-8BBD-B725D10D3FFD}">
      <dgm:prSet/>
      <dgm:spPr/>
      <dgm:t>
        <a:bodyPr/>
        <a:lstStyle/>
        <a:p>
          <a:r>
            <a:rPr lang="en-US" b="0" i="0"/>
            <a:t>If that is your target audience, your target market would be working moms aged 35-45. </a:t>
          </a:r>
          <a:endParaRPr lang="en-US"/>
        </a:p>
      </dgm:t>
    </dgm:pt>
    <dgm:pt modelId="{894C1D00-7CC4-4FCE-9085-D4F16DDCC612}" type="parTrans" cxnId="{CA062804-BC43-47D5-BBCE-83F1AD0C144E}">
      <dgm:prSet/>
      <dgm:spPr/>
      <dgm:t>
        <a:bodyPr/>
        <a:lstStyle/>
        <a:p>
          <a:endParaRPr lang="en-US"/>
        </a:p>
      </dgm:t>
    </dgm:pt>
    <dgm:pt modelId="{38DA02DD-3CDE-4244-864D-2140942D0EA6}" type="sibTrans" cxnId="{CA062804-BC43-47D5-BBCE-83F1AD0C144E}">
      <dgm:prSet/>
      <dgm:spPr/>
      <dgm:t>
        <a:bodyPr/>
        <a:lstStyle/>
        <a:p>
          <a:endParaRPr lang="en-US"/>
        </a:p>
      </dgm:t>
    </dgm:pt>
    <dgm:pt modelId="{F967485C-DDA4-495D-BFFD-3E7E357A2D9C}" type="pres">
      <dgm:prSet presAssocID="{B1C9C8B0-69F0-4090-8F9F-CD66BA85E43A}" presName="linear" presStyleCnt="0">
        <dgm:presLayoutVars>
          <dgm:animLvl val="lvl"/>
          <dgm:resizeHandles val="exact"/>
        </dgm:presLayoutVars>
      </dgm:prSet>
      <dgm:spPr/>
    </dgm:pt>
    <dgm:pt modelId="{F9A2AD6F-8840-4B59-99E9-56D551DFBDFC}" type="pres">
      <dgm:prSet presAssocID="{27AFE841-14CD-4EE4-B331-CD36673ED81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567BFADE-F02E-4AE4-984D-6FF6BB3A59E0}" type="pres">
      <dgm:prSet presAssocID="{5C101EC1-1F44-48FF-A721-72D3C2703D39}" presName="spacer" presStyleCnt="0"/>
      <dgm:spPr/>
    </dgm:pt>
    <dgm:pt modelId="{9321B221-1490-4FEC-B741-18107EC1D0C2}" type="pres">
      <dgm:prSet presAssocID="{ACF3CDB1-22CA-4AD7-9F6E-BFDA8415F4CD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8B6BA3D1-4291-4DE1-BA56-3E4C7E13F500}" type="pres">
      <dgm:prSet presAssocID="{B5DBA385-5BF7-4A39-8237-EE9378D2EE86}" presName="spacer" presStyleCnt="0"/>
      <dgm:spPr/>
    </dgm:pt>
    <dgm:pt modelId="{DFFED86C-C746-4200-A9C4-8CDEF0C34779}" type="pres">
      <dgm:prSet presAssocID="{A82C1FF5-CB68-4EDB-86C0-40D8406D2890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6697B972-B09F-462C-A706-D9A20E4A6BA8}" type="pres">
      <dgm:prSet presAssocID="{B6BA5284-B4F2-4DE4-AC86-A08DF7A20B97}" presName="spacer" presStyleCnt="0"/>
      <dgm:spPr/>
    </dgm:pt>
    <dgm:pt modelId="{301F6E74-ED3C-4618-8D78-D3DE27834890}" type="pres">
      <dgm:prSet presAssocID="{36C75B17-9730-4F1D-8BBD-B725D10D3FFD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CA062804-BC43-47D5-BBCE-83F1AD0C144E}" srcId="{B1C9C8B0-69F0-4090-8F9F-CD66BA85E43A}" destId="{36C75B17-9730-4F1D-8BBD-B725D10D3FFD}" srcOrd="3" destOrd="0" parTransId="{894C1D00-7CC4-4FCE-9085-D4F16DDCC612}" sibTransId="{38DA02DD-3CDE-4244-864D-2140942D0EA6}"/>
    <dgm:cxn modelId="{1D533114-7C29-4AB7-B55C-AE27B4CC3963}" type="presOf" srcId="{36C75B17-9730-4F1D-8BBD-B725D10D3FFD}" destId="{301F6E74-ED3C-4618-8D78-D3DE27834890}" srcOrd="0" destOrd="0" presId="urn:microsoft.com/office/officeart/2005/8/layout/vList2"/>
    <dgm:cxn modelId="{FB3C334B-EF22-42EA-B3BE-A576B4BA7325}" type="presOf" srcId="{A82C1FF5-CB68-4EDB-86C0-40D8406D2890}" destId="{DFFED86C-C746-4200-A9C4-8CDEF0C34779}" srcOrd="0" destOrd="0" presId="urn:microsoft.com/office/officeart/2005/8/layout/vList2"/>
    <dgm:cxn modelId="{8BF5CB71-CCE9-4CD0-A4A0-1408A0882C96}" srcId="{B1C9C8B0-69F0-4090-8F9F-CD66BA85E43A}" destId="{ACF3CDB1-22CA-4AD7-9F6E-BFDA8415F4CD}" srcOrd="1" destOrd="0" parTransId="{85D83267-35BF-4666-80FB-51FA4B05AA1E}" sibTransId="{B5DBA385-5BF7-4A39-8237-EE9378D2EE86}"/>
    <dgm:cxn modelId="{BFA01099-6C0B-464F-868B-4B24E4CCEE18}" type="presOf" srcId="{27AFE841-14CD-4EE4-B331-CD36673ED813}" destId="{F9A2AD6F-8840-4B59-99E9-56D551DFBDFC}" srcOrd="0" destOrd="0" presId="urn:microsoft.com/office/officeart/2005/8/layout/vList2"/>
    <dgm:cxn modelId="{42B3A69A-97B1-45A7-B783-365B06DF64A4}" type="presOf" srcId="{B1C9C8B0-69F0-4090-8F9F-CD66BA85E43A}" destId="{F967485C-DDA4-495D-BFFD-3E7E357A2D9C}" srcOrd="0" destOrd="0" presId="urn:microsoft.com/office/officeart/2005/8/layout/vList2"/>
    <dgm:cxn modelId="{20098B9B-ED6D-4183-8C93-C720D4F648AB}" srcId="{B1C9C8B0-69F0-4090-8F9F-CD66BA85E43A}" destId="{A82C1FF5-CB68-4EDB-86C0-40D8406D2890}" srcOrd="2" destOrd="0" parTransId="{405D0E63-0470-4EE6-8334-B4D24E69D4F6}" sibTransId="{B6BA5284-B4F2-4DE4-AC86-A08DF7A20B97}"/>
    <dgm:cxn modelId="{D75EE8C2-A2A2-4E2F-A0E7-6A1EFDC1AF07}" srcId="{B1C9C8B0-69F0-4090-8F9F-CD66BA85E43A}" destId="{27AFE841-14CD-4EE4-B331-CD36673ED813}" srcOrd="0" destOrd="0" parTransId="{194FC6DC-8379-4F63-B497-5FE0A867B364}" sibTransId="{5C101EC1-1F44-48FF-A721-72D3C2703D39}"/>
    <dgm:cxn modelId="{F54F98DE-BF40-41CA-B641-8EA2BDE40DED}" type="presOf" srcId="{ACF3CDB1-22CA-4AD7-9F6E-BFDA8415F4CD}" destId="{9321B221-1490-4FEC-B741-18107EC1D0C2}" srcOrd="0" destOrd="0" presId="urn:microsoft.com/office/officeart/2005/8/layout/vList2"/>
    <dgm:cxn modelId="{03482455-6480-4EA8-A228-C8B6BB0B3546}" type="presParOf" srcId="{F967485C-DDA4-495D-BFFD-3E7E357A2D9C}" destId="{F9A2AD6F-8840-4B59-99E9-56D551DFBDFC}" srcOrd="0" destOrd="0" presId="urn:microsoft.com/office/officeart/2005/8/layout/vList2"/>
    <dgm:cxn modelId="{989B0E21-286F-4671-86EB-5EC10CB42184}" type="presParOf" srcId="{F967485C-DDA4-495D-BFFD-3E7E357A2D9C}" destId="{567BFADE-F02E-4AE4-984D-6FF6BB3A59E0}" srcOrd="1" destOrd="0" presId="urn:microsoft.com/office/officeart/2005/8/layout/vList2"/>
    <dgm:cxn modelId="{1BBCFFA8-EA7B-4F93-B3C4-0748F282D685}" type="presParOf" srcId="{F967485C-DDA4-495D-BFFD-3E7E357A2D9C}" destId="{9321B221-1490-4FEC-B741-18107EC1D0C2}" srcOrd="2" destOrd="0" presId="urn:microsoft.com/office/officeart/2005/8/layout/vList2"/>
    <dgm:cxn modelId="{70F2FE73-6C83-4FD0-B507-1D7A7996D38C}" type="presParOf" srcId="{F967485C-DDA4-495D-BFFD-3E7E357A2D9C}" destId="{8B6BA3D1-4291-4DE1-BA56-3E4C7E13F500}" srcOrd="3" destOrd="0" presId="urn:microsoft.com/office/officeart/2005/8/layout/vList2"/>
    <dgm:cxn modelId="{E0307220-89FA-4617-904B-323B1076F2B4}" type="presParOf" srcId="{F967485C-DDA4-495D-BFFD-3E7E357A2D9C}" destId="{DFFED86C-C746-4200-A9C4-8CDEF0C34779}" srcOrd="4" destOrd="0" presId="urn:microsoft.com/office/officeart/2005/8/layout/vList2"/>
    <dgm:cxn modelId="{5C4B9DC9-FB11-4BC9-B80F-53284AEB2CFE}" type="presParOf" srcId="{F967485C-DDA4-495D-BFFD-3E7E357A2D9C}" destId="{6697B972-B09F-462C-A706-D9A20E4A6BA8}" srcOrd="5" destOrd="0" presId="urn:microsoft.com/office/officeart/2005/8/layout/vList2"/>
    <dgm:cxn modelId="{73670081-4655-4E6D-B846-C656F85A1032}" type="presParOf" srcId="{F967485C-DDA4-495D-BFFD-3E7E357A2D9C}" destId="{301F6E74-ED3C-4618-8D78-D3DE27834890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EE89B08-05FE-4E7C-8607-A3551FCB176D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EA1DDE4-C5F3-455D-B34F-A3E2EDAC2550}">
      <dgm:prSet/>
      <dgm:spPr/>
      <dgm:t>
        <a:bodyPr/>
        <a:lstStyle/>
        <a:p>
          <a:r>
            <a:rPr lang="en-US"/>
            <a:t>Do research on what type of customers they serve</a:t>
          </a:r>
        </a:p>
      </dgm:t>
    </dgm:pt>
    <dgm:pt modelId="{74AE4C36-444C-4801-B090-35C5004BFB1A}" type="parTrans" cxnId="{7F26E939-589E-4011-8688-ED554513BC8C}">
      <dgm:prSet/>
      <dgm:spPr/>
      <dgm:t>
        <a:bodyPr/>
        <a:lstStyle/>
        <a:p>
          <a:endParaRPr lang="en-US"/>
        </a:p>
      </dgm:t>
    </dgm:pt>
    <dgm:pt modelId="{F5860BA7-75B0-4EB1-88A0-370607FE658C}" type="sibTrans" cxnId="{7F26E939-589E-4011-8688-ED554513BC8C}">
      <dgm:prSet phldrT="01" phldr="0"/>
      <dgm:spPr/>
      <dgm:t>
        <a:bodyPr/>
        <a:lstStyle/>
        <a:p>
          <a:r>
            <a:rPr lang="en-US"/>
            <a:t>01</a:t>
          </a:r>
        </a:p>
      </dgm:t>
    </dgm:pt>
    <dgm:pt modelId="{0392641C-8086-4DF3-A080-4780128DE8E7}">
      <dgm:prSet/>
      <dgm:spPr/>
      <dgm:t>
        <a:bodyPr/>
        <a:lstStyle/>
        <a:p>
          <a:r>
            <a:rPr lang="en-US"/>
            <a:t>Create your own niche</a:t>
          </a:r>
        </a:p>
      </dgm:t>
    </dgm:pt>
    <dgm:pt modelId="{64377755-D7C3-4562-AB78-47C662E0D0C7}" type="parTrans" cxnId="{20503BFA-DE9A-4408-90A4-D8001E5159C3}">
      <dgm:prSet/>
      <dgm:spPr/>
      <dgm:t>
        <a:bodyPr/>
        <a:lstStyle/>
        <a:p>
          <a:endParaRPr lang="en-US"/>
        </a:p>
      </dgm:t>
    </dgm:pt>
    <dgm:pt modelId="{2C3D9A74-44D5-4270-BCEA-181F1B4BD7A0}" type="sibTrans" cxnId="{20503BFA-DE9A-4408-90A4-D8001E5159C3}">
      <dgm:prSet phldrT="02" phldr="0"/>
      <dgm:spPr/>
      <dgm:t>
        <a:bodyPr/>
        <a:lstStyle/>
        <a:p>
          <a:r>
            <a:rPr lang="en-US"/>
            <a:t>02</a:t>
          </a:r>
        </a:p>
      </dgm:t>
    </dgm:pt>
    <dgm:pt modelId="{14C50427-6382-484F-84A6-8FAF7086FEA8}">
      <dgm:prSet/>
      <dgm:spPr/>
      <dgm:t>
        <a:bodyPr/>
        <a:lstStyle/>
        <a:p>
          <a:r>
            <a:rPr lang="en-US"/>
            <a:t>Do not go after the same type of customer</a:t>
          </a:r>
        </a:p>
      </dgm:t>
    </dgm:pt>
    <dgm:pt modelId="{DE2482A2-12A7-4AF5-8B4F-48050A9E8EC0}" type="parTrans" cxnId="{208F7EA2-3DBE-46B3-B94D-BB6098075ED6}">
      <dgm:prSet/>
      <dgm:spPr/>
      <dgm:t>
        <a:bodyPr/>
        <a:lstStyle/>
        <a:p>
          <a:endParaRPr lang="en-US"/>
        </a:p>
      </dgm:t>
    </dgm:pt>
    <dgm:pt modelId="{E5F6645B-41ED-41F8-AB65-DC2AAF126213}" type="sibTrans" cxnId="{208F7EA2-3DBE-46B3-B94D-BB6098075ED6}">
      <dgm:prSet phldrT="03" phldr="0"/>
      <dgm:spPr/>
      <dgm:t>
        <a:bodyPr/>
        <a:lstStyle/>
        <a:p>
          <a:r>
            <a:rPr lang="en-US"/>
            <a:t>03</a:t>
          </a:r>
        </a:p>
      </dgm:t>
    </dgm:pt>
    <dgm:pt modelId="{C1A758FF-8012-4D8B-9F50-48309BD9F168}">
      <dgm:prSet/>
      <dgm:spPr/>
      <dgm:t>
        <a:bodyPr/>
        <a:lstStyle/>
        <a:p>
          <a:r>
            <a:rPr lang="en-US"/>
            <a:t>Offer something different that is much needed</a:t>
          </a:r>
        </a:p>
      </dgm:t>
    </dgm:pt>
    <dgm:pt modelId="{3DA6B02C-4441-4E75-A2EB-EB2C47B86602}" type="parTrans" cxnId="{C45B5EFA-FCE0-4F8E-85C2-44E1BE0E495C}">
      <dgm:prSet/>
      <dgm:spPr/>
      <dgm:t>
        <a:bodyPr/>
        <a:lstStyle/>
        <a:p>
          <a:endParaRPr lang="en-US"/>
        </a:p>
      </dgm:t>
    </dgm:pt>
    <dgm:pt modelId="{1EDA1B31-EB98-48A2-8A77-8C218CEAAACE}" type="sibTrans" cxnId="{C45B5EFA-FCE0-4F8E-85C2-44E1BE0E495C}">
      <dgm:prSet phldrT="04" phldr="0"/>
      <dgm:spPr/>
      <dgm:t>
        <a:bodyPr/>
        <a:lstStyle/>
        <a:p>
          <a:r>
            <a:rPr lang="en-US"/>
            <a:t>04</a:t>
          </a:r>
        </a:p>
      </dgm:t>
    </dgm:pt>
    <dgm:pt modelId="{17778EC3-17AB-4F12-A975-4A51E08D6684}" type="pres">
      <dgm:prSet presAssocID="{8EE89B08-05FE-4E7C-8607-A3551FCB176D}" presName="Name0" presStyleCnt="0">
        <dgm:presLayoutVars>
          <dgm:animLvl val="lvl"/>
          <dgm:resizeHandles val="exact"/>
        </dgm:presLayoutVars>
      </dgm:prSet>
      <dgm:spPr/>
    </dgm:pt>
    <dgm:pt modelId="{6B382C85-42F3-49AB-A263-91116534890E}" type="pres">
      <dgm:prSet presAssocID="{3EA1DDE4-C5F3-455D-B34F-A3E2EDAC2550}" presName="compositeNode" presStyleCnt="0">
        <dgm:presLayoutVars>
          <dgm:bulletEnabled val="1"/>
        </dgm:presLayoutVars>
      </dgm:prSet>
      <dgm:spPr/>
    </dgm:pt>
    <dgm:pt modelId="{ACB006C2-70AB-4ECB-AF9B-461D44385FC4}" type="pres">
      <dgm:prSet presAssocID="{3EA1DDE4-C5F3-455D-B34F-A3E2EDAC2550}" presName="bgRect" presStyleLbl="alignNode1" presStyleIdx="0" presStyleCnt="4"/>
      <dgm:spPr/>
    </dgm:pt>
    <dgm:pt modelId="{09794BEE-2CD1-4B66-AB53-AA47492F9698}" type="pres">
      <dgm:prSet presAssocID="{F5860BA7-75B0-4EB1-88A0-370607FE658C}" presName="sibTransNodeRect" presStyleLbl="alignNode1" presStyleIdx="0" presStyleCnt="4">
        <dgm:presLayoutVars>
          <dgm:chMax val="0"/>
          <dgm:bulletEnabled val="1"/>
        </dgm:presLayoutVars>
      </dgm:prSet>
      <dgm:spPr/>
    </dgm:pt>
    <dgm:pt modelId="{33394942-112D-45C8-A956-EE7261B24F32}" type="pres">
      <dgm:prSet presAssocID="{3EA1DDE4-C5F3-455D-B34F-A3E2EDAC2550}" presName="nodeRect" presStyleLbl="alignNode1" presStyleIdx="0" presStyleCnt="4">
        <dgm:presLayoutVars>
          <dgm:bulletEnabled val="1"/>
        </dgm:presLayoutVars>
      </dgm:prSet>
      <dgm:spPr/>
    </dgm:pt>
    <dgm:pt modelId="{03F36C50-5DDE-4D08-B99C-F9A8DEFE7F89}" type="pres">
      <dgm:prSet presAssocID="{F5860BA7-75B0-4EB1-88A0-370607FE658C}" presName="sibTrans" presStyleCnt="0"/>
      <dgm:spPr/>
    </dgm:pt>
    <dgm:pt modelId="{430D0323-6FBE-4F0D-AFF6-AD41250B3212}" type="pres">
      <dgm:prSet presAssocID="{0392641C-8086-4DF3-A080-4780128DE8E7}" presName="compositeNode" presStyleCnt="0">
        <dgm:presLayoutVars>
          <dgm:bulletEnabled val="1"/>
        </dgm:presLayoutVars>
      </dgm:prSet>
      <dgm:spPr/>
    </dgm:pt>
    <dgm:pt modelId="{20DD80BA-2E39-46F3-BB5B-4A7E34D5F629}" type="pres">
      <dgm:prSet presAssocID="{0392641C-8086-4DF3-A080-4780128DE8E7}" presName="bgRect" presStyleLbl="alignNode1" presStyleIdx="1" presStyleCnt="4"/>
      <dgm:spPr/>
    </dgm:pt>
    <dgm:pt modelId="{E7584AE6-8D74-40D6-8F96-A2337073523B}" type="pres">
      <dgm:prSet presAssocID="{2C3D9A74-44D5-4270-BCEA-181F1B4BD7A0}" presName="sibTransNodeRect" presStyleLbl="alignNode1" presStyleIdx="1" presStyleCnt="4">
        <dgm:presLayoutVars>
          <dgm:chMax val="0"/>
          <dgm:bulletEnabled val="1"/>
        </dgm:presLayoutVars>
      </dgm:prSet>
      <dgm:spPr/>
    </dgm:pt>
    <dgm:pt modelId="{FC24727B-95E5-4228-85E9-56817C9F3B73}" type="pres">
      <dgm:prSet presAssocID="{0392641C-8086-4DF3-A080-4780128DE8E7}" presName="nodeRect" presStyleLbl="alignNode1" presStyleIdx="1" presStyleCnt="4">
        <dgm:presLayoutVars>
          <dgm:bulletEnabled val="1"/>
        </dgm:presLayoutVars>
      </dgm:prSet>
      <dgm:spPr/>
    </dgm:pt>
    <dgm:pt modelId="{234C3D3C-3A23-4CFF-8B33-8494503AFFAC}" type="pres">
      <dgm:prSet presAssocID="{2C3D9A74-44D5-4270-BCEA-181F1B4BD7A0}" presName="sibTrans" presStyleCnt="0"/>
      <dgm:spPr/>
    </dgm:pt>
    <dgm:pt modelId="{C1948D36-307F-4654-B61E-43C6134860D9}" type="pres">
      <dgm:prSet presAssocID="{14C50427-6382-484F-84A6-8FAF7086FEA8}" presName="compositeNode" presStyleCnt="0">
        <dgm:presLayoutVars>
          <dgm:bulletEnabled val="1"/>
        </dgm:presLayoutVars>
      </dgm:prSet>
      <dgm:spPr/>
    </dgm:pt>
    <dgm:pt modelId="{9FA487C1-BE9D-4125-BC9D-50BBF3949686}" type="pres">
      <dgm:prSet presAssocID="{14C50427-6382-484F-84A6-8FAF7086FEA8}" presName="bgRect" presStyleLbl="alignNode1" presStyleIdx="2" presStyleCnt="4"/>
      <dgm:spPr/>
    </dgm:pt>
    <dgm:pt modelId="{55A02F1A-00AD-4A21-8331-056144DD8B84}" type="pres">
      <dgm:prSet presAssocID="{E5F6645B-41ED-41F8-AB65-DC2AAF126213}" presName="sibTransNodeRect" presStyleLbl="alignNode1" presStyleIdx="2" presStyleCnt="4">
        <dgm:presLayoutVars>
          <dgm:chMax val="0"/>
          <dgm:bulletEnabled val="1"/>
        </dgm:presLayoutVars>
      </dgm:prSet>
      <dgm:spPr/>
    </dgm:pt>
    <dgm:pt modelId="{B43368BE-4EC1-447E-B28B-52D06358ADEB}" type="pres">
      <dgm:prSet presAssocID="{14C50427-6382-484F-84A6-8FAF7086FEA8}" presName="nodeRect" presStyleLbl="alignNode1" presStyleIdx="2" presStyleCnt="4">
        <dgm:presLayoutVars>
          <dgm:bulletEnabled val="1"/>
        </dgm:presLayoutVars>
      </dgm:prSet>
      <dgm:spPr/>
    </dgm:pt>
    <dgm:pt modelId="{1EF7D5EA-08E8-4D05-B9A1-A47CE43034B8}" type="pres">
      <dgm:prSet presAssocID="{E5F6645B-41ED-41F8-AB65-DC2AAF126213}" presName="sibTrans" presStyleCnt="0"/>
      <dgm:spPr/>
    </dgm:pt>
    <dgm:pt modelId="{AE651E7D-6CBF-4F4E-9716-3037F88FDC99}" type="pres">
      <dgm:prSet presAssocID="{C1A758FF-8012-4D8B-9F50-48309BD9F168}" presName="compositeNode" presStyleCnt="0">
        <dgm:presLayoutVars>
          <dgm:bulletEnabled val="1"/>
        </dgm:presLayoutVars>
      </dgm:prSet>
      <dgm:spPr/>
    </dgm:pt>
    <dgm:pt modelId="{56A018AC-BFEC-4F10-BABA-44B9143E76B9}" type="pres">
      <dgm:prSet presAssocID="{C1A758FF-8012-4D8B-9F50-48309BD9F168}" presName="bgRect" presStyleLbl="alignNode1" presStyleIdx="3" presStyleCnt="4"/>
      <dgm:spPr/>
    </dgm:pt>
    <dgm:pt modelId="{D6FA8FAA-0BC6-4D22-AAFB-32EC09AA60B3}" type="pres">
      <dgm:prSet presAssocID="{1EDA1B31-EB98-48A2-8A77-8C218CEAAACE}" presName="sibTransNodeRect" presStyleLbl="alignNode1" presStyleIdx="3" presStyleCnt="4">
        <dgm:presLayoutVars>
          <dgm:chMax val="0"/>
          <dgm:bulletEnabled val="1"/>
        </dgm:presLayoutVars>
      </dgm:prSet>
      <dgm:spPr/>
    </dgm:pt>
    <dgm:pt modelId="{61A6FAA8-BE38-4DA9-A567-212BFE702526}" type="pres">
      <dgm:prSet presAssocID="{C1A758FF-8012-4D8B-9F50-48309BD9F168}" presName="nodeRect" presStyleLbl="alignNode1" presStyleIdx="3" presStyleCnt="4">
        <dgm:presLayoutVars>
          <dgm:bulletEnabled val="1"/>
        </dgm:presLayoutVars>
      </dgm:prSet>
      <dgm:spPr/>
    </dgm:pt>
  </dgm:ptLst>
  <dgm:cxnLst>
    <dgm:cxn modelId="{AD75C40D-9434-4F8A-8DE3-59126B0A7861}" type="presOf" srcId="{C1A758FF-8012-4D8B-9F50-48309BD9F168}" destId="{61A6FAA8-BE38-4DA9-A567-212BFE702526}" srcOrd="1" destOrd="0" presId="urn:microsoft.com/office/officeart/2016/7/layout/LinearBlockProcessNumbered"/>
    <dgm:cxn modelId="{27F02F28-0008-4628-A6CC-2678C14BC6B6}" type="presOf" srcId="{1EDA1B31-EB98-48A2-8A77-8C218CEAAACE}" destId="{D6FA8FAA-0BC6-4D22-AAFB-32EC09AA60B3}" srcOrd="0" destOrd="0" presId="urn:microsoft.com/office/officeart/2016/7/layout/LinearBlockProcessNumbered"/>
    <dgm:cxn modelId="{7F26E939-589E-4011-8688-ED554513BC8C}" srcId="{8EE89B08-05FE-4E7C-8607-A3551FCB176D}" destId="{3EA1DDE4-C5F3-455D-B34F-A3E2EDAC2550}" srcOrd="0" destOrd="0" parTransId="{74AE4C36-444C-4801-B090-35C5004BFB1A}" sibTransId="{F5860BA7-75B0-4EB1-88A0-370607FE658C}"/>
    <dgm:cxn modelId="{476C1D5B-DD2A-4368-A78E-B0730072EA06}" type="presOf" srcId="{0392641C-8086-4DF3-A080-4780128DE8E7}" destId="{20DD80BA-2E39-46F3-BB5B-4A7E34D5F629}" srcOrd="0" destOrd="0" presId="urn:microsoft.com/office/officeart/2016/7/layout/LinearBlockProcessNumbered"/>
    <dgm:cxn modelId="{60F7A149-517C-4C19-A54C-21301CA0298A}" type="presOf" srcId="{0392641C-8086-4DF3-A080-4780128DE8E7}" destId="{FC24727B-95E5-4228-85E9-56817C9F3B73}" srcOrd="1" destOrd="0" presId="urn:microsoft.com/office/officeart/2016/7/layout/LinearBlockProcessNumbered"/>
    <dgm:cxn modelId="{98260857-9772-412A-9F3C-F31FFC789D68}" type="presOf" srcId="{2C3D9A74-44D5-4270-BCEA-181F1B4BD7A0}" destId="{E7584AE6-8D74-40D6-8F96-A2337073523B}" srcOrd="0" destOrd="0" presId="urn:microsoft.com/office/officeart/2016/7/layout/LinearBlockProcessNumbered"/>
    <dgm:cxn modelId="{3DCBD27B-2790-4964-A890-A410FA0BD271}" type="presOf" srcId="{C1A758FF-8012-4D8B-9F50-48309BD9F168}" destId="{56A018AC-BFEC-4F10-BABA-44B9143E76B9}" srcOrd="0" destOrd="0" presId="urn:microsoft.com/office/officeart/2016/7/layout/LinearBlockProcessNumbered"/>
    <dgm:cxn modelId="{99148581-FCA9-4556-AE42-F05DC5CA9BAA}" type="presOf" srcId="{3EA1DDE4-C5F3-455D-B34F-A3E2EDAC2550}" destId="{33394942-112D-45C8-A956-EE7261B24F32}" srcOrd="1" destOrd="0" presId="urn:microsoft.com/office/officeart/2016/7/layout/LinearBlockProcessNumbered"/>
    <dgm:cxn modelId="{208F7EA2-3DBE-46B3-B94D-BB6098075ED6}" srcId="{8EE89B08-05FE-4E7C-8607-A3551FCB176D}" destId="{14C50427-6382-484F-84A6-8FAF7086FEA8}" srcOrd="2" destOrd="0" parTransId="{DE2482A2-12A7-4AF5-8B4F-48050A9E8EC0}" sibTransId="{E5F6645B-41ED-41F8-AB65-DC2AAF126213}"/>
    <dgm:cxn modelId="{5E8F96AB-A329-4FB6-B81E-04DB96232E1F}" type="presOf" srcId="{E5F6645B-41ED-41F8-AB65-DC2AAF126213}" destId="{55A02F1A-00AD-4A21-8331-056144DD8B84}" srcOrd="0" destOrd="0" presId="urn:microsoft.com/office/officeart/2016/7/layout/LinearBlockProcessNumbered"/>
    <dgm:cxn modelId="{0AB162C7-F6D8-4539-BC23-2011C1277304}" type="presOf" srcId="{8EE89B08-05FE-4E7C-8607-A3551FCB176D}" destId="{17778EC3-17AB-4F12-A975-4A51E08D6684}" srcOrd="0" destOrd="0" presId="urn:microsoft.com/office/officeart/2016/7/layout/LinearBlockProcessNumbered"/>
    <dgm:cxn modelId="{54E8F8C7-FF6A-42C6-91CF-BACB3DF84C73}" type="presOf" srcId="{F5860BA7-75B0-4EB1-88A0-370607FE658C}" destId="{09794BEE-2CD1-4B66-AB53-AA47492F9698}" srcOrd="0" destOrd="0" presId="urn:microsoft.com/office/officeart/2016/7/layout/LinearBlockProcessNumbered"/>
    <dgm:cxn modelId="{1000FFD0-C5DF-4301-AF67-35645CED4ED3}" type="presOf" srcId="{14C50427-6382-484F-84A6-8FAF7086FEA8}" destId="{9FA487C1-BE9D-4125-BC9D-50BBF3949686}" srcOrd="0" destOrd="0" presId="urn:microsoft.com/office/officeart/2016/7/layout/LinearBlockProcessNumbered"/>
    <dgm:cxn modelId="{D47F86DA-3411-4A9B-8F3A-9BD69E9070F7}" type="presOf" srcId="{3EA1DDE4-C5F3-455D-B34F-A3E2EDAC2550}" destId="{ACB006C2-70AB-4ECB-AF9B-461D44385FC4}" srcOrd="0" destOrd="0" presId="urn:microsoft.com/office/officeart/2016/7/layout/LinearBlockProcessNumbered"/>
    <dgm:cxn modelId="{ACA9C7F3-2B84-4090-8F03-77D7CD34FFD0}" type="presOf" srcId="{14C50427-6382-484F-84A6-8FAF7086FEA8}" destId="{B43368BE-4EC1-447E-B28B-52D06358ADEB}" srcOrd="1" destOrd="0" presId="urn:microsoft.com/office/officeart/2016/7/layout/LinearBlockProcessNumbered"/>
    <dgm:cxn modelId="{20503BFA-DE9A-4408-90A4-D8001E5159C3}" srcId="{8EE89B08-05FE-4E7C-8607-A3551FCB176D}" destId="{0392641C-8086-4DF3-A080-4780128DE8E7}" srcOrd="1" destOrd="0" parTransId="{64377755-D7C3-4562-AB78-47C662E0D0C7}" sibTransId="{2C3D9A74-44D5-4270-BCEA-181F1B4BD7A0}"/>
    <dgm:cxn modelId="{C45B5EFA-FCE0-4F8E-85C2-44E1BE0E495C}" srcId="{8EE89B08-05FE-4E7C-8607-A3551FCB176D}" destId="{C1A758FF-8012-4D8B-9F50-48309BD9F168}" srcOrd="3" destOrd="0" parTransId="{3DA6B02C-4441-4E75-A2EB-EB2C47B86602}" sibTransId="{1EDA1B31-EB98-48A2-8A77-8C218CEAAACE}"/>
    <dgm:cxn modelId="{138FAD83-6ECD-4F8E-9FB8-9C7399645C3D}" type="presParOf" srcId="{17778EC3-17AB-4F12-A975-4A51E08D6684}" destId="{6B382C85-42F3-49AB-A263-91116534890E}" srcOrd="0" destOrd="0" presId="urn:microsoft.com/office/officeart/2016/7/layout/LinearBlockProcessNumbered"/>
    <dgm:cxn modelId="{425A4AE2-457C-44A0-8F38-22841598F6F1}" type="presParOf" srcId="{6B382C85-42F3-49AB-A263-91116534890E}" destId="{ACB006C2-70AB-4ECB-AF9B-461D44385FC4}" srcOrd="0" destOrd="0" presId="urn:microsoft.com/office/officeart/2016/7/layout/LinearBlockProcessNumbered"/>
    <dgm:cxn modelId="{7445CAD0-B115-4DC7-A33B-B3C2A95D9D32}" type="presParOf" srcId="{6B382C85-42F3-49AB-A263-91116534890E}" destId="{09794BEE-2CD1-4B66-AB53-AA47492F9698}" srcOrd="1" destOrd="0" presId="urn:microsoft.com/office/officeart/2016/7/layout/LinearBlockProcessNumbered"/>
    <dgm:cxn modelId="{3C89E74B-F50E-41EB-BDAA-B237027C9DBA}" type="presParOf" srcId="{6B382C85-42F3-49AB-A263-91116534890E}" destId="{33394942-112D-45C8-A956-EE7261B24F32}" srcOrd="2" destOrd="0" presId="urn:microsoft.com/office/officeart/2016/7/layout/LinearBlockProcessNumbered"/>
    <dgm:cxn modelId="{34C6679D-4D9F-4762-B130-EB2FDACE8EB5}" type="presParOf" srcId="{17778EC3-17AB-4F12-A975-4A51E08D6684}" destId="{03F36C50-5DDE-4D08-B99C-F9A8DEFE7F89}" srcOrd="1" destOrd="0" presId="urn:microsoft.com/office/officeart/2016/7/layout/LinearBlockProcessNumbered"/>
    <dgm:cxn modelId="{B8BE1DB7-CA02-4A80-8C2A-C54C447D35B2}" type="presParOf" srcId="{17778EC3-17AB-4F12-A975-4A51E08D6684}" destId="{430D0323-6FBE-4F0D-AFF6-AD41250B3212}" srcOrd="2" destOrd="0" presId="urn:microsoft.com/office/officeart/2016/7/layout/LinearBlockProcessNumbered"/>
    <dgm:cxn modelId="{52405495-1503-45FD-82EA-FA8C6AD84F70}" type="presParOf" srcId="{430D0323-6FBE-4F0D-AFF6-AD41250B3212}" destId="{20DD80BA-2E39-46F3-BB5B-4A7E34D5F629}" srcOrd="0" destOrd="0" presId="urn:microsoft.com/office/officeart/2016/7/layout/LinearBlockProcessNumbered"/>
    <dgm:cxn modelId="{5F267756-A9DF-4B39-95DF-A158C6F53652}" type="presParOf" srcId="{430D0323-6FBE-4F0D-AFF6-AD41250B3212}" destId="{E7584AE6-8D74-40D6-8F96-A2337073523B}" srcOrd="1" destOrd="0" presId="urn:microsoft.com/office/officeart/2016/7/layout/LinearBlockProcessNumbered"/>
    <dgm:cxn modelId="{5975CEE3-1745-496C-A549-DC5AA85ECE06}" type="presParOf" srcId="{430D0323-6FBE-4F0D-AFF6-AD41250B3212}" destId="{FC24727B-95E5-4228-85E9-56817C9F3B73}" srcOrd="2" destOrd="0" presId="urn:microsoft.com/office/officeart/2016/7/layout/LinearBlockProcessNumbered"/>
    <dgm:cxn modelId="{C6A3C5B8-BA35-48DF-95E4-A158B5078073}" type="presParOf" srcId="{17778EC3-17AB-4F12-A975-4A51E08D6684}" destId="{234C3D3C-3A23-4CFF-8B33-8494503AFFAC}" srcOrd="3" destOrd="0" presId="urn:microsoft.com/office/officeart/2016/7/layout/LinearBlockProcessNumbered"/>
    <dgm:cxn modelId="{474A19FB-E27F-4BFE-9216-5191616683A8}" type="presParOf" srcId="{17778EC3-17AB-4F12-A975-4A51E08D6684}" destId="{C1948D36-307F-4654-B61E-43C6134860D9}" srcOrd="4" destOrd="0" presId="urn:microsoft.com/office/officeart/2016/7/layout/LinearBlockProcessNumbered"/>
    <dgm:cxn modelId="{75915A8B-B3A6-4715-854A-1DE4C4089286}" type="presParOf" srcId="{C1948D36-307F-4654-B61E-43C6134860D9}" destId="{9FA487C1-BE9D-4125-BC9D-50BBF3949686}" srcOrd="0" destOrd="0" presId="urn:microsoft.com/office/officeart/2016/7/layout/LinearBlockProcessNumbered"/>
    <dgm:cxn modelId="{A4995FC3-2D96-42E4-A14E-8CB2C6276673}" type="presParOf" srcId="{C1948D36-307F-4654-B61E-43C6134860D9}" destId="{55A02F1A-00AD-4A21-8331-056144DD8B84}" srcOrd="1" destOrd="0" presId="urn:microsoft.com/office/officeart/2016/7/layout/LinearBlockProcessNumbered"/>
    <dgm:cxn modelId="{F9378264-58C5-4724-821D-78C69F9B2D61}" type="presParOf" srcId="{C1948D36-307F-4654-B61E-43C6134860D9}" destId="{B43368BE-4EC1-447E-B28B-52D06358ADEB}" srcOrd="2" destOrd="0" presId="urn:microsoft.com/office/officeart/2016/7/layout/LinearBlockProcessNumbered"/>
    <dgm:cxn modelId="{058CB897-9D9B-4537-B764-27574F12433F}" type="presParOf" srcId="{17778EC3-17AB-4F12-A975-4A51E08D6684}" destId="{1EF7D5EA-08E8-4D05-B9A1-A47CE43034B8}" srcOrd="5" destOrd="0" presId="urn:microsoft.com/office/officeart/2016/7/layout/LinearBlockProcessNumbered"/>
    <dgm:cxn modelId="{58A0CB6D-DEE3-4B5B-A1E3-CECFBAE35AAD}" type="presParOf" srcId="{17778EC3-17AB-4F12-A975-4A51E08D6684}" destId="{AE651E7D-6CBF-4F4E-9716-3037F88FDC99}" srcOrd="6" destOrd="0" presId="urn:microsoft.com/office/officeart/2016/7/layout/LinearBlockProcessNumbered"/>
    <dgm:cxn modelId="{CD8E790B-C152-40FE-9806-3A79E638561A}" type="presParOf" srcId="{AE651E7D-6CBF-4F4E-9716-3037F88FDC99}" destId="{56A018AC-BFEC-4F10-BABA-44B9143E76B9}" srcOrd="0" destOrd="0" presId="urn:microsoft.com/office/officeart/2016/7/layout/LinearBlockProcessNumbered"/>
    <dgm:cxn modelId="{4544EF68-DC90-466A-8654-260C03A7D8EA}" type="presParOf" srcId="{AE651E7D-6CBF-4F4E-9716-3037F88FDC99}" destId="{D6FA8FAA-0BC6-4D22-AAFB-32EC09AA60B3}" srcOrd="1" destOrd="0" presId="urn:microsoft.com/office/officeart/2016/7/layout/LinearBlockProcessNumbered"/>
    <dgm:cxn modelId="{70A9D39E-EF21-4567-AE2E-E60132C7CC8B}" type="presParOf" srcId="{AE651E7D-6CBF-4F4E-9716-3037F88FDC99}" destId="{61A6FAA8-BE38-4DA9-A567-212BFE702526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D892089-287E-4786-AC2A-4D19F673F0F5}" type="doc">
      <dgm:prSet loTypeId="urn:microsoft.com/office/officeart/2016/7/layout/VerticalHollowAction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83188EC-9768-4897-8FAD-3CCFD24ED81A}">
      <dgm:prSet/>
      <dgm:spPr/>
      <dgm:t>
        <a:bodyPr/>
        <a:lstStyle/>
        <a:p>
          <a:r>
            <a:rPr lang="en-US">
              <a:latin typeface="Futura PT Book" panose="020B0502020204020303" pitchFamily="34" charset="0"/>
            </a:rPr>
            <a:t>Make</a:t>
          </a:r>
        </a:p>
      </dgm:t>
    </dgm:pt>
    <dgm:pt modelId="{5F1A4427-41D9-4AFA-97D0-7F3D791F85D9}" type="parTrans" cxnId="{5197F72F-13AA-459A-9252-C46D8897A0EC}">
      <dgm:prSet/>
      <dgm:spPr/>
      <dgm:t>
        <a:bodyPr/>
        <a:lstStyle/>
        <a:p>
          <a:endParaRPr lang="en-US">
            <a:latin typeface="Futura PT Book" panose="020B0502020204020303" pitchFamily="34" charset="0"/>
          </a:endParaRPr>
        </a:p>
      </dgm:t>
    </dgm:pt>
    <dgm:pt modelId="{BBFBBC0E-A172-48BC-A217-FE80DB19CD72}" type="sibTrans" cxnId="{5197F72F-13AA-459A-9252-C46D8897A0EC}">
      <dgm:prSet/>
      <dgm:spPr/>
      <dgm:t>
        <a:bodyPr/>
        <a:lstStyle/>
        <a:p>
          <a:endParaRPr lang="en-US">
            <a:latin typeface="Futura PT Book" panose="020B0502020204020303" pitchFamily="34" charset="0"/>
          </a:endParaRPr>
        </a:p>
      </dgm:t>
    </dgm:pt>
    <dgm:pt modelId="{9956C2F9-A468-4809-97FB-3CB0DA00BD33}">
      <dgm:prSet/>
      <dgm:spPr/>
      <dgm:t>
        <a:bodyPr/>
        <a:lstStyle/>
        <a:p>
          <a:r>
            <a:rPr lang="en-US">
              <a:latin typeface="Futura PT Book" panose="020B0502020204020303" pitchFamily="34" charset="0"/>
            </a:rPr>
            <a:t>Make a list of the products and services</a:t>
          </a:r>
        </a:p>
      </dgm:t>
    </dgm:pt>
    <dgm:pt modelId="{79664B6E-7A4D-4C03-9B24-EB3681D3123C}" type="parTrans" cxnId="{E569E1C5-8446-4800-A799-B717CCB096F1}">
      <dgm:prSet/>
      <dgm:spPr/>
      <dgm:t>
        <a:bodyPr/>
        <a:lstStyle/>
        <a:p>
          <a:endParaRPr lang="en-US">
            <a:latin typeface="Futura PT Book" panose="020B0502020204020303" pitchFamily="34" charset="0"/>
          </a:endParaRPr>
        </a:p>
      </dgm:t>
    </dgm:pt>
    <dgm:pt modelId="{52647EFA-B7BC-486C-BE93-1C7CFF4B0859}" type="sibTrans" cxnId="{E569E1C5-8446-4800-A799-B717CCB096F1}">
      <dgm:prSet/>
      <dgm:spPr/>
      <dgm:t>
        <a:bodyPr/>
        <a:lstStyle/>
        <a:p>
          <a:endParaRPr lang="en-US">
            <a:latin typeface="Futura PT Book" panose="020B0502020204020303" pitchFamily="34" charset="0"/>
          </a:endParaRPr>
        </a:p>
      </dgm:t>
    </dgm:pt>
    <dgm:pt modelId="{0B28FCB4-4B99-4609-9EEA-AD630128A27B}">
      <dgm:prSet/>
      <dgm:spPr/>
      <dgm:t>
        <a:bodyPr/>
        <a:lstStyle/>
        <a:p>
          <a:r>
            <a:rPr lang="en-US">
              <a:latin typeface="Futura PT Book" panose="020B0502020204020303" pitchFamily="34" charset="0"/>
            </a:rPr>
            <a:t>List</a:t>
          </a:r>
        </a:p>
      </dgm:t>
    </dgm:pt>
    <dgm:pt modelId="{2F81F175-BA12-48D0-AA6A-DFB9ABF77C2E}" type="parTrans" cxnId="{7DEC5B99-B051-4001-B226-6467E8E4A1F6}">
      <dgm:prSet/>
      <dgm:spPr/>
      <dgm:t>
        <a:bodyPr/>
        <a:lstStyle/>
        <a:p>
          <a:endParaRPr lang="en-US">
            <a:latin typeface="Futura PT Book" panose="020B0502020204020303" pitchFamily="34" charset="0"/>
          </a:endParaRPr>
        </a:p>
      </dgm:t>
    </dgm:pt>
    <dgm:pt modelId="{4B70DA5A-2B20-4F91-B606-A40B0FA7E206}" type="sibTrans" cxnId="{7DEC5B99-B051-4001-B226-6467E8E4A1F6}">
      <dgm:prSet/>
      <dgm:spPr/>
      <dgm:t>
        <a:bodyPr/>
        <a:lstStyle/>
        <a:p>
          <a:endParaRPr lang="en-US">
            <a:latin typeface="Futura PT Book" panose="020B0502020204020303" pitchFamily="34" charset="0"/>
          </a:endParaRPr>
        </a:p>
      </dgm:t>
    </dgm:pt>
    <dgm:pt modelId="{92E95E1F-C9DD-4BBB-9B69-AA2DA309325B}">
      <dgm:prSet/>
      <dgm:spPr/>
      <dgm:t>
        <a:bodyPr/>
        <a:lstStyle/>
        <a:p>
          <a:r>
            <a:rPr lang="en-US">
              <a:latin typeface="Futura PT Book" panose="020B0502020204020303" pitchFamily="34" charset="0"/>
            </a:rPr>
            <a:t>List the benefits that your products and services offer </a:t>
          </a:r>
        </a:p>
      </dgm:t>
    </dgm:pt>
    <dgm:pt modelId="{AF2BC77F-0255-4270-9954-273FDE3C23E6}" type="parTrans" cxnId="{5AB1D437-15A7-46B1-8DA6-CF765E63FEB1}">
      <dgm:prSet/>
      <dgm:spPr/>
      <dgm:t>
        <a:bodyPr/>
        <a:lstStyle/>
        <a:p>
          <a:endParaRPr lang="en-US">
            <a:latin typeface="Futura PT Book" panose="020B0502020204020303" pitchFamily="34" charset="0"/>
          </a:endParaRPr>
        </a:p>
      </dgm:t>
    </dgm:pt>
    <dgm:pt modelId="{0CA1A371-5FA2-405A-A9F3-63BE33E820CE}" type="sibTrans" cxnId="{5AB1D437-15A7-46B1-8DA6-CF765E63FEB1}">
      <dgm:prSet/>
      <dgm:spPr/>
      <dgm:t>
        <a:bodyPr/>
        <a:lstStyle/>
        <a:p>
          <a:endParaRPr lang="en-US">
            <a:latin typeface="Futura PT Book" panose="020B0502020204020303" pitchFamily="34" charset="0"/>
          </a:endParaRPr>
        </a:p>
      </dgm:t>
    </dgm:pt>
    <dgm:pt modelId="{305A46C6-0652-4B19-966E-1E8BC680AF9D}">
      <dgm:prSet/>
      <dgm:spPr/>
      <dgm:t>
        <a:bodyPr/>
        <a:lstStyle/>
        <a:p>
          <a:r>
            <a:rPr lang="en-US">
              <a:latin typeface="Futura PT Book" panose="020B0502020204020303" pitchFamily="34" charset="0"/>
            </a:rPr>
            <a:t>Make</a:t>
          </a:r>
        </a:p>
      </dgm:t>
    </dgm:pt>
    <dgm:pt modelId="{452F4663-A911-4D28-A33D-FA6C3E760A3C}" type="parTrans" cxnId="{220EA850-0908-48A6-BC54-BC55CB2677C9}">
      <dgm:prSet/>
      <dgm:spPr/>
      <dgm:t>
        <a:bodyPr/>
        <a:lstStyle/>
        <a:p>
          <a:endParaRPr lang="en-US">
            <a:latin typeface="Futura PT Book" panose="020B0502020204020303" pitchFamily="34" charset="0"/>
          </a:endParaRPr>
        </a:p>
      </dgm:t>
    </dgm:pt>
    <dgm:pt modelId="{BBA5606E-89CF-4507-A454-294CDC9443DE}" type="sibTrans" cxnId="{220EA850-0908-48A6-BC54-BC55CB2677C9}">
      <dgm:prSet/>
      <dgm:spPr/>
      <dgm:t>
        <a:bodyPr/>
        <a:lstStyle/>
        <a:p>
          <a:endParaRPr lang="en-US">
            <a:latin typeface="Futura PT Book" panose="020B0502020204020303" pitchFamily="34" charset="0"/>
          </a:endParaRPr>
        </a:p>
      </dgm:t>
    </dgm:pt>
    <dgm:pt modelId="{3F1319E2-4AF9-41E4-8352-9358BADD7F7E}">
      <dgm:prSet/>
      <dgm:spPr/>
      <dgm:t>
        <a:bodyPr/>
        <a:lstStyle/>
        <a:p>
          <a:r>
            <a:rPr lang="en-US">
              <a:latin typeface="Futura PT Book" panose="020B0502020204020303" pitchFamily="34" charset="0"/>
            </a:rPr>
            <a:t>Make a list of clients who would benefit </a:t>
          </a:r>
        </a:p>
      </dgm:t>
    </dgm:pt>
    <dgm:pt modelId="{42159235-35E0-458E-810D-286722F335D9}" type="parTrans" cxnId="{6DE2534A-0EC3-4BEC-BAE4-8EC1F877C297}">
      <dgm:prSet/>
      <dgm:spPr/>
      <dgm:t>
        <a:bodyPr/>
        <a:lstStyle/>
        <a:p>
          <a:endParaRPr lang="en-US">
            <a:latin typeface="Futura PT Book" panose="020B0502020204020303" pitchFamily="34" charset="0"/>
          </a:endParaRPr>
        </a:p>
      </dgm:t>
    </dgm:pt>
    <dgm:pt modelId="{B66CFBCB-6307-4867-9F41-B52FB00FFA60}" type="sibTrans" cxnId="{6DE2534A-0EC3-4BEC-BAE4-8EC1F877C297}">
      <dgm:prSet/>
      <dgm:spPr/>
      <dgm:t>
        <a:bodyPr/>
        <a:lstStyle/>
        <a:p>
          <a:endParaRPr lang="en-US">
            <a:latin typeface="Futura PT Book" panose="020B0502020204020303" pitchFamily="34" charset="0"/>
          </a:endParaRPr>
        </a:p>
      </dgm:t>
    </dgm:pt>
    <dgm:pt modelId="{99633A4D-166A-4B69-B68F-3FF6E502C990}" type="pres">
      <dgm:prSet presAssocID="{CD892089-287E-4786-AC2A-4D19F673F0F5}" presName="Name0" presStyleCnt="0">
        <dgm:presLayoutVars>
          <dgm:dir/>
          <dgm:animLvl val="lvl"/>
          <dgm:resizeHandles val="exact"/>
        </dgm:presLayoutVars>
      </dgm:prSet>
      <dgm:spPr/>
    </dgm:pt>
    <dgm:pt modelId="{1795755F-F2A1-49AC-B4F4-694A7AD7C5BA}" type="pres">
      <dgm:prSet presAssocID="{883188EC-9768-4897-8FAD-3CCFD24ED81A}" presName="linNode" presStyleCnt="0"/>
      <dgm:spPr/>
    </dgm:pt>
    <dgm:pt modelId="{0622FCAF-2DBF-46A4-9549-21885FC12B16}" type="pres">
      <dgm:prSet presAssocID="{883188EC-9768-4897-8FAD-3CCFD24ED81A}" presName="parentText" presStyleLbl="solidFgAcc1" presStyleIdx="0" presStyleCnt="3">
        <dgm:presLayoutVars>
          <dgm:chMax val="1"/>
          <dgm:bulletEnabled/>
        </dgm:presLayoutVars>
      </dgm:prSet>
      <dgm:spPr/>
    </dgm:pt>
    <dgm:pt modelId="{BBC3724F-18CA-421D-AF4F-F70B62C3CAC4}" type="pres">
      <dgm:prSet presAssocID="{883188EC-9768-4897-8FAD-3CCFD24ED81A}" presName="descendantText" presStyleLbl="alignNode1" presStyleIdx="0" presStyleCnt="3">
        <dgm:presLayoutVars>
          <dgm:bulletEnabled/>
        </dgm:presLayoutVars>
      </dgm:prSet>
      <dgm:spPr/>
    </dgm:pt>
    <dgm:pt modelId="{E5315545-4E8C-4B75-A812-4D57EF47D5E7}" type="pres">
      <dgm:prSet presAssocID="{BBFBBC0E-A172-48BC-A217-FE80DB19CD72}" presName="sp" presStyleCnt="0"/>
      <dgm:spPr/>
    </dgm:pt>
    <dgm:pt modelId="{C2E81934-AD3C-424D-8E06-D16F22A98924}" type="pres">
      <dgm:prSet presAssocID="{0B28FCB4-4B99-4609-9EEA-AD630128A27B}" presName="linNode" presStyleCnt="0"/>
      <dgm:spPr/>
    </dgm:pt>
    <dgm:pt modelId="{9A9A919F-B488-427E-9EF1-B955561AEE8E}" type="pres">
      <dgm:prSet presAssocID="{0B28FCB4-4B99-4609-9EEA-AD630128A27B}" presName="parentText" presStyleLbl="solidFgAcc1" presStyleIdx="1" presStyleCnt="3">
        <dgm:presLayoutVars>
          <dgm:chMax val="1"/>
          <dgm:bulletEnabled/>
        </dgm:presLayoutVars>
      </dgm:prSet>
      <dgm:spPr/>
    </dgm:pt>
    <dgm:pt modelId="{B33BE790-1D32-42D4-AFD6-1CCA42305508}" type="pres">
      <dgm:prSet presAssocID="{0B28FCB4-4B99-4609-9EEA-AD630128A27B}" presName="descendantText" presStyleLbl="alignNode1" presStyleIdx="1" presStyleCnt="3">
        <dgm:presLayoutVars>
          <dgm:bulletEnabled/>
        </dgm:presLayoutVars>
      </dgm:prSet>
      <dgm:spPr/>
    </dgm:pt>
    <dgm:pt modelId="{2B12C7B8-D0CC-47E5-9697-188859C94E23}" type="pres">
      <dgm:prSet presAssocID="{4B70DA5A-2B20-4F91-B606-A40B0FA7E206}" presName="sp" presStyleCnt="0"/>
      <dgm:spPr/>
    </dgm:pt>
    <dgm:pt modelId="{38FA4B6A-37EB-4B42-925C-467F01A4BC60}" type="pres">
      <dgm:prSet presAssocID="{305A46C6-0652-4B19-966E-1E8BC680AF9D}" presName="linNode" presStyleCnt="0"/>
      <dgm:spPr/>
    </dgm:pt>
    <dgm:pt modelId="{F27CEBBE-99E8-4BFA-9BDB-9095612C377C}" type="pres">
      <dgm:prSet presAssocID="{305A46C6-0652-4B19-966E-1E8BC680AF9D}" presName="parentText" presStyleLbl="solidFgAcc1" presStyleIdx="2" presStyleCnt="3">
        <dgm:presLayoutVars>
          <dgm:chMax val="1"/>
          <dgm:bulletEnabled/>
        </dgm:presLayoutVars>
      </dgm:prSet>
      <dgm:spPr/>
    </dgm:pt>
    <dgm:pt modelId="{37DD05F8-7784-4918-A2E0-EF5679D3F21A}" type="pres">
      <dgm:prSet presAssocID="{305A46C6-0652-4B19-966E-1E8BC680AF9D}" presName="descendantText" presStyleLbl="alignNode1" presStyleIdx="2" presStyleCnt="3">
        <dgm:presLayoutVars>
          <dgm:bulletEnabled/>
        </dgm:presLayoutVars>
      </dgm:prSet>
      <dgm:spPr/>
    </dgm:pt>
  </dgm:ptLst>
  <dgm:cxnLst>
    <dgm:cxn modelId="{F143921E-1798-44BD-9A50-FD058589B992}" type="presOf" srcId="{3F1319E2-4AF9-41E4-8352-9358BADD7F7E}" destId="{37DD05F8-7784-4918-A2E0-EF5679D3F21A}" srcOrd="0" destOrd="0" presId="urn:microsoft.com/office/officeart/2016/7/layout/VerticalHollowActionList"/>
    <dgm:cxn modelId="{C4EE652C-7A37-4D61-BAD6-12078B48B93D}" type="presOf" srcId="{883188EC-9768-4897-8FAD-3CCFD24ED81A}" destId="{0622FCAF-2DBF-46A4-9549-21885FC12B16}" srcOrd="0" destOrd="0" presId="urn:microsoft.com/office/officeart/2016/7/layout/VerticalHollowActionList"/>
    <dgm:cxn modelId="{5197F72F-13AA-459A-9252-C46D8897A0EC}" srcId="{CD892089-287E-4786-AC2A-4D19F673F0F5}" destId="{883188EC-9768-4897-8FAD-3CCFD24ED81A}" srcOrd="0" destOrd="0" parTransId="{5F1A4427-41D9-4AFA-97D0-7F3D791F85D9}" sibTransId="{BBFBBC0E-A172-48BC-A217-FE80DB19CD72}"/>
    <dgm:cxn modelId="{5AB1D437-15A7-46B1-8DA6-CF765E63FEB1}" srcId="{0B28FCB4-4B99-4609-9EEA-AD630128A27B}" destId="{92E95E1F-C9DD-4BBB-9B69-AA2DA309325B}" srcOrd="0" destOrd="0" parTransId="{AF2BC77F-0255-4270-9954-273FDE3C23E6}" sibTransId="{0CA1A371-5FA2-405A-A9F3-63BE33E820CE}"/>
    <dgm:cxn modelId="{6DE2534A-0EC3-4BEC-BAE4-8EC1F877C297}" srcId="{305A46C6-0652-4B19-966E-1E8BC680AF9D}" destId="{3F1319E2-4AF9-41E4-8352-9358BADD7F7E}" srcOrd="0" destOrd="0" parTransId="{42159235-35E0-458E-810D-286722F335D9}" sibTransId="{B66CFBCB-6307-4867-9F41-B52FB00FFA60}"/>
    <dgm:cxn modelId="{220EA850-0908-48A6-BC54-BC55CB2677C9}" srcId="{CD892089-287E-4786-AC2A-4D19F673F0F5}" destId="{305A46C6-0652-4B19-966E-1E8BC680AF9D}" srcOrd="2" destOrd="0" parTransId="{452F4663-A911-4D28-A33D-FA6C3E760A3C}" sibTransId="{BBA5606E-89CF-4507-A454-294CDC9443DE}"/>
    <dgm:cxn modelId="{7DEC5B99-B051-4001-B226-6467E8E4A1F6}" srcId="{CD892089-287E-4786-AC2A-4D19F673F0F5}" destId="{0B28FCB4-4B99-4609-9EEA-AD630128A27B}" srcOrd="1" destOrd="0" parTransId="{2F81F175-BA12-48D0-AA6A-DFB9ABF77C2E}" sibTransId="{4B70DA5A-2B20-4F91-B606-A40B0FA7E206}"/>
    <dgm:cxn modelId="{13645F9C-8725-4F58-B4F7-E84F22B83A7E}" type="presOf" srcId="{9956C2F9-A468-4809-97FB-3CB0DA00BD33}" destId="{BBC3724F-18CA-421D-AF4F-F70B62C3CAC4}" srcOrd="0" destOrd="0" presId="urn:microsoft.com/office/officeart/2016/7/layout/VerticalHollowActionList"/>
    <dgm:cxn modelId="{782C08BB-C356-473F-BE22-61B99C1B4602}" type="presOf" srcId="{CD892089-287E-4786-AC2A-4D19F673F0F5}" destId="{99633A4D-166A-4B69-B68F-3FF6E502C990}" srcOrd="0" destOrd="0" presId="urn:microsoft.com/office/officeart/2016/7/layout/VerticalHollowActionList"/>
    <dgm:cxn modelId="{FB9959BE-B06A-47B5-B469-0418C65D86BD}" type="presOf" srcId="{305A46C6-0652-4B19-966E-1E8BC680AF9D}" destId="{F27CEBBE-99E8-4BFA-9BDB-9095612C377C}" srcOrd="0" destOrd="0" presId="urn:microsoft.com/office/officeart/2016/7/layout/VerticalHollowActionList"/>
    <dgm:cxn modelId="{E569E1C5-8446-4800-A799-B717CCB096F1}" srcId="{883188EC-9768-4897-8FAD-3CCFD24ED81A}" destId="{9956C2F9-A468-4809-97FB-3CB0DA00BD33}" srcOrd="0" destOrd="0" parTransId="{79664B6E-7A4D-4C03-9B24-EB3681D3123C}" sibTransId="{52647EFA-B7BC-486C-BE93-1C7CFF4B0859}"/>
    <dgm:cxn modelId="{5F70EAC8-9145-400B-BF84-284AE7BA5946}" type="presOf" srcId="{0B28FCB4-4B99-4609-9EEA-AD630128A27B}" destId="{9A9A919F-B488-427E-9EF1-B955561AEE8E}" srcOrd="0" destOrd="0" presId="urn:microsoft.com/office/officeart/2016/7/layout/VerticalHollowActionList"/>
    <dgm:cxn modelId="{3AD37AD3-FDFF-462B-948B-B6491590A753}" type="presOf" srcId="{92E95E1F-C9DD-4BBB-9B69-AA2DA309325B}" destId="{B33BE790-1D32-42D4-AFD6-1CCA42305508}" srcOrd="0" destOrd="0" presId="urn:microsoft.com/office/officeart/2016/7/layout/VerticalHollowActionList"/>
    <dgm:cxn modelId="{DE335006-0862-46A6-9999-F3D26DA16C55}" type="presParOf" srcId="{99633A4D-166A-4B69-B68F-3FF6E502C990}" destId="{1795755F-F2A1-49AC-B4F4-694A7AD7C5BA}" srcOrd="0" destOrd="0" presId="urn:microsoft.com/office/officeart/2016/7/layout/VerticalHollowActionList"/>
    <dgm:cxn modelId="{BA66D70E-60EB-48B3-9072-6A240BD3F14B}" type="presParOf" srcId="{1795755F-F2A1-49AC-B4F4-694A7AD7C5BA}" destId="{0622FCAF-2DBF-46A4-9549-21885FC12B16}" srcOrd="0" destOrd="0" presId="urn:microsoft.com/office/officeart/2016/7/layout/VerticalHollowActionList"/>
    <dgm:cxn modelId="{0FA343B4-1990-4B03-BB64-D20252F10AA5}" type="presParOf" srcId="{1795755F-F2A1-49AC-B4F4-694A7AD7C5BA}" destId="{BBC3724F-18CA-421D-AF4F-F70B62C3CAC4}" srcOrd="1" destOrd="0" presId="urn:microsoft.com/office/officeart/2016/7/layout/VerticalHollowActionList"/>
    <dgm:cxn modelId="{768C353F-C2AC-4124-ABFE-24B8AD3915F9}" type="presParOf" srcId="{99633A4D-166A-4B69-B68F-3FF6E502C990}" destId="{E5315545-4E8C-4B75-A812-4D57EF47D5E7}" srcOrd="1" destOrd="0" presId="urn:microsoft.com/office/officeart/2016/7/layout/VerticalHollowActionList"/>
    <dgm:cxn modelId="{EAC8D5C1-4DD3-46E1-AB68-CD2255AA5796}" type="presParOf" srcId="{99633A4D-166A-4B69-B68F-3FF6E502C990}" destId="{C2E81934-AD3C-424D-8E06-D16F22A98924}" srcOrd="2" destOrd="0" presId="urn:microsoft.com/office/officeart/2016/7/layout/VerticalHollowActionList"/>
    <dgm:cxn modelId="{BEB8F6E2-4B60-43E0-86B2-14AF75598DF2}" type="presParOf" srcId="{C2E81934-AD3C-424D-8E06-D16F22A98924}" destId="{9A9A919F-B488-427E-9EF1-B955561AEE8E}" srcOrd="0" destOrd="0" presId="urn:microsoft.com/office/officeart/2016/7/layout/VerticalHollowActionList"/>
    <dgm:cxn modelId="{2750ED5A-4EAD-4B5A-9D13-27BB25AAEE0E}" type="presParOf" srcId="{C2E81934-AD3C-424D-8E06-D16F22A98924}" destId="{B33BE790-1D32-42D4-AFD6-1CCA42305508}" srcOrd="1" destOrd="0" presId="urn:microsoft.com/office/officeart/2016/7/layout/VerticalHollowActionList"/>
    <dgm:cxn modelId="{4A8527CC-12CB-4431-8F91-09C328F684F5}" type="presParOf" srcId="{99633A4D-166A-4B69-B68F-3FF6E502C990}" destId="{2B12C7B8-D0CC-47E5-9697-188859C94E23}" srcOrd="3" destOrd="0" presId="urn:microsoft.com/office/officeart/2016/7/layout/VerticalHollowActionList"/>
    <dgm:cxn modelId="{98F833B5-8488-4253-B8A9-9E4AB95B9C20}" type="presParOf" srcId="{99633A4D-166A-4B69-B68F-3FF6E502C990}" destId="{38FA4B6A-37EB-4B42-925C-467F01A4BC60}" srcOrd="4" destOrd="0" presId="urn:microsoft.com/office/officeart/2016/7/layout/VerticalHollowActionList"/>
    <dgm:cxn modelId="{FDC0AC9E-7B35-4F36-8289-9E1A5A1E209E}" type="presParOf" srcId="{38FA4B6A-37EB-4B42-925C-467F01A4BC60}" destId="{F27CEBBE-99E8-4BFA-9BDB-9095612C377C}" srcOrd="0" destOrd="0" presId="urn:microsoft.com/office/officeart/2016/7/layout/VerticalHollowActionList"/>
    <dgm:cxn modelId="{0ECB922A-1AD2-4644-8A2A-759BBCB087A2}" type="presParOf" srcId="{38FA4B6A-37EB-4B42-925C-467F01A4BC60}" destId="{37DD05F8-7784-4918-A2E0-EF5679D3F21A}" srcOrd="1" destOrd="0" presId="urn:microsoft.com/office/officeart/2016/7/layout/VerticalHollowAc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812E6D-6B15-497B-9673-2B7332795609}">
      <dsp:nvSpPr>
        <dsp:cNvPr id="0" name=""/>
        <dsp:cNvSpPr/>
      </dsp:nvSpPr>
      <dsp:spPr>
        <a:xfrm>
          <a:off x="0" y="37676"/>
          <a:ext cx="6586489" cy="6739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Futura PT Book" panose="020B0502020204020303" pitchFamily="34" charset="0"/>
            </a:rPr>
            <a:t>What is a target audience </a:t>
          </a:r>
        </a:p>
      </dsp:txBody>
      <dsp:txXfrm>
        <a:off x="32898" y="70574"/>
        <a:ext cx="6520693" cy="608124"/>
      </dsp:txXfrm>
    </dsp:sp>
    <dsp:sp modelId="{F60F2609-70D8-4947-8592-FF29ADA5638F}">
      <dsp:nvSpPr>
        <dsp:cNvPr id="0" name=""/>
        <dsp:cNvSpPr/>
      </dsp:nvSpPr>
      <dsp:spPr>
        <a:xfrm>
          <a:off x="0" y="778149"/>
          <a:ext cx="6586489" cy="673920"/>
        </a:xfrm>
        <a:prstGeom prst="roundRect">
          <a:avLst/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Futura PT Book" panose="020B0502020204020303" pitchFamily="34" charset="0"/>
            </a:rPr>
            <a:t>What is a target market?</a:t>
          </a:r>
        </a:p>
      </dsp:txBody>
      <dsp:txXfrm>
        <a:off x="32898" y="811047"/>
        <a:ext cx="6520693" cy="608124"/>
      </dsp:txXfrm>
    </dsp:sp>
    <dsp:sp modelId="{26084C63-51D6-4D39-8869-31B1AB4168ED}">
      <dsp:nvSpPr>
        <dsp:cNvPr id="0" name=""/>
        <dsp:cNvSpPr/>
      </dsp:nvSpPr>
      <dsp:spPr>
        <a:xfrm>
          <a:off x="0" y="1555749"/>
          <a:ext cx="6586489" cy="673920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Futura PT Book" panose="020B0502020204020303" pitchFamily="34" charset="0"/>
            </a:rPr>
            <a:t>How to reach your target audience </a:t>
          </a:r>
        </a:p>
      </dsp:txBody>
      <dsp:txXfrm>
        <a:off x="32898" y="1588647"/>
        <a:ext cx="6520693" cy="608124"/>
      </dsp:txXfrm>
    </dsp:sp>
    <dsp:sp modelId="{A489F3DA-4AD4-4B91-9A96-F0EAC24AE3AD}">
      <dsp:nvSpPr>
        <dsp:cNvPr id="0" name=""/>
        <dsp:cNvSpPr/>
      </dsp:nvSpPr>
      <dsp:spPr>
        <a:xfrm>
          <a:off x="0" y="2333349"/>
          <a:ext cx="6586489" cy="673920"/>
        </a:xfrm>
        <a:prstGeom prst="roundRect">
          <a:avLst/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Futura PT Book" panose="020B0502020204020303" pitchFamily="34" charset="0"/>
            </a:rPr>
            <a:t>The importance of having a website</a:t>
          </a:r>
        </a:p>
      </dsp:txBody>
      <dsp:txXfrm>
        <a:off x="32898" y="2366247"/>
        <a:ext cx="6520693" cy="608124"/>
      </dsp:txXfrm>
    </dsp:sp>
    <dsp:sp modelId="{2D874D25-E30F-4AE3-9478-1DB0A160F998}">
      <dsp:nvSpPr>
        <dsp:cNvPr id="0" name=""/>
        <dsp:cNvSpPr/>
      </dsp:nvSpPr>
      <dsp:spPr>
        <a:xfrm>
          <a:off x="0" y="3111499"/>
          <a:ext cx="6586489" cy="67392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Futura PT Book" panose="020B0502020204020303" pitchFamily="34" charset="0"/>
            </a:rPr>
            <a:t>Is your website accessible to your audience </a:t>
          </a:r>
        </a:p>
      </dsp:txBody>
      <dsp:txXfrm>
        <a:off x="32898" y="3144397"/>
        <a:ext cx="6520693" cy="6081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A2AD6F-8840-4B59-99E9-56D551DFBDFC}">
      <dsp:nvSpPr>
        <dsp:cNvPr id="0" name=""/>
        <dsp:cNvSpPr/>
      </dsp:nvSpPr>
      <dsp:spPr>
        <a:xfrm>
          <a:off x="0" y="387189"/>
          <a:ext cx="6586489" cy="7160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dirty="0">
              <a:latin typeface="Futura PT Book" panose="020B0502020204020303" pitchFamily="34" charset="0"/>
            </a:rPr>
            <a:t>While similar with </a:t>
          </a:r>
          <a:r>
            <a:rPr lang="en-US" sz="1700" kern="1200" dirty="0">
              <a:latin typeface="Futura PT Book" panose="020B0502020204020303" pitchFamily="34" charset="0"/>
            </a:rPr>
            <a:t>target audience </a:t>
          </a:r>
          <a:r>
            <a:rPr lang="en-US" sz="1700" b="0" i="0" kern="1200" dirty="0">
              <a:latin typeface="Futura PT Book" panose="020B0502020204020303" pitchFamily="34" charset="0"/>
            </a:rPr>
            <a:t>there are some differences between those two terms</a:t>
          </a:r>
          <a:endParaRPr lang="en-US" sz="1700" kern="1200" dirty="0">
            <a:latin typeface="Futura PT Book" panose="020B0502020204020303" pitchFamily="34" charset="0"/>
          </a:endParaRPr>
        </a:p>
      </dsp:txBody>
      <dsp:txXfrm>
        <a:off x="34954" y="422143"/>
        <a:ext cx="6516581" cy="646132"/>
      </dsp:txXfrm>
    </dsp:sp>
    <dsp:sp modelId="{9321B221-1490-4FEC-B741-18107EC1D0C2}">
      <dsp:nvSpPr>
        <dsp:cNvPr id="0" name=""/>
        <dsp:cNvSpPr/>
      </dsp:nvSpPr>
      <dsp:spPr>
        <a:xfrm>
          <a:off x="0" y="1152189"/>
          <a:ext cx="6586489" cy="716040"/>
        </a:xfrm>
        <a:prstGeom prst="round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For Example let’s take the previous statement :</a:t>
          </a:r>
        </a:p>
      </dsp:txBody>
      <dsp:txXfrm>
        <a:off x="34954" y="1187143"/>
        <a:ext cx="6516581" cy="646132"/>
      </dsp:txXfrm>
    </dsp:sp>
    <dsp:sp modelId="{DFFED86C-C746-4200-A9C4-8CDEF0C34779}">
      <dsp:nvSpPr>
        <dsp:cNvPr id="0" name=""/>
        <dsp:cNvSpPr/>
      </dsp:nvSpPr>
      <dsp:spPr>
        <a:xfrm>
          <a:off x="0" y="1917189"/>
          <a:ext cx="6586489" cy="716040"/>
        </a:xfrm>
        <a:prstGeom prst="round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“</a:t>
          </a:r>
          <a:r>
            <a:rPr lang="en-US" sz="1700" b="0" i="0" kern="1200"/>
            <a:t>working moms between the ages of 35 and 45, living in Toronto, interested in Skin Care , with a monthly income between $4000-$5000”</a:t>
          </a:r>
          <a:endParaRPr lang="en-US" sz="1700" kern="1200"/>
        </a:p>
      </dsp:txBody>
      <dsp:txXfrm>
        <a:off x="34954" y="1952143"/>
        <a:ext cx="6516581" cy="646132"/>
      </dsp:txXfrm>
    </dsp:sp>
    <dsp:sp modelId="{301F6E74-ED3C-4618-8D78-D3DE27834890}">
      <dsp:nvSpPr>
        <dsp:cNvPr id="0" name=""/>
        <dsp:cNvSpPr/>
      </dsp:nvSpPr>
      <dsp:spPr>
        <a:xfrm>
          <a:off x="0" y="2682189"/>
          <a:ext cx="6586489" cy="71604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/>
            <a:t>If that is your target audience, your target market would be working moms aged 35-45. </a:t>
          </a:r>
          <a:endParaRPr lang="en-US" sz="1700" kern="1200"/>
        </a:p>
      </dsp:txBody>
      <dsp:txXfrm>
        <a:off x="34954" y="2717143"/>
        <a:ext cx="6516581" cy="64613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B006C2-70AB-4ECB-AF9B-461D44385FC4}">
      <dsp:nvSpPr>
        <dsp:cNvPr id="0" name=""/>
        <dsp:cNvSpPr/>
      </dsp:nvSpPr>
      <dsp:spPr>
        <a:xfrm>
          <a:off x="128" y="960695"/>
          <a:ext cx="1553356" cy="186402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3437" tIns="0" rIns="153437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Do research on what type of customers they serve</a:t>
          </a:r>
        </a:p>
      </dsp:txBody>
      <dsp:txXfrm>
        <a:off x="128" y="1706306"/>
        <a:ext cx="1553356" cy="1118416"/>
      </dsp:txXfrm>
    </dsp:sp>
    <dsp:sp modelId="{09794BEE-2CD1-4B66-AB53-AA47492F9698}">
      <dsp:nvSpPr>
        <dsp:cNvPr id="0" name=""/>
        <dsp:cNvSpPr/>
      </dsp:nvSpPr>
      <dsp:spPr>
        <a:xfrm>
          <a:off x="128" y="960695"/>
          <a:ext cx="1553356" cy="7456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3437" tIns="165100" rIns="153437" bIns="16510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01</a:t>
          </a:r>
        </a:p>
      </dsp:txBody>
      <dsp:txXfrm>
        <a:off x="128" y="960695"/>
        <a:ext cx="1553356" cy="745611"/>
      </dsp:txXfrm>
    </dsp:sp>
    <dsp:sp modelId="{20DD80BA-2E39-46F3-BB5B-4A7E34D5F629}">
      <dsp:nvSpPr>
        <dsp:cNvPr id="0" name=""/>
        <dsp:cNvSpPr/>
      </dsp:nvSpPr>
      <dsp:spPr>
        <a:xfrm>
          <a:off x="1677753" y="960695"/>
          <a:ext cx="1553356" cy="1864027"/>
        </a:xfrm>
        <a:prstGeom prst="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accent2">
              <a:hueOff val="-485121"/>
              <a:satOff val="-27976"/>
              <a:lumOff val="28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3437" tIns="0" rIns="153437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Create your own niche</a:t>
          </a:r>
        </a:p>
      </dsp:txBody>
      <dsp:txXfrm>
        <a:off x="1677753" y="1706306"/>
        <a:ext cx="1553356" cy="1118416"/>
      </dsp:txXfrm>
    </dsp:sp>
    <dsp:sp modelId="{E7584AE6-8D74-40D6-8F96-A2337073523B}">
      <dsp:nvSpPr>
        <dsp:cNvPr id="0" name=""/>
        <dsp:cNvSpPr/>
      </dsp:nvSpPr>
      <dsp:spPr>
        <a:xfrm>
          <a:off x="1677753" y="960695"/>
          <a:ext cx="1553356" cy="7456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3437" tIns="165100" rIns="153437" bIns="16510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02</a:t>
          </a:r>
        </a:p>
      </dsp:txBody>
      <dsp:txXfrm>
        <a:off x="1677753" y="960695"/>
        <a:ext cx="1553356" cy="745611"/>
      </dsp:txXfrm>
    </dsp:sp>
    <dsp:sp modelId="{9FA487C1-BE9D-4125-BC9D-50BBF3949686}">
      <dsp:nvSpPr>
        <dsp:cNvPr id="0" name=""/>
        <dsp:cNvSpPr/>
      </dsp:nvSpPr>
      <dsp:spPr>
        <a:xfrm>
          <a:off x="3355378" y="960695"/>
          <a:ext cx="1553356" cy="1864027"/>
        </a:xfrm>
        <a:prstGeom prst="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accent2">
              <a:hueOff val="-970242"/>
              <a:satOff val="-55952"/>
              <a:lumOff val="57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3437" tIns="0" rIns="153437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Do not go after the same type of customer</a:t>
          </a:r>
        </a:p>
      </dsp:txBody>
      <dsp:txXfrm>
        <a:off x="3355378" y="1706306"/>
        <a:ext cx="1553356" cy="1118416"/>
      </dsp:txXfrm>
    </dsp:sp>
    <dsp:sp modelId="{55A02F1A-00AD-4A21-8331-056144DD8B84}">
      <dsp:nvSpPr>
        <dsp:cNvPr id="0" name=""/>
        <dsp:cNvSpPr/>
      </dsp:nvSpPr>
      <dsp:spPr>
        <a:xfrm>
          <a:off x="3355378" y="960695"/>
          <a:ext cx="1553356" cy="7456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3437" tIns="165100" rIns="153437" bIns="16510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03</a:t>
          </a:r>
        </a:p>
      </dsp:txBody>
      <dsp:txXfrm>
        <a:off x="3355378" y="960695"/>
        <a:ext cx="1553356" cy="745611"/>
      </dsp:txXfrm>
    </dsp:sp>
    <dsp:sp modelId="{56A018AC-BFEC-4F10-BABA-44B9143E76B9}">
      <dsp:nvSpPr>
        <dsp:cNvPr id="0" name=""/>
        <dsp:cNvSpPr/>
      </dsp:nvSpPr>
      <dsp:spPr>
        <a:xfrm>
          <a:off x="5033003" y="960695"/>
          <a:ext cx="1553356" cy="1864027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3437" tIns="0" rIns="153437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Offer something different that is much needed</a:t>
          </a:r>
        </a:p>
      </dsp:txBody>
      <dsp:txXfrm>
        <a:off x="5033003" y="1706306"/>
        <a:ext cx="1553356" cy="1118416"/>
      </dsp:txXfrm>
    </dsp:sp>
    <dsp:sp modelId="{D6FA8FAA-0BC6-4D22-AAFB-32EC09AA60B3}">
      <dsp:nvSpPr>
        <dsp:cNvPr id="0" name=""/>
        <dsp:cNvSpPr/>
      </dsp:nvSpPr>
      <dsp:spPr>
        <a:xfrm>
          <a:off x="5033003" y="960695"/>
          <a:ext cx="1553356" cy="7456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3437" tIns="165100" rIns="153437" bIns="16510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04</a:t>
          </a:r>
        </a:p>
      </dsp:txBody>
      <dsp:txXfrm>
        <a:off x="5033003" y="960695"/>
        <a:ext cx="1553356" cy="74561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C3724F-18CA-421D-AF4F-F70B62C3CAC4}">
      <dsp:nvSpPr>
        <dsp:cNvPr id="0" name=""/>
        <dsp:cNvSpPr/>
      </dsp:nvSpPr>
      <dsp:spPr>
        <a:xfrm>
          <a:off x="1317297" y="1182"/>
          <a:ext cx="5269191" cy="121251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237" tIns="307979" rIns="102237" bIns="307979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Futura PT Book" panose="020B0502020204020303" pitchFamily="34" charset="0"/>
            </a:rPr>
            <a:t>Make a list of the products and services</a:t>
          </a:r>
        </a:p>
      </dsp:txBody>
      <dsp:txXfrm>
        <a:off x="1317297" y="1182"/>
        <a:ext cx="5269191" cy="1212517"/>
      </dsp:txXfrm>
    </dsp:sp>
    <dsp:sp modelId="{0622FCAF-2DBF-46A4-9549-21885FC12B16}">
      <dsp:nvSpPr>
        <dsp:cNvPr id="0" name=""/>
        <dsp:cNvSpPr/>
      </dsp:nvSpPr>
      <dsp:spPr>
        <a:xfrm>
          <a:off x="0" y="1182"/>
          <a:ext cx="1317297" cy="121251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707" tIns="119770" rIns="69707" bIns="11977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Futura PT Book" panose="020B0502020204020303" pitchFamily="34" charset="0"/>
            </a:rPr>
            <a:t>Make</a:t>
          </a:r>
        </a:p>
      </dsp:txBody>
      <dsp:txXfrm>
        <a:off x="0" y="1182"/>
        <a:ext cx="1317297" cy="1212517"/>
      </dsp:txXfrm>
    </dsp:sp>
    <dsp:sp modelId="{B33BE790-1D32-42D4-AFD6-1CCA42305508}">
      <dsp:nvSpPr>
        <dsp:cNvPr id="0" name=""/>
        <dsp:cNvSpPr/>
      </dsp:nvSpPr>
      <dsp:spPr>
        <a:xfrm>
          <a:off x="1317297" y="1286450"/>
          <a:ext cx="5269191" cy="1212517"/>
        </a:xfrm>
        <a:prstGeom prst="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237" tIns="307979" rIns="102237" bIns="307979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Futura PT Book" panose="020B0502020204020303" pitchFamily="34" charset="0"/>
            </a:rPr>
            <a:t>List the benefits that your products and services offer </a:t>
          </a:r>
        </a:p>
      </dsp:txBody>
      <dsp:txXfrm>
        <a:off x="1317297" y="1286450"/>
        <a:ext cx="5269191" cy="1212517"/>
      </dsp:txXfrm>
    </dsp:sp>
    <dsp:sp modelId="{9A9A919F-B488-427E-9EF1-B955561AEE8E}">
      <dsp:nvSpPr>
        <dsp:cNvPr id="0" name=""/>
        <dsp:cNvSpPr/>
      </dsp:nvSpPr>
      <dsp:spPr>
        <a:xfrm>
          <a:off x="0" y="1286450"/>
          <a:ext cx="1317297" cy="121251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707" tIns="119770" rIns="69707" bIns="11977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Futura PT Book" panose="020B0502020204020303" pitchFamily="34" charset="0"/>
            </a:rPr>
            <a:t>List</a:t>
          </a:r>
        </a:p>
      </dsp:txBody>
      <dsp:txXfrm>
        <a:off x="0" y="1286450"/>
        <a:ext cx="1317297" cy="1212517"/>
      </dsp:txXfrm>
    </dsp:sp>
    <dsp:sp modelId="{37DD05F8-7784-4918-A2E0-EF5679D3F21A}">
      <dsp:nvSpPr>
        <dsp:cNvPr id="0" name=""/>
        <dsp:cNvSpPr/>
      </dsp:nvSpPr>
      <dsp:spPr>
        <a:xfrm>
          <a:off x="1317297" y="2571719"/>
          <a:ext cx="5269191" cy="1212517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237" tIns="307979" rIns="102237" bIns="307979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Futura PT Book" panose="020B0502020204020303" pitchFamily="34" charset="0"/>
            </a:rPr>
            <a:t>Make a list of clients who would benefit </a:t>
          </a:r>
        </a:p>
      </dsp:txBody>
      <dsp:txXfrm>
        <a:off x="1317297" y="2571719"/>
        <a:ext cx="5269191" cy="1212517"/>
      </dsp:txXfrm>
    </dsp:sp>
    <dsp:sp modelId="{F27CEBBE-99E8-4BFA-9BDB-9095612C377C}">
      <dsp:nvSpPr>
        <dsp:cNvPr id="0" name=""/>
        <dsp:cNvSpPr/>
      </dsp:nvSpPr>
      <dsp:spPr>
        <a:xfrm>
          <a:off x="0" y="2571719"/>
          <a:ext cx="1317297" cy="121251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707" tIns="119770" rIns="69707" bIns="11977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Futura PT Book" panose="020B0502020204020303" pitchFamily="34" charset="0"/>
            </a:rPr>
            <a:t>Make</a:t>
          </a:r>
        </a:p>
      </dsp:txBody>
      <dsp:txXfrm>
        <a:off x="0" y="2571719"/>
        <a:ext cx="1317297" cy="12125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6/7/layout/VerticalHollowActionList">
  <dgm:title val="Vertical Hollow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solidFgAcc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2023-01-24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458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016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6077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3787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080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3567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641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175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646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448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114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2023-01-24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2023-01-24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2023-01-24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2023-01-24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305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2023-01-24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romlusttilldawn.com/best-travel-yoga-mat-what-to-look-for-pros-and-cons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surveymonkey.com/market-research/resources/what-is-purchase-intent/" TargetMode="Externa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narmo.milne-library.org/Women&amp;39;s-492850/Indoor-Court-Running-Women&amp;39;s-Footwear-Jogging-Trainers-Unisex-Volleyball-Badminton-Shoes-Men/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169032" y="3578764"/>
            <a:ext cx="79566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600" b="0" dirty="0">
                <a:solidFill>
                  <a:schemeClr val="bg1"/>
                </a:solidFill>
                <a:latin typeface="Futura PT Demi" panose="020B0702020204020303" pitchFamily="34" charset="0"/>
              </a:rPr>
              <a:t>Business Operations</a:t>
            </a:r>
          </a:p>
          <a:p>
            <a:r>
              <a:rPr lang="en-CA" sz="3600" b="0" dirty="0">
                <a:latin typeface="Futura PT Demi" panose="020B0702020204020303" pitchFamily="34" charset="0"/>
              </a:rPr>
              <a:t>Unit 12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50747" y="142568"/>
            <a:ext cx="6586491" cy="16766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0" i="0" dirty="0">
                <a:solidFill>
                  <a:schemeClr val="tx1"/>
                </a:solidFill>
                <a:effectLst/>
                <a:latin typeface="Futura PT Demi" panose="020B0702020204020303"/>
                <a:ea typeface="+mj-ea"/>
                <a:cs typeface="+mj-cs"/>
              </a:rPr>
              <a:t>Identify your Target Audience</a:t>
            </a:r>
          </a:p>
        </p:txBody>
      </p:sp>
      <p:pic>
        <p:nvPicPr>
          <p:cNvPr id="8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61E1369E-4818-3F46-92EC-75368DE0BE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212" r="31656" b="1"/>
          <a:stretch/>
        </p:blipFill>
        <p:spPr>
          <a:xfrm>
            <a:off x="640080" y="1686885"/>
            <a:ext cx="3066682" cy="4536933"/>
          </a:xfrm>
          <a:prstGeom prst="rect">
            <a:avLst/>
          </a:prstGeom>
          <a:effectLst/>
        </p:spPr>
      </p:pic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id="{D0E8A4DF-98E7-E9DC-D941-273220EF5D3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75804653"/>
              </p:ext>
            </p:extLst>
          </p:nvPr>
        </p:nvGraphicFramePr>
        <p:xfrm>
          <a:off x="4670463" y="1834572"/>
          <a:ext cx="6586489" cy="37854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965430" y="629268"/>
            <a:ext cx="6586491" cy="128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0" dirty="0">
                <a:solidFill>
                  <a:schemeClr val="tx1"/>
                </a:solidFill>
                <a:latin typeface="Futura PT Book" panose="020B0502020204020303" pitchFamily="34" charset="0"/>
                <a:ea typeface="+mj-ea"/>
                <a:cs typeface="+mj-cs"/>
              </a:rPr>
              <a:t>Target Audience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965431" y="2438400"/>
            <a:ext cx="6586489" cy="37854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dirty="0">
                <a:effectLst/>
                <a:latin typeface="Futura PT Book" panose="020B0502020204020303" pitchFamily="34" charset="0"/>
              </a:rPr>
              <a:t>An example of a target audience could be working moms between the ages of 35 and 45, living in Toronto, interested in Skin Care , with a monthly income between $4000-$5000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dirty="0">
                <a:effectLst/>
                <a:latin typeface="Futura PT Book" panose="020B0502020204020303" pitchFamily="34" charset="0"/>
              </a:rPr>
              <a:t>Here’s an ideal customer profile example: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Futura PT Book" panose="020B0502020204020303" pitchFamily="34" charset="0"/>
              </a:rPr>
              <a:t>Karen</a:t>
            </a:r>
            <a:r>
              <a:rPr lang="en-US" sz="2000" b="0" i="0" dirty="0">
                <a:effectLst/>
                <a:latin typeface="Futura PT Book" panose="020B0502020204020303" pitchFamily="34" charset="0"/>
              </a:rPr>
              <a:t>, 38, is an accountant in the beaches area. She has a health food and wellness blog on top of her corporate job. She’s very active on Instagram and curates an aesthetic feed. In her free time, she practices yoga and meditation.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pic>
        <p:nvPicPr>
          <p:cNvPr id="3" name="Picture 2" descr="A person holding a surfboard on a beach">
            <a:extLst>
              <a:ext uri="{FF2B5EF4-FFF2-40B4-BE49-F238E27FC236}">
                <a16:creationId xmlns:a16="http://schemas.microsoft.com/office/drawing/2014/main" id="{2553B439-9609-C4EE-451E-3193CC582B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9875"/>
          <a:stretch/>
        </p:blipFill>
        <p:spPr>
          <a:xfrm>
            <a:off x="640079" y="474967"/>
            <a:ext cx="3993482" cy="5908066"/>
          </a:xfrm>
          <a:prstGeom prst="rect">
            <a:avLst/>
          </a:prstGeom>
          <a:effectLst/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E5C08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29E6D-0C05-C64B-F314-574D16110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48" y="505675"/>
            <a:ext cx="6586491" cy="1286160"/>
          </a:xfrm>
        </p:spPr>
        <p:txBody>
          <a:bodyPr anchor="b">
            <a:normAutofit/>
          </a:bodyPr>
          <a:lstStyle/>
          <a:p>
            <a:r>
              <a:rPr lang="en-US" sz="3600" i="0" dirty="0">
                <a:effectLst/>
                <a:latin typeface="Futura PT Demi" panose="020B0702020204020303"/>
              </a:rPr>
              <a:t>Types of Target Audience</a:t>
            </a:r>
            <a:br>
              <a:rPr lang="en-US" sz="4100" b="1" i="0" dirty="0">
                <a:effectLst/>
                <a:latin typeface="var(--font-text-oli)"/>
              </a:rPr>
            </a:br>
            <a:endParaRPr lang="en-US" sz="41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A33550-B867-D929-2BA4-AA31C50297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Autofit/>
          </a:bodyPr>
          <a:lstStyle/>
          <a:p>
            <a:r>
              <a:rPr lang="en-US" dirty="0">
                <a:latin typeface="Futura PT Book" panose="020B0502020204020303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Purchase Intent</a:t>
            </a:r>
            <a:r>
              <a:rPr lang="en-US" dirty="0">
                <a:latin typeface="Futura PT Book" panose="020B0502020204020303" pitchFamily="34" charset="0"/>
              </a:rPr>
              <a:t> — P</a:t>
            </a:r>
            <a:r>
              <a:rPr lang="en-US" b="0" i="0" dirty="0">
                <a:effectLst/>
                <a:latin typeface="Futura PT Book" panose="020B0502020204020303" pitchFamily="34" charset="0"/>
              </a:rPr>
              <a:t>eople looking for a specific product. </a:t>
            </a:r>
          </a:p>
          <a:p>
            <a:r>
              <a:rPr lang="en-US" dirty="0">
                <a:latin typeface="Futura PT Book" panose="020B0502020204020303" pitchFamily="34" charset="0"/>
              </a:rPr>
              <a:t>Using that information, you can tailor your advertising campaign </a:t>
            </a:r>
          </a:p>
        </p:txBody>
      </p:sp>
      <p:pic>
        <p:nvPicPr>
          <p:cNvPr id="5" name="Picture 4" descr="A wall painted with an arrow and a dartboard">
            <a:extLst>
              <a:ext uri="{FF2B5EF4-FFF2-40B4-BE49-F238E27FC236}">
                <a16:creationId xmlns:a16="http://schemas.microsoft.com/office/drawing/2014/main" id="{904BAF21-F2A9-3F80-A0F3-B3AB124F6E2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1670"/>
          <a:stretch/>
        </p:blipFill>
        <p:spPr>
          <a:xfrm>
            <a:off x="131855" y="1643168"/>
            <a:ext cx="4775822" cy="4381967"/>
          </a:xfrm>
          <a:prstGeom prst="rect">
            <a:avLst/>
          </a:prstGeom>
          <a:effectLst/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F40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98820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9FCC8-4FAA-14A8-5CE7-73C551EA04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730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Futura PT Demi" panose="020B0702020204020303"/>
              </a:rPr>
              <a:t>Special Hobbies/ Interests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CDE6AC-E1D0-5569-44A7-C89D620B86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Futura PT Book" panose="020B0502020204020303" pitchFamily="34" charset="0"/>
              </a:rPr>
              <a:t>It helps you separate the groups of people that would be motivated to purchase the product or service based on their interest.</a:t>
            </a:r>
          </a:p>
        </p:txBody>
      </p:sp>
    </p:spTree>
    <p:extLst>
      <p:ext uri="{BB962C8B-B14F-4D97-AF65-F5344CB8AC3E}">
        <p14:creationId xmlns:p14="http://schemas.microsoft.com/office/powerpoint/2010/main" val="35579871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153AD7-1FEE-3A67-F2E0-CA2243CBBA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4236"/>
            <a:ext cx="6586491" cy="1286160"/>
          </a:xfrm>
        </p:spPr>
        <p:txBody>
          <a:bodyPr anchor="b">
            <a:normAutofit/>
          </a:bodyPr>
          <a:lstStyle/>
          <a:p>
            <a:r>
              <a:rPr lang="en-US" sz="3600" dirty="0">
                <a:latin typeface="Futura PT Demi" panose="020B0702020204020303"/>
              </a:rPr>
              <a:t>Subgroups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91C4E9-7FCB-0D31-F597-E596AC032D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0" i="0" dirty="0">
                <a:effectLst/>
                <a:latin typeface="Futura PT Book" panose="020B0502020204020303" pitchFamily="34" charset="0"/>
              </a:rPr>
              <a:t>Allows you to group your target audience based on common experiences such as the specific time they grew up in or watching a particular TV show.</a:t>
            </a:r>
            <a:endParaRPr lang="en-US" sz="2000" dirty="0">
              <a:latin typeface="Futura PT Book" panose="020B0502020204020303" pitchFamily="34" charset="0"/>
            </a:endParaRPr>
          </a:p>
        </p:txBody>
      </p:sp>
      <p:pic>
        <p:nvPicPr>
          <p:cNvPr id="5" name="Picture 4" descr="Rear-view of rows of people watching a film in a theater">
            <a:extLst>
              <a:ext uri="{FF2B5EF4-FFF2-40B4-BE49-F238E27FC236}">
                <a16:creationId xmlns:a16="http://schemas.microsoft.com/office/drawing/2014/main" id="{0C02362E-EDAF-43B2-C28D-FCB9C8CBB0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888" r="29993" b="-1"/>
          <a:stretch/>
        </p:blipFill>
        <p:spPr>
          <a:xfrm>
            <a:off x="640079" y="1764245"/>
            <a:ext cx="3096179" cy="4580571"/>
          </a:xfrm>
          <a:prstGeom prst="rect">
            <a:avLst/>
          </a:prstGeom>
          <a:effectLst/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9577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55262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A96BE1-AA30-DE89-B766-14BDDC1C6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9858" y="491614"/>
            <a:ext cx="6586491" cy="1676603"/>
          </a:xfrm>
        </p:spPr>
        <p:txBody>
          <a:bodyPr>
            <a:normAutofit/>
          </a:bodyPr>
          <a:lstStyle/>
          <a:p>
            <a:r>
              <a:rPr lang="en-US" sz="3600" i="0" dirty="0">
                <a:effectLst/>
                <a:latin typeface="Futura PT Demi" panose="020B0702020204020303" pitchFamily="34" charset="0"/>
              </a:rPr>
              <a:t>Target Market </a:t>
            </a:r>
            <a:br>
              <a:rPr lang="en-US" sz="3600" b="1" i="0" dirty="0">
                <a:effectLst/>
                <a:latin typeface="Futura PT Demi" panose="020B0702020204020303" pitchFamily="34" charset="0"/>
              </a:rPr>
            </a:br>
            <a:endParaRPr lang="en-US" sz="3600" dirty="0">
              <a:latin typeface="Futura PT Demi" panose="020B0702020204020303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D62D737-8C5E-1F3E-8286-2C2B372CCE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376" r="26504" b="-1"/>
          <a:stretch/>
        </p:blipFill>
        <p:spPr>
          <a:xfrm>
            <a:off x="559858" y="1582749"/>
            <a:ext cx="3137072" cy="4641070"/>
          </a:xfrm>
          <a:prstGeom prst="rect">
            <a:avLst/>
          </a:prstGeom>
          <a:effectLst/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F33AA55-98E8-9B5D-DF3B-0376993CC1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1435012"/>
              </p:ext>
            </p:extLst>
          </p:nvPr>
        </p:nvGraphicFramePr>
        <p:xfrm>
          <a:off x="4965431" y="2438400"/>
          <a:ext cx="6586489" cy="37854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088173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B72507-5F2E-910F-F9F2-77A0806EB1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Futura PT Book" panose="020B0502020204020303" pitchFamily="34" charset="0"/>
              </a:rPr>
              <a:t>T</a:t>
            </a:r>
            <a:r>
              <a:rPr lang="en-US" sz="2400" b="0" i="0" dirty="0">
                <a:effectLst/>
                <a:latin typeface="Futura PT Book" panose="020B0502020204020303" pitchFamily="34" charset="0"/>
              </a:rPr>
              <a:t>he most important reasons to identify a target audience is for your best results while doing marketing campaigns. </a:t>
            </a:r>
            <a:endParaRPr lang="en-US" sz="2400" dirty="0">
              <a:latin typeface="Futura PT Book" panose="020B0502020204020303" pitchFamily="34" charset="0"/>
            </a:endParaRPr>
          </a:p>
        </p:txBody>
      </p:sp>
      <p:pic>
        <p:nvPicPr>
          <p:cNvPr id="5" name="Picture 4" descr="Rear-view of rows of people watching a film in a theater">
            <a:extLst>
              <a:ext uri="{FF2B5EF4-FFF2-40B4-BE49-F238E27FC236}">
                <a16:creationId xmlns:a16="http://schemas.microsoft.com/office/drawing/2014/main" id="{A55B38B9-6D03-CCEF-193E-AF583447CF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888" r="29993" b="-1"/>
          <a:stretch/>
        </p:blipFill>
        <p:spPr>
          <a:xfrm>
            <a:off x="925216" y="1485962"/>
            <a:ext cx="3263326" cy="4827853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5930102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2256" y="98324"/>
            <a:ext cx="6586491" cy="167660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Futura PT Demi" panose="020B0702020204020303" pitchFamily="34" charset="0"/>
              </a:rPr>
              <a:t>For Example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5328" y="1774927"/>
            <a:ext cx="6586489" cy="3785419"/>
          </a:xfrm>
        </p:spPr>
        <p:txBody>
          <a:bodyPr>
            <a:normAutofit/>
          </a:bodyPr>
          <a:lstStyle/>
          <a:p>
            <a:r>
              <a:rPr lang="en-US" sz="2000" b="0" i="0" dirty="0">
                <a:effectLst/>
                <a:latin typeface="Futura PT Book" panose="020B0502020204020303" pitchFamily="34" charset="0"/>
              </a:rPr>
              <a:t>An new trendy </a:t>
            </a:r>
            <a:r>
              <a:rPr lang="en-US" sz="2000" dirty="0">
                <a:latin typeface="Futura PT Book" panose="020B0502020204020303" pitchFamily="34" charset="0"/>
              </a:rPr>
              <a:t>outwear clothing </a:t>
            </a:r>
            <a:r>
              <a:rPr lang="en-US" sz="2000" b="0" i="0" dirty="0">
                <a:effectLst/>
                <a:latin typeface="Futura PT Book" panose="020B0502020204020303" pitchFamily="34" charset="0"/>
              </a:rPr>
              <a:t>company could choose to market youth between the ages of 15 and 21 with family incomes of $90,000-plus in the </a:t>
            </a:r>
            <a:r>
              <a:rPr lang="en-US" sz="2000" b="0" i="0" dirty="0" err="1">
                <a:effectLst/>
                <a:latin typeface="Futura PT Book" panose="020B0502020204020303" pitchFamily="34" charset="0"/>
              </a:rPr>
              <a:t>Innisfil</a:t>
            </a:r>
            <a:r>
              <a:rPr lang="en-US" sz="2000" b="0" i="0" dirty="0">
                <a:effectLst/>
                <a:latin typeface="Futura PT Book" panose="020B0502020204020303" pitchFamily="34" charset="0"/>
              </a:rPr>
              <a:t> area. To define the market even further, the company could choose to target only those interested in sweat </a:t>
            </a:r>
            <a:r>
              <a:rPr lang="en-US" sz="2000" dirty="0">
                <a:latin typeface="Futura PT Book" panose="020B0502020204020303" pitchFamily="34" charset="0"/>
              </a:rPr>
              <a:t>pants and tennis shoes</a:t>
            </a:r>
            <a:r>
              <a:rPr lang="en-US" sz="2000" b="0" i="0" dirty="0">
                <a:effectLst/>
                <a:latin typeface="Futura PT Book" panose="020B0502020204020303" pitchFamily="34" charset="0"/>
              </a:rPr>
              <a:t>. With a clearly defined target audience, it is much easier to determine where and how to market your company. Here are some tips to help you define your target market.</a:t>
            </a:r>
          </a:p>
          <a:p>
            <a:pPr>
              <a:spcAft>
                <a:spcPts val="1200"/>
              </a:spcAft>
              <a:buNone/>
            </a:pPr>
            <a:endParaRPr lang="en-US" sz="2400" dirty="0">
              <a:latin typeface="Futura PT Book" panose="020B0502020204020303" pitchFamily="34" charset="0"/>
            </a:endParaRPr>
          </a:p>
        </p:txBody>
      </p:sp>
      <p:pic>
        <p:nvPicPr>
          <p:cNvPr id="6" name="Picture 5" descr="A person's legs and shoes&#10;&#10;Description automatically generated with low confidence">
            <a:extLst>
              <a:ext uri="{FF2B5EF4-FFF2-40B4-BE49-F238E27FC236}">
                <a16:creationId xmlns:a16="http://schemas.microsoft.com/office/drawing/2014/main" id="{0DD68F9F-3B30-328E-C9F8-66ADF4D1135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6439" r="5968"/>
          <a:stretch/>
        </p:blipFill>
        <p:spPr>
          <a:xfrm>
            <a:off x="942011" y="1510282"/>
            <a:ext cx="3089214" cy="4570267"/>
          </a:xfrm>
          <a:prstGeom prst="rect">
            <a:avLst/>
          </a:prstGeom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887152-622D-0CD7-6F2B-194626E120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1838" y="447569"/>
            <a:ext cx="6586491" cy="1286160"/>
          </a:xfrm>
        </p:spPr>
        <p:txBody>
          <a:bodyPr anchor="b">
            <a:normAutofit/>
          </a:bodyPr>
          <a:lstStyle/>
          <a:p>
            <a:r>
              <a:rPr lang="en-US" sz="3600" i="0" dirty="0">
                <a:effectLst/>
                <a:latin typeface="Futura PT Demi" panose="020B0702020204020303" pitchFamily="34" charset="0"/>
              </a:rPr>
              <a:t>Check out your competition</a:t>
            </a:r>
            <a:br>
              <a:rPr lang="en-US" sz="3600" b="1" i="0" dirty="0">
                <a:effectLst/>
                <a:latin typeface="Futura PT Demi" panose="020B0702020204020303" pitchFamily="34" charset="0"/>
              </a:rPr>
            </a:br>
            <a:endParaRPr lang="en-US" sz="3600" dirty="0">
              <a:latin typeface="Futura PT Demi" panose="020B0702020204020303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38A4824-67F9-CAF9-9BEA-4C7FD35D3F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140" r="29853"/>
          <a:stretch/>
        </p:blipFill>
        <p:spPr>
          <a:xfrm>
            <a:off x="596899" y="1664154"/>
            <a:ext cx="3208185" cy="4746277"/>
          </a:xfrm>
          <a:prstGeom prst="rect">
            <a:avLst/>
          </a:prstGeom>
          <a:effectLst/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73B9F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0D326C9-7FE5-4573-4C39-501C66D6058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9053457"/>
              </p:ext>
            </p:extLst>
          </p:nvPr>
        </p:nvGraphicFramePr>
        <p:xfrm>
          <a:off x="4965431" y="2438400"/>
          <a:ext cx="6586489" cy="37854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280420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498471-7116-4AA1-9A00-554F46CEC8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173" y="-8899"/>
            <a:ext cx="6586491" cy="1286160"/>
          </a:xfrm>
        </p:spPr>
        <p:txBody>
          <a:bodyPr anchor="b">
            <a:normAutofit/>
          </a:bodyPr>
          <a:lstStyle/>
          <a:p>
            <a:r>
              <a:rPr lang="en-US" sz="3600" dirty="0">
                <a:latin typeface="Futura PT Demi" panose="020B0702020204020303" pitchFamily="34" charset="0"/>
              </a:rPr>
              <a:t>Check products and services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3202C24-7EF5-74E6-19EC-3D99ACF656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722" r="16766"/>
          <a:stretch/>
        </p:blipFill>
        <p:spPr>
          <a:xfrm>
            <a:off x="569188" y="1671483"/>
            <a:ext cx="3203231" cy="4738947"/>
          </a:xfrm>
          <a:prstGeom prst="rect">
            <a:avLst/>
          </a:prstGeom>
          <a:effectLst/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57BB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9878C88-6B2C-07B1-035C-63510E9EF06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4682426"/>
              </p:ext>
            </p:extLst>
          </p:nvPr>
        </p:nvGraphicFramePr>
        <p:xfrm>
          <a:off x="4965431" y="2438400"/>
          <a:ext cx="6586489" cy="37854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084459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944596-58D6-481B-01D4-BF9FDB1E0C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623" y="365125"/>
            <a:ext cx="9440332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Futura PT Demi" panose="020B0702020204020303"/>
              </a:rPr>
              <a:t>Evaluate your decision</a:t>
            </a:r>
          </a:p>
        </p:txBody>
      </p:sp>
      <p:pic>
        <p:nvPicPr>
          <p:cNvPr id="7" name="Graphic 6" descr="Optical disc">
            <a:extLst>
              <a:ext uri="{FF2B5EF4-FFF2-40B4-BE49-F238E27FC236}">
                <a16:creationId xmlns:a16="http://schemas.microsoft.com/office/drawing/2014/main" id="{AEE75BD9-9A0A-2C20-DC7D-6DC3FF6AF2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918587" y="614822"/>
            <a:ext cx="914400" cy="9144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5BB2BE-40DC-DE9F-D8B7-918C689395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400" b="0" i="0" dirty="0">
                <a:effectLst/>
                <a:latin typeface="Futura PT Book" panose="020B0502020204020303" pitchFamily="34" charset="0"/>
              </a:rPr>
              <a:t>Are there enough people who fit my criteria?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0" i="0" dirty="0">
                <a:effectLst/>
                <a:latin typeface="Futura PT Book" panose="020B0502020204020303" pitchFamily="34" charset="0"/>
              </a:rPr>
              <a:t>Will my target really benefit from my product/service? Will they see a need for it?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0" i="0" dirty="0">
                <a:effectLst/>
                <a:latin typeface="Futura PT Book" panose="020B0502020204020303" pitchFamily="34" charset="0"/>
              </a:rPr>
              <a:t>Do I understand what drives my target to make decisions?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0" i="0" dirty="0">
                <a:effectLst/>
                <a:latin typeface="Futura PT Book" panose="020B0502020204020303" pitchFamily="34" charset="0"/>
              </a:rPr>
              <a:t>Can they afford my product/service?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0" i="0" dirty="0">
                <a:effectLst/>
                <a:latin typeface="Futura PT Book" panose="020B0502020204020303" pitchFamily="34" charset="0"/>
              </a:rPr>
              <a:t>Can I reach them with my message? Are they easily accessible?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40929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6792</TotalTime>
  <Words>524</Words>
  <Application>Microsoft Office PowerPoint</Application>
  <PresentationFormat>Widescreen</PresentationFormat>
  <Paragraphs>50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Calibri</vt:lpstr>
      <vt:lpstr>Calibri Light</vt:lpstr>
      <vt:lpstr>Futura PT Book</vt:lpstr>
      <vt:lpstr>Futura PT Demi</vt:lpstr>
      <vt:lpstr>var(--font-text-oli)</vt:lpstr>
      <vt:lpstr>Custom Design</vt:lpstr>
      <vt:lpstr>Office Theme</vt:lpstr>
      <vt:lpstr>PowerPoint Presentation</vt:lpstr>
      <vt:lpstr>PowerPoint Presentation</vt:lpstr>
      <vt:lpstr>PowerPoint Presentation</vt:lpstr>
      <vt:lpstr>Types of Target Audience </vt:lpstr>
      <vt:lpstr>Special Hobbies/ Interests </vt:lpstr>
      <vt:lpstr>Subgroups</vt:lpstr>
      <vt:lpstr>Target Market  </vt:lpstr>
      <vt:lpstr>PowerPoint Presentation</vt:lpstr>
      <vt:lpstr>For Example </vt:lpstr>
      <vt:lpstr>Check out your competition </vt:lpstr>
      <vt:lpstr>Check products and services </vt:lpstr>
      <vt:lpstr>Evaluate your decision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242</cp:revision>
  <dcterms:created xsi:type="dcterms:W3CDTF">2020-02-19T20:43:13Z</dcterms:created>
  <dcterms:modified xsi:type="dcterms:W3CDTF">2023-01-24T22:21:24Z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