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</p:sldMasterIdLst>
  <p:notesMasterIdLst>
    <p:notesMasterId r:id="rId15"/>
  </p:notesMasterIdLst>
  <p:sldIdLst>
    <p:sldId id="256" r:id="rId6"/>
    <p:sldId id="266" r:id="rId7"/>
    <p:sldId id="438" r:id="rId8"/>
    <p:sldId id="456" r:id="rId9"/>
    <p:sldId id="457" r:id="rId10"/>
    <p:sldId id="458" r:id="rId11"/>
    <p:sldId id="439" r:id="rId12"/>
    <p:sldId id="459" r:id="rId13"/>
    <p:sldId id="436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561" autoAdjust="0"/>
    <p:restoredTop sz="94660"/>
  </p:normalViewPr>
  <p:slideViewPr>
    <p:cSldViewPr snapToGrid="0">
      <p:cViewPr varScale="1">
        <p:scale>
          <a:sx n="75" d="100"/>
          <a:sy n="75" d="100"/>
        </p:scale>
        <p:origin x="82" y="2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2023-01-19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2023-01-19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74587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2023-01-19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8016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2023-01-19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6077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2023-01-19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23787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2023-01-19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70808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2023-01-19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3567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2023-01-19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641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2023-01-19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1759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2023-01-19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646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2023-01-19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4485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2023-01-19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114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2023-01-19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2023-01-19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2023-01-19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2023-01-19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2023-01-19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2023-01-19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2023-01-19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2023-01-19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2023-01-19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2023-01-19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2023-01-19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2023-01-19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3053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2023-01-19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5710092" y="3621082"/>
            <a:ext cx="55305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solidFill>
                  <a:schemeClr val="bg1"/>
                </a:solidFill>
                <a:latin typeface="Futura PT Demi" panose="020B0702020204020303" pitchFamily="34" charset="0"/>
              </a:rPr>
              <a:t> LDR  EXFOLIATION 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466722" y="586855"/>
            <a:ext cx="3201366" cy="33874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b="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" name="TextBox 4"/>
          <p:cNvSpPr txBox="1"/>
          <p:nvPr/>
        </p:nvSpPr>
        <p:spPr>
          <a:xfrm>
            <a:off x="4810259" y="649480"/>
            <a:ext cx="6555347" cy="5546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342900">
              <a:lnSpc>
                <a:spcPct val="90000"/>
              </a:lnSpc>
              <a:spcAft>
                <a:spcPts val="600"/>
              </a:spcAft>
            </a:pPr>
            <a:endParaRPr lang="en-US" sz="2000" dirty="0"/>
          </a:p>
        </p:txBody>
      </p:sp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9D731FBB-65ED-57EE-00B5-B98F2306CA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394" y="355426"/>
            <a:ext cx="1791136" cy="1791136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99E58B83-9D01-4849-6ED6-645913A0BB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2118" y="804713"/>
            <a:ext cx="8171422" cy="5957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9DCBAAD7-E2D9-C10A-041B-3B66347314F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340" y="766266"/>
            <a:ext cx="1791136" cy="1791136"/>
          </a:xfrm>
          <a:prstGeom prst="rect">
            <a:avLst/>
          </a:prstGeom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FFFDCC78-9004-5149-3058-655C226A5C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65" y="3278862"/>
            <a:ext cx="2983684" cy="2237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DA69468-6866-3A78-7278-4EC12EB2A252}"/>
              </a:ext>
            </a:extLst>
          </p:cNvPr>
          <p:cNvSpPr txBox="1"/>
          <p:nvPr/>
        </p:nvSpPr>
        <p:spPr>
          <a:xfrm>
            <a:off x="4692073" y="951345"/>
            <a:ext cx="5514109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Exfoliation is the very base of key component during a facial </a:t>
            </a:r>
          </a:p>
          <a:p>
            <a:endParaRPr lang="en-US" sz="2000" b="1" dirty="0"/>
          </a:p>
          <a:p>
            <a:r>
              <a:rPr lang="en-US" sz="2000" b="1" dirty="0"/>
              <a:t>The Benefits of Exfoliation are many, like :</a:t>
            </a:r>
          </a:p>
          <a:p>
            <a:endParaRPr lang="en-US" sz="20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/>
              <a:t>Removes excessive accumulation of dead cells from the stratum corneum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/>
              <a:t>It promotes blood circulation to the skin surface which promotes oxygenation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/>
              <a:t>It allows for product penetration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/>
              <a:t>It makes the skin glow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/>
              <a:t>It promotes a good PH balance on the skin when the right products are used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/>
              <a:t>Unclog pores from cell buildup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/>
              <a:t>Help with different conditions when the right technique is used </a:t>
            </a:r>
          </a:p>
        </p:txBody>
      </p:sp>
    </p:spTree>
    <p:extLst>
      <p:ext uri="{BB962C8B-B14F-4D97-AF65-F5344CB8AC3E}">
        <p14:creationId xmlns:p14="http://schemas.microsoft.com/office/powerpoint/2010/main" val="33992137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1EB4F-4EC1-72F0-41C3-A53F2DDFE0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Types of exfoliation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6DC767-AFFD-7811-9109-8549881168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62765"/>
            <a:ext cx="10515600" cy="3223492"/>
          </a:xfrm>
        </p:spPr>
        <p:txBody>
          <a:bodyPr/>
          <a:lstStyle/>
          <a:p>
            <a:pPr marL="0" indent="0">
              <a:buNone/>
            </a:pPr>
            <a:r>
              <a:rPr lang="en-US" b="1" i="0" dirty="0">
                <a:solidFill>
                  <a:srgbClr val="3D3935"/>
                </a:solidFill>
                <a:effectLst/>
                <a:latin typeface="Spezia Web Regular"/>
              </a:rPr>
              <a:t> Mechanical </a:t>
            </a:r>
          </a:p>
          <a:p>
            <a:r>
              <a:rPr lang="en-US" i="0" dirty="0">
                <a:solidFill>
                  <a:srgbClr val="3D3935"/>
                </a:solidFill>
                <a:effectLst/>
                <a:latin typeface="Spezia Web Regular"/>
              </a:rPr>
              <a:t>Performed by friction using a cloth, a product with exfoliating beads or other tools.</a:t>
            </a:r>
          </a:p>
          <a:p>
            <a:pPr marL="0" indent="0">
              <a:buNone/>
            </a:pPr>
            <a:endParaRPr lang="en-US" b="1" dirty="0">
              <a:solidFill>
                <a:srgbClr val="3D3935"/>
              </a:solidFill>
              <a:latin typeface="Spezia Web Regular"/>
            </a:endParaRPr>
          </a:p>
          <a:p>
            <a:pPr marL="0" indent="0">
              <a:buNone/>
            </a:pPr>
            <a:r>
              <a:rPr lang="en-US" b="1" i="0" dirty="0">
                <a:solidFill>
                  <a:srgbClr val="3D3935"/>
                </a:solidFill>
                <a:effectLst/>
                <a:latin typeface="Spezia Web Regular"/>
              </a:rPr>
              <a:t>Chemical Exfoliation</a:t>
            </a:r>
          </a:p>
          <a:p>
            <a:r>
              <a:rPr lang="en-US" dirty="0">
                <a:solidFill>
                  <a:srgbClr val="3D3935"/>
                </a:solidFill>
                <a:latin typeface="Spezia Web Regular"/>
              </a:rPr>
              <a:t>P</a:t>
            </a:r>
            <a:r>
              <a:rPr lang="en-US" b="0" i="0" dirty="0">
                <a:solidFill>
                  <a:srgbClr val="3D3935"/>
                </a:solidFill>
                <a:effectLst/>
                <a:latin typeface="Spezia Web Regular"/>
              </a:rPr>
              <a:t>roducts that include active chemical ingredients usually acids. </a:t>
            </a:r>
            <a:endParaRPr lang="en-US" b="1" i="0" dirty="0">
              <a:solidFill>
                <a:srgbClr val="3D3935"/>
              </a:solidFill>
              <a:effectLst/>
              <a:latin typeface="Spezia Web Regular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2362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04C148-2B67-0BCB-36B5-0522E3905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i="0" dirty="0">
                <a:solidFill>
                  <a:srgbClr val="FF0000"/>
                </a:solidFill>
                <a:effectLst/>
                <a:latin typeface="Spezia Web Regular"/>
              </a:rPr>
              <a:t>Exfoliation by Skin Type</a:t>
            </a:r>
            <a:br>
              <a:rPr lang="en-US" b="1" i="0" dirty="0">
                <a:solidFill>
                  <a:srgbClr val="3D3935"/>
                </a:solidFill>
                <a:effectLst/>
                <a:latin typeface="Spezia Web Regular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DB5015-A139-EBAB-87C6-144A4E8451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0" i="0" dirty="0">
                <a:solidFill>
                  <a:srgbClr val="3D3935"/>
                </a:solidFill>
                <a:effectLst/>
                <a:latin typeface="Spezia Web Regular"/>
              </a:rPr>
              <a:t>Oily skin, for example, typically benefits from exfoliation every other day to prevent grime from settling into the pores as well as dry skin.</a:t>
            </a:r>
          </a:p>
          <a:p>
            <a:r>
              <a:rPr lang="en-US" dirty="0">
                <a:solidFill>
                  <a:srgbClr val="3D3935"/>
                </a:solidFill>
                <a:latin typeface="Spezia Web Regular"/>
              </a:rPr>
              <a:t>Sensitive skin, however, requires a higher lever of care, and exfoliation should be done weekly or by weekly </a:t>
            </a:r>
          </a:p>
          <a:p>
            <a:r>
              <a:rPr lang="en-US" dirty="0">
                <a:solidFill>
                  <a:srgbClr val="3D3935"/>
                </a:solidFill>
                <a:latin typeface="Spezia Web Regular"/>
              </a:rPr>
              <a:t>Acne Skin with active breakouts, should never use a mechanical method, as this can spread bacteria further into the pores, </a:t>
            </a:r>
          </a:p>
          <a:p>
            <a:r>
              <a:rPr lang="en-US" dirty="0">
                <a:solidFill>
                  <a:srgbClr val="3D3935"/>
                </a:solidFill>
                <a:latin typeface="Spezia Web Regular"/>
              </a:rPr>
              <a:t>Mature skin benefits from often exfoliation, using hydrating agents, to promote cell turnover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6031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FD45C1-B015-458D-8899-0FFA2C2E3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i="0" dirty="0">
                <a:solidFill>
                  <a:srgbClr val="FF0000"/>
                </a:solidFill>
                <a:effectLst/>
                <a:latin typeface="Spezia Web Regular"/>
              </a:rPr>
              <a:t>Exfoliation Dos and Don'ts</a:t>
            </a:r>
            <a:br>
              <a:rPr lang="en-US" b="1" i="0" dirty="0">
                <a:solidFill>
                  <a:srgbClr val="3D3935"/>
                </a:solidFill>
                <a:effectLst/>
                <a:latin typeface="Spezia Web Regular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A9FB9C-7C38-5A85-26F3-0822084810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0" i="0" dirty="0">
                <a:solidFill>
                  <a:srgbClr val="3D3935"/>
                </a:solidFill>
                <a:effectLst/>
                <a:latin typeface="Spezia Web Regular"/>
              </a:rPr>
              <a:t>For mechanical </a:t>
            </a:r>
            <a:r>
              <a:rPr lang="en-US" dirty="0">
                <a:solidFill>
                  <a:srgbClr val="3D3935"/>
                </a:solidFill>
                <a:latin typeface="Spezia Web Regular"/>
              </a:rPr>
              <a:t>manual exfoliation: </a:t>
            </a:r>
            <a:r>
              <a:rPr lang="en-US" b="0" i="0" dirty="0">
                <a:solidFill>
                  <a:srgbClr val="3D3935"/>
                </a:solidFill>
                <a:effectLst/>
                <a:latin typeface="Spezia Web Regular"/>
              </a:rPr>
              <a:t>Don’t scrub aggressively, instead, use firm but gentle circular motions</a:t>
            </a:r>
          </a:p>
          <a:p>
            <a:r>
              <a:rPr lang="en-US" dirty="0">
                <a:solidFill>
                  <a:srgbClr val="3D3935"/>
                </a:solidFill>
                <a:latin typeface="Spezia Web Regular"/>
              </a:rPr>
              <a:t>Do not use large quantities of product, this will not help exfoliate more, on the contrary, it will only build up in the skin, less is more.</a:t>
            </a:r>
          </a:p>
          <a:p>
            <a:r>
              <a:rPr lang="en-US" dirty="0">
                <a:solidFill>
                  <a:srgbClr val="3D3935"/>
                </a:solidFill>
                <a:latin typeface="Spezia Web Regular"/>
              </a:rPr>
              <a:t>Do not over exfoliate every day</a:t>
            </a:r>
          </a:p>
          <a:p>
            <a:r>
              <a:rPr lang="en-US" b="0" i="0" dirty="0">
                <a:solidFill>
                  <a:srgbClr val="3D3935"/>
                </a:solidFill>
                <a:effectLst/>
                <a:latin typeface="Spezia Web Regular"/>
              </a:rPr>
              <a:t>Do apply thin layers and massage the product gently</a:t>
            </a:r>
          </a:p>
          <a:p>
            <a:r>
              <a:rPr lang="en-US" dirty="0">
                <a:solidFill>
                  <a:srgbClr val="3D3935"/>
                </a:solidFill>
                <a:latin typeface="Spezia Web Regular"/>
              </a:rPr>
              <a:t>For chemical exfoliation, apply thin layers and follow always the instructions </a:t>
            </a:r>
            <a:endParaRPr lang="en-US" b="0" i="0" dirty="0">
              <a:solidFill>
                <a:srgbClr val="3D3935"/>
              </a:solidFill>
              <a:effectLst/>
              <a:latin typeface="Spezia Web Regular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52849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F0EF4681-9C6B-F563-64F2-E00B799AB9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4833" y="432639"/>
            <a:ext cx="1791136" cy="1791136"/>
          </a:xfrm>
          <a:prstGeom prst="rect">
            <a:avLst/>
          </a:prstGeom>
        </p:spPr>
      </p:pic>
      <p:pic>
        <p:nvPicPr>
          <p:cNvPr id="3074" name="Picture 2">
            <a:extLst>
              <a:ext uri="{FF2B5EF4-FFF2-40B4-BE49-F238E27FC236}">
                <a16:creationId xmlns:a16="http://schemas.microsoft.com/office/drawing/2014/main" id="{42EADC68-050E-7450-A31F-BA7045AA6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031" y="293211"/>
            <a:ext cx="8420100" cy="6271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72538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F0EF4681-9C6B-F563-64F2-E00B799AB9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4833" y="432639"/>
            <a:ext cx="1791136" cy="1791136"/>
          </a:xfrm>
          <a:prstGeom prst="rect">
            <a:avLst/>
          </a:prstGeom>
        </p:spPr>
      </p:pic>
      <p:pic>
        <p:nvPicPr>
          <p:cNvPr id="4098" name="Picture 2">
            <a:extLst>
              <a:ext uri="{FF2B5EF4-FFF2-40B4-BE49-F238E27FC236}">
                <a16:creationId xmlns:a16="http://schemas.microsoft.com/office/drawing/2014/main" id="{22A00544-CFB7-F6DD-79D2-589E5004EC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50" y="542925"/>
            <a:ext cx="8420100" cy="6315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78890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b859bac5-f8e7-4332-87d7-6acb10f197c4"/>
    <ds:schemaRef ds:uri="http://schemas.microsoft.com/office/infopath/2007/PartnerControls"/>
    <ds:schemaRef ds:uri="e39b2e7b-4903-47ff-bd4b-8d2fa0c4d25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8210</TotalTime>
  <Words>290</Words>
  <Application>Microsoft Office PowerPoint</Application>
  <PresentationFormat>Widescreen</PresentationFormat>
  <Paragraphs>30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Calibri Light</vt:lpstr>
      <vt:lpstr>Futura PT Demi</vt:lpstr>
      <vt:lpstr>Spezia Web Regular</vt:lpstr>
      <vt:lpstr>Custom Design</vt:lpstr>
      <vt:lpstr>Office Theme</vt:lpstr>
      <vt:lpstr>PowerPoint Presentation</vt:lpstr>
      <vt:lpstr>PowerPoint Presentation</vt:lpstr>
      <vt:lpstr>PowerPoint Presentation</vt:lpstr>
      <vt:lpstr>Types of exfoliation </vt:lpstr>
      <vt:lpstr>Exfoliation by Skin Type </vt:lpstr>
      <vt:lpstr>Exfoliation Dos and Don'ts </vt:lpstr>
      <vt:lpstr>PowerPoint Presentation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Marina Calo | Anderson College | Downtown</cp:lastModifiedBy>
  <cp:revision>239</cp:revision>
  <dcterms:created xsi:type="dcterms:W3CDTF">2020-02-19T20:43:13Z</dcterms:created>
  <dcterms:modified xsi:type="dcterms:W3CDTF">2023-01-19T18:57:25Z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