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24.png"/><Relationship Id="rId12" Type="http://schemas.openxmlformats.org/officeDocument/2006/relationships/image" Target="../media/image25.png"/><Relationship Id="rId13" Type="http://schemas.openxmlformats.org/officeDocument/2006/relationships/image" Target="../media/image14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Relationship Id="rId8" Type="http://schemas.openxmlformats.org/officeDocument/2006/relationships/image" Target="../media/image32.png"/><Relationship Id="rId9" Type="http://schemas.openxmlformats.org/officeDocument/2006/relationships/image" Target="../media/image33.png"/><Relationship Id="rId10" Type="http://schemas.openxmlformats.org/officeDocument/2006/relationships/image" Target="../media/image34.png"/><Relationship Id="rId11" Type="http://schemas.openxmlformats.org/officeDocument/2006/relationships/image" Target="../media/image35.png"/><Relationship Id="rId12" Type="http://schemas.openxmlformats.org/officeDocument/2006/relationships/image" Target="../media/image36.png"/><Relationship Id="rId13" Type="http://schemas.openxmlformats.org/officeDocument/2006/relationships/image" Target="../media/image37.png"/><Relationship Id="rId14" Type="http://schemas.openxmlformats.org/officeDocument/2006/relationships/image" Target="../media/image38.png"/><Relationship Id="rId15" Type="http://schemas.openxmlformats.org/officeDocument/2006/relationships/image" Target="../media/image39.png"/><Relationship Id="rId16" Type="http://schemas.openxmlformats.org/officeDocument/2006/relationships/image" Target="../media/image40.png"/><Relationship Id="rId17" Type="http://schemas.openxmlformats.org/officeDocument/2006/relationships/image" Target="../media/image14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image" Target="../media/image46.png"/><Relationship Id="rId8" Type="http://schemas.openxmlformats.org/officeDocument/2006/relationships/image" Target="../media/image47.png"/><Relationship Id="rId9" Type="http://schemas.openxmlformats.org/officeDocument/2006/relationships/image" Target="../media/image48.png"/><Relationship Id="rId10" Type="http://schemas.openxmlformats.org/officeDocument/2006/relationships/image" Target="../media/image49.png"/><Relationship Id="rId11" Type="http://schemas.openxmlformats.org/officeDocument/2006/relationships/image" Target="../media/image50.png"/><Relationship Id="rId12" Type="http://schemas.openxmlformats.org/officeDocument/2006/relationships/image" Target="../media/image51.png"/><Relationship Id="rId13" Type="http://schemas.openxmlformats.org/officeDocument/2006/relationships/image" Target="../media/image52.png"/><Relationship Id="rId14" Type="http://schemas.openxmlformats.org/officeDocument/2006/relationships/image" Target="../media/image14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3.png"/><Relationship Id="rId3" Type="http://schemas.openxmlformats.org/officeDocument/2006/relationships/image" Target="../media/image54.png"/><Relationship Id="rId4" Type="http://schemas.openxmlformats.org/officeDocument/2006/relationships/image" Target="../media/image55.pn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Relationship Id="rId8" Type="http://schemas.openxmlformats.org/officeDocument/2006/relationships/image" Target="../media/image59.png"/><Relationship Id="rId9" Type="http://schemas.openxmlformats.org/officeDocument/2006/relationships/image" Target="../media/image60.png"/><Relationship Id="rId10" Type="http://schemas.openxmlformats.org/officeDocument/2006/relationships/image" Target="../media/image61.png"/><Relationship Id="rId11" Type="http://schemas.openxmlformats.org/officeDocument/2006/relationships/image" Target="../media/image62.png"/><Relationship Id="rId12" Type="http://schemas.openxmlformats.org/officeDocument/2006/relationships/image" Target="../media/image63.png"/><Relationship Id="rId13" Type="http://schemas.openxmlformats.org/officeDocument/2006/relationships/image" Target="../media/image64.png"/><Relationship Id="rId14" Type="http://schemas.openxmlformats.org/officeDocument/2006/relationships/image" Target="../media/image14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png"/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69.png"/><Relationship Id="rId7" Type="http://schemas.openxmlformats.org/officeDocument/2006/relationships/image" Target="../media/image70.png"/><Relationship Id="rId8" Type="http://schemas.openxmlformats.org/officeDocument/2006/relationships/image" Target="../media/image71.png"/><Relationship Id="rId9" Type="http://schemas.openxmlformats.org/officeDocument/2006/relationships/image" Target="../media/image72.png"/><Relationship Id="rId10" Type="http://schemas.openxmlformats.org/officeDocument/2006/relationships/image" Target="../media/image73.png"/><Relationship Id="rId11" Type="http://schemas.openxmlformats.org/officeDocument/2006/relationships/image" Target="../media/image74.png"/><Relationship Id="rId12" Type="http://schemas.openxmlformats.org/officeDocument/2006/relationships/image" Target="../media/image75.png"/><Relationship Id="rId13" Type="http://schemas.openxmlformats.org/officeDocument/2006/relationships/image" Target="../media/image76.png"/><Relationship Id="rId14" Type="http://schemas.openxmlformats.org/officeDocument/2006/relationships/image" Target="../media/image77.png"/><Relationship Id="rId15" Type="http://schemas.openxmlformats.org/officeDocument/2006/relationships/image" Target="../media/image78.png"/><Relationship Id="rId16" Type="http://schemas.openxmlformats.org/officeDocument/2006/relationships/image" Target="../media/image79.png"/><Relationship Id="rId17" Type="http://schemas.openxmlformats.org/officeDocument/2006/relationships/image" Target="../media/image14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0.png"/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png"/><Relationship Id="rId6" Type="http://schemas.openxmlformats.org/officeDocument/2006/relationships/image" Target="../media/image84.png"/><Relationship Id="rId7" Type="http://schemas.openxmlformats.org/officeDocument/2006/relationships/image" Target="../media/image85.png"/><Relationship Id="rId8" Type="http://schemas.openxmlformats.org/officeDocument/2006/relationships/image" Target="../media/image86.png"/><Relationship Id="rId9" Type="http://schemas.openxmlformats.org/officeDocument/2006/relationships/image" Target="../media/image87.png"/><Relationship Id="rId10" Type="http://schemas.openxmlformats.org/officeDocument/2006/relationships/image" Target="../media/image88.png"/><Relationship Id="rId11" Type="http://schemas.openxmlformats.org/officeDocument/2006/relationships/image" Target="../media/image89.png"/><Relationship Id="rId12" Type="http://schemas.openxmlformats.org/officeDocument/2006/relationships/image" Target="../media/image90.png"/><Relationship Id="rId13" Type="http://schemas.openxmlformats.org/officeDocument/2006/relationships/image" Target="../media/image91.png"/><Relationship Id="rId14" Type="http://schemas.openxmlformats.org/officeDocument/2006/relationships/image" Target="../media/image92.png"/><Relationship Id="rId15" Type="http://schemas.openxmlformats.org/officeDocument/2006/relationships/image" Target="../media/image93.png"/><Relationship Id="rId16" Type="http://schemas.openxmlformats.org/officeDocument/2006/relationships/image" Target="../media/image94.png"/><Relationship Id="rId17" Type="http://schemas.openxmlformats.org/officeDocument/2006/relationships/image" Target="../media/image95.png"/><Relationship Id="rId18" Type="http://schemas.openxmlformats.org/officeDocument/2006/relationships/image" Target="../media/image14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6.png"/><Relationship Id="rId3" Type="http://schemas.openxmlformats.org/officeDocument/2006/relationships/image" Target="../media/image97.png"/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6" Type="http://schemas.openxmlformats.org/officeDocument/2006/relationships/image" Target="../media/image100.png"/><Relationship Id="rId7" Type="http://schemas.openxmlformats.org/officeDocument/2006/relationships/image" Target="../media/image101.png"/><Relationship Id="rId8" Type="http://schemas.openxmlformats.org/officeDocument/2006/relationships/image" Target="../media/image102.png"/><Relationship Id="rId9" Type="http://schemas.openxmlformats.org/officeDocument/2006/relationships/image" Target="../media/image103.png"/><Relationship Id="rId10" Type="http://schemas.openxmlformats.org/officeDocument/2006/relationships/image" Target="../media/image104.png"/><Relationship Id="rId11" Type="http://schemas.openxmlformats.org/officeDocument/2006/relationships/image" Target="../media/image105.png"/><Relationship Id="rId12" Type="http://schemas.openxmlformats.org/officeDocument/2006/relationships/image" Target="../media/image106.png"/><Relationship Id="rId13" Type="http://schemas.openxmlformats.org/officeDocument/2006/relationships/image" Target="../media/image107.png"/><Relationship Id="rId14" Type="http://schemas.openxmlformats.org/officeDocument/2006/relationships/image" Target="../media/image108.png"/><Relationship Id="rId15" Type="http://schemas.openxmlformats.org/officeDocument/2006/relationships/image" Target="../media/image109.png"/><Relationship Id="rId16" Type="http://schemas.openxmlformats.org/officeDocument/2006/relationships/image" Target="../media/image110.png"/><Relationship Id="rId17" Type="http://schemas.openxmlformats.org/officeDocument/2006/relationships/image" Target="../media/image111.png"/><Relationship Id="rId18" Type="http://schemas.openxmlformats.org/officeDocument/2006/relationships/image" Target="../media/image112.png"/><Relationship Id="rId19" Type="http://schemas.openxmlformats.org/officeDocument/2006/relationships/image" Target="../media/image113.png"/><Relationship Id="rId20" Type="http://schemas.openxmlformats.org/officeDocument/2006/relationships/image" Target="../media/image14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4.png"/><Relationship Id="rId3" Type="http://schemas.openxmlformats.org/officeDocument/2006/relationships/image" Target="../media/image115.png"/><Relationship Id="rId4" Type="http://schemas.openxmlformats.org/officeDocument/2006/relationships/image" Target="../media/image116.png"/><Relationship Id="rId5" Type="http://schemas.openxmlformats.org/officeDocument/2006/relationships/image" Target="../media/image117.png"/><Relationship Id="rId6" Type="http://schemas.openxmlformats.org/officeDocument/2006/relationships/image" Target="../media/image118.png"/><Relationship Id="rId7" Type="http://schemas.openxmlformats.org/officeDocument/2006/relationships/image" Target="../media/image119.png"/><Relationship Id="rId8" Type="http://schemas.openxmlformats.org/officeDocument/2006/relationships/image" Target="../media/image120.png"/><Relationship Id="rId9" Type="http://schemas.openxmlformats.org/officeDocument/2006/relationships/image" Target="../media/image121.png"/><Relationship Id="rId10" Type="http://schemas.openxmlformats.org/officeDocument/2006/relationships/image" Target="../media/image122.png"/><Relationship Id="rId11" Type="http://schemas.openxmlformats.org/officeDocument/2006/relationships/image" Target="../media/image123.png"/><Relationship Id="rId12" Type="http://schemas.openxmlformats.org/officeDocument/2006/relationships/image" Target="../media/image124.png"/><Relationship Id="rId13" Type="http://schemas.openxmlformats.org/officeDocument/2006/relationships/image" Target="../media/image14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5.png"/><Relationship Id="rId3" Type="http://schemas.openxmlformats.org/officeDocument/2006/relationships/image" Target="../media/image126.png"/><Relationship Id="rId4" Type="http://schemas.openxmlformats.org/officeDocument/2006/relationships/image" Target="../media/image127.png"/><Relationship Id="rId5" Type="http://schemas.openxmlformats.org/officeDocument/2006/relationships/image" Target="../media/image128.png"/><Relationship Id="rId6" Type="http://schemas.openxmlformats.org/officeDocument/2006/relationships/image" Target="../media/image129.png"/><Relationship Id="rId7" Type="http://schemas.openxmlformats.org/officeDocument/2006/relationships/image" Target="../media/image130.png"/><Relationship Id="rId8" Type="http://schemas.openxmlformats.org/officeDocument/2006/relationships/image" Target="../media/image131.png"/><Relationship Id="rId9" Type="http://schemas.openxmlformats.org/officeDocument/2006/relationships/image" Target="../media/image132.png"/><Relationship Id="rId10" Type="http://schemas.openxmlformats.org/officeDocument/2006/relationships/image" Target="../media/image133.png"/><Relationship Id="rId11" Type="http://schemas.openxmlformats.org/officeDocument/2006/relationships/image" Target="../media/image134.png"/><Relationship Id="rId12" Type="http://schemas.openxmlformats.org/officeDocument/2006/relationships/image" Target="../media/image135.png"/><Relationship Id="rId13" Type="http://schemas.openxmlformats.org/officeDocument/2006/relationships/image" Target="../media/image136.png"/><Relationship Id="rId14" Type="http://schemas.openxmlformats.org/officeDocument/2006/relationships/image" Target="../media/image121.png"/><Relationship Id="rId15" Type="http://schemas.openxmlformats.org/officeDocument/2006/relationships/image" Target="../media/image14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7.png"/><Relationship Id="rId3" Type="http://schemas.openxmlformats.org/officeDocument/2006/relationships/image" Target="../media/image138.png"/><Relationship Id="rId4" Type="http://schemas.openxmlformats.org/officeDocument/2006/relationships/image" Target="../media/image139.png"/><Relationship Id="rId5" Type="http://schemas.openxmlformats.org/officeDocument/2006/relationships/image" Target="../media/image140.png"/><Relationship Id="rId6" Type="http://schemas.openxmlformats.org/officeDocument/2006/relationships/image" Target="../media/image141.png"/><Relationship Id="rId7" Type="http://schemas.openxmlformats.org/officeDocument/2006/relationships/image" Target="../media/image142.png"/><Relationship Id="rId8" Type="http://schemas.openxmlformats.org/officeDocument/2006/relationships/image" Target="../media/image143.png"/><Relationship Id="rId9" Type="http://schemas.openxmlformats.org/officeDocument/2006/relationships/image" Target="../media/image144.png"/><Relationship Id="rId10" Type="http://schemas.openxmlformats.org/officeDocument/2006/relationships/image" Target="../media/image145.png"/><Relationship Id="rId11" Type="http://schemas.openxmlformats.org/officeDocument/2006/relationships/image" Target="../media/image14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6.png"/><Relationship Id="rId3" Type="http://schemas.openxmlformats.org/officeDocument/2006/relationships/image" Target="../media/image147.png"/><Relationship Id="rId4" Type="http://schemas.openxmlformats.org/officeDocument/2006/relationships/image" Target="../media/image148.png"/><Relationship Id="rId5" Type="http://schemas.openxmlformats.org/officeDocument/2006/relationships/image" Target="../media/image149.png"/><Relationship Id="rId6" Type="http://schemas.openxmlformats.org/officeDocument/2006/relationships/image" Target="../media/image150.png"/><Relationship Id="rId7" Type="http://schemas.openxmlformats.org/officeDocument/2006/relationships/image" Target="../media/image151.png"/><Relationship Id="rId8" Type="http://schemas.openxmlformats.org/officeDocument/2006/relationships/image" Target="../media/image152.png"/><Relationship Id="rId9" Type="http://schemas.openxmlformats.org/officeDocument/2006/relationships/image" Target="../media/image153.png"/><Relationship Id="rId10" Type="http://schemas.openxmlformats.org/officeDocument/2006/relationships/image" Target="../media/image154.png"/><Relationship Id="rId11" Type="http://schemas.openxmlformats.org/officeDocument/2006/relationships/image" Target="../media/image155.png"/><Relationship Id="rId12" Type="http://schemas.openxmlformats.org/officeDocument/2006/relationships/image" Target="../media/image156.png"/><Relationship Id="rId13" Type="http://schemas.openxmlformats.org/officeDocument/2006/relationships/image" Target="../media/image157.png"/><Relationship Id="rId14" Type="http://schemas.openxmlformats.org/officeDocument/2006/relationships/image" Target="../media/image158.png"/><Relationship Id="rId15" Type="http://schemas.openxmlformats.org/officeDocument/2006/relationships/image" Target="../media/image121.png"/><Relationship Id="rId16" Type="http://schemas.openxmlformats.org/officeDocument/2006/relationships/image" Target="../media/image159.png"/><Relationship Id="rId17" Type="http://schemas.openxmlformats.org/officeDocument/2006/relationships/image" Target="../media/image160.png"/><Relationship Id="rId18" Type="http://schemas.openxmlformats.org/officeDocument/2006/relationships/image" Target="../media/image161.png"/><Relationship Id="rId19" Type="http://schemas.openxmlformats.org/officeDocument/2006/relationships/image" Target="../media/image14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2.png"/><Relationship Id="rId3" Type="http://schemas.openxmlformats.org/officeDocument/2006/relationships/image" Target="../media/image163.png"/><Relationship Id="rId4" Type="http://schemas.openxmlformats.org/officeDocument/2006/relationships/image" Target="../media/image164.png"/><Relationship Id="rId5" Type="http://schemas.openxmlformats.org/officeDocument/2006/relationships/image" Target="../media/image165.png"/><Relationship Id="rId6" Type="http://schemas.openxmlformats.org/officeDocument/2006/relationships/image" Target="../media/image166.png"/><Relationship Id="rId7" Type="http://schemas.openxmlformats.org/officeDocument/2006/relationships/image" Target="../media/image167.png"/><Relationship Id="rId8" Type="http://schemas.openxmlformats.org/officeDocument/2006/relationships/image" Target="../media/image168.png"/><Relationship Id="rId9" Type="http://schemas.openxmlformats.org/officeDocument/2006/relationships/image" Target="../media/image169.png"/><Relationship Id="rId10" Type="http://schemas.openxmlformats.org/officeDocument/2006/relationships/image" Target="../media/image113.png"/><Relationship Id="rId11" Type="http://schemas.openxmlformats.org/officeDocument/2006/relationships/image" Target="../media/image170.png"/><Relationship Id="rId12" Type="http://schemas.openxmlformats.org/officeDocument/2006/relationships/image" Target="../media/image171.png"/><Relationship Id="rId13" Type="http://schemas.openxmlformats.org/officeDocument/2006/relationships/image" Target="../media/image172.png"/><Relationship Id="rId14" Type="http://schemas.openxmlformats.org/officeDocument/2006/relationships/image" Target="../media/image173.png"/><Relationship Id="rId15" Type="http://schemas.openxmlformats.org/officeDocument/2006/relationships/image" Target="../media/image14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4.png"/><Relationship Id="rId3" Type="http://schemas.openxmlformats.org/officeDocument/2006/relationships/image" Target="../media/image175.png"/><Relationship Id="rId4" Type="http://schemas.openxmlformats.org/officeDocument/2006/relationships/image" Target="../media/image176.png"/><Relationship Id="rId5" Type="http://schemas.openxmlformats.org/officeDocument/2006/relationships/image" Target="../media/image177.png"/><Relationship Id="rId6" Type="http://schemas.openxmlformats.org/officeDocument/2006/relationships/image" Target="../media/image178.png"/><Relationship Id="rId7" Type="http://schemas.openxmlformats.org/officeDocument/2006/relationships/image" Target="../media/image113.png"/><Relationship Id="rId8" Type="http://schemas.openxmlformats.org/officeDocument/2006/relationships/image" Target="../media/image179.png"/><Relationship Id="rId9" Type="http://schemas.openxmlformats.org/officeDocument/2006/relationships/image" Target="../media/image180.png"/><Relationship Id="rId10" Type="http://schemas.openxmlformats.org/officeDocument/2006/relationships/image" Target="../media/image181.png"/><Relationship Id="rId11" Type="http://schemas.openxmlformats.org/officeDocument/2006/relationships/image" Target="../media/image182.png"/><Relationship Id="rId12" Type="http://schemas.openxmlformats.org/officeDocument/2006/relationships/image" Target="../media/image14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3.png"/><Relationship Id="rId3" Type="http://schemas.openxmlformats.org/officeDocument/2006/relationships/image" Target="../media/image184.png"/><Relationship Id="rId4" Type="http://schemas.openxmlformats.org/officeDocument/2006/relationships/image" Target="../media/image185.png"/><Relationship Id="rId5" Type="http://schemas.openxmlformats.org/officeDocument/2006/relationships/image" Target="../media/image186.png"/><Relationship Id="rId6" Type="http://schemas.openxmlformats.org/officeDocument/2006/relationships/image" Target="../media/image187.png"/><Relationship Id="rId7" Type="http://schemas.openxmlformats.org/officeDocument/2006/relationships/image" Target="../media/image188.png"/><Relationship Id="rId8" Type="http://schemas.openxmlformats.org/officeDocument/2006/relationships/image" Target="../media/image189.png"/><Relationship Id="rId9" Type="http://schemas.openxmlformats.org/officeDocument/2006/relationships/image" Target="../media/image155.png"/><Relationship Id="rId10" Type="http://schemas.openxmlformats.org/officeDocument/2006/relationships/image" Target="../media/image190.png"/><Relationship Id="rId11" Type="http://schemas.openxmlformats.org/officeDocument/2006/relationships/image" Target="../media/image191.png"/><Relationship Id="rId12" Type="http://schemas.openxmlformats.org/officeDocument/2006/relationships/image" Target="../media/image192.png"/><Relationship Id="rId13" Type="http://schemas.openxmlformats.org/officeDocument/2006/relationships/image" Target="../media/image193.png"/><Relationship Id="rId14" Type="http://schemas.openxmlformats.org/officeDocument/2006/relationships/image" Target="../media/image194.png"/><Relationship Id="rId15" Type="http://schemas.openxmlformats.org/officeDocument/2006/relationships/image" Target="../media/image195.png"/><Relationship Id="rId16" Type="http://schemas.openxmlformats.org/officeDocument/2006/relationships/image" Target="../media/image196.png"/><Relationship Id="rId17" Type="http://schemas.openxmlformats.org/officeDocument/2006/relationships/image" Target="../media/image197.png"/><Relationship Id="rId18" Type="http://schemas.openxmlformats.org/officeDocument/2006/relationships/image" Target="../media/image198.png"/><Relationship Id="rId19" Type="http://schemas.openxmlformats.org/officeDocument/2006/relationships/image" Target="../media/image199.png"/><Relationship Id="rId20" Type="http://schemas.openxmlformats.org/officeDocument/2006/relationships/image" Target="../media/image200.png"/><Relationship Id="rId21" Type="http://schemas.openxmlformats.org/officeDocument/2006/relationships/image" Target="../media/image201.png"/><Relationship Id="rId22" Type="http://schemas.openxmlformats.org/officeDocument/2006/relationships/image" Target="../media/image202.png"/><Relationship Id="rId23" Type="http://schemas.openxmlformats.org/officeDocument/2006/relationships/image" Target="../media/image14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3.png"/><Relationship Id="rId3" Type="http://schemas.openxmlformats.org/officeDocument/2006/relationships/image" Target="../media/image204.png"/><Relationship Id="rId4" Type="http://schemas.openxmlformats.org/officeDocument/2006/relationships/image" Target="../media/image205.png"/><Relationship Id="rId5" Type="http://schemas.openxmlformats.org/officeDocument/2006/relationships/image" Target="../media/image206.png"/><Relationship Id="rId6" Type="http://schemas.openxmlformats.org/officeDocument/2006/relationships/image" Target="../media/image207.png"/><Relationship Id="rId7" Type="http://schemas.openxmlformats.org/officeDocument/2006/relationships/image" Target="../media/image208.png"/><Relationship Id="rId8" Type="http://schemas.openxmlformats.org/officeDocument/2006/relationships/image" Target="../media/image209.png"/><Relationship Id="rId9" Type="http://schemas.openxmlformats.org/officeDocument/2006/relationships/image" Target="../media/image210.png"/><Relationship Id="rId10" Type="http://schemas.openxmlformats.org/officeDocument/2006/relationships/image" Target="../media/image14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1.png"/><Relationship Id="rId3" Type="http://schemas.openxmlformats.org/officeDocument/2006/relationships/image" Target="../media/image212.png"/><Relationship Id="rId4" Type="http://schemas.openxmlformats.org/officeDocument/2006/relationships/image" Target="../media/image213.png"/><Relationship Id="rId5" Type="http://schemas.openxmlformats.org/officeDocument/2006/relationships/image" Target="../media/image214.png"/><Relationship Id="rId6" Type="http://schemas.openxmlformats.org/officeDocument/2006/relationships/image" Target="../media/image215.png"/><Relationship Id="rId7" Type="http://schemas.openxmlformats.org/officeDocument/2006/relationships/image" Target="../media/image216.png"/><Relationship Id="rId8" Type="http://schemas.openxmlformats.org/officeDocument/2006/relationships/image" Target="../media/image217.png"/><Relationship Id="rId9" Type="http://schemas.openxmlformats.org/officeDocument/2006/relationships/image" Target="../media/image218.png"/><Relationship Id="rId10" Type="http://schemas.openxmlformats.org/officeDocument/2006/relationships/image" Target="../media/image219.png"/><Relationship Id="rId11" Type="http://schemas.openxmlformats.org/officeDocument/2006/relationships/image" Target="../media/image220.png"/><Relationship Id="rId12" Type="http://schemas.openxmlformats.org/officeDocument/2006/relationships/image" Target="../media/image221.png"/><Relationship Id="rId13" Type="http://schemas.openxmlformats.org/officeDocument/2006/relationships/image" Target="../media/image222.png"/><Relationship Id="rId14" Type="http://schemas.openxmlformats.org/officeDocument/2006/relationships/image" Target="../media/image223.png"/><Relationship Id="rId15" Type="http://schemas.openxmlformats.org/officeDocument/2006/relationships/image" Target="../media/image224.png"/><Relationship Id="rId16" Type="http://schemas.openxmlformats.org/officeDocument/2006/relationships/image" Target="../media/image225.png"/><Relationship Id="rId17" Type="http://schemas.openxmlformats.org/officeDocument/2006/relationships/image" Target="../media/image226.png"/><Relationship Id="rId18" Type="http://schemas.openxmlformats.org/officeDocument/2006/relationships/image" Target="../media/image14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1.png"/><Relationship Id="rId3" Type="http://schemas.openxmlformats.org/officeDocument/2006/relationships/image" Target="../media/image227.png"/><Relationship Id="rId4" Type="http://schemas.openxmlformats.org/officeDocument/2006/relationships/image" Target="../media/image228.png"/><Relationship Id="rId5" Type="http://schemas.openxmlformats.org/officeDocument/2006/relationships/image" Target="../media/image229.png"/><Relationship Id="rId6" Type="http://schemas.openxmlformats.org/officeDocument/2006/relationships/image" Target="../media/image230.png"/><Relationship Id="rId7" Type="http://schemas.openxmlformats.org/officeDocument/2006/relationships/image" Target="../media/image231.png"/><Relationship Id="rId8" Type="http://schemas.openxmlformats.org/officeDocument/2006/relationships/image" Target="../media/image232.png"/><Relationship Id="rId9" Type="http://schemas.openxmlformats.org/officeDocument/2006/relationships/image" Target="../media/image233.png"/><Relationship Id="rId10" Type="http://schemas.openxmlformats.org/officeDocument/2006/relationships/image" Target="../media/image14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4.png"/><Relationship Id="rId3" Type="http://schemas.openxmlformats.org/officeDocument/2006/relationships/image" Target="../media/image235.png"/><Relationship Id="rId4" Type="http://schemas.openxmlformats.org/officeDocument/2006/relationships/image" Target="../media/image236.png"/><Relationship Id="rId5" Type="http://schemas.openxmlformats.org/officeDocument/2006/relationships/image" Target="../media/image237.png"/><Relationship Id="rId6" Type="http://schemas.openxmlformats.org/officeDocument/2006/relationships/image" Target="../media/image238.png"/><Relationship Id="rId7" Type="http://schemas.openxmlformats.org/officeDocument/2006/relationships/image" Target="../media/image239.png"/><Relationship Id="rId8" Type="http://schemas.openxmlformats.org/officeDocument/2006/relationships/image" Target="../media/image240.png"/><Relationship Id="rId9" Type="http://schemas.openxmlformats.org/officeDocument/2006/relationships/image" Target="../media/image241.png"/><Relationship Id="rId10" Type="http://schemas.openxmlformats.org/officeDocument/2006/relationships/image" Target="../media/image242.png"/><Relationship Id="rId11" Type="http://schemas.openxmlformats.org/officeDocument/2006/relationships/image" Target="../media/image243.png"/><Relationship Id="rId12" Type="http://schemas.openxmlformats.org/officeDocument/2006/relationships/image" Target="../media/image244.png"/><Relationship Id="rId13" Type="http://schemas.openxmlformats.org/officeDocument/2006/relationships/image" Target="../media/image245.png"/><Relationship Id="rId14" Type="http://schemas.openxmlformats.org/officeDocument/2006/relationships/image" Target="../media/image246.png"/><Relationship Id="rId15" Type="http://schemas.openxmlformats.org/officeDocument/2006/relationships/image" Target="../media/image247.png"/><Relationship Id="rId16" Type="http://schemas.openxmlformats.org/officeDocument/2006/relationships/image" Target="../media/image248.png"/><Relationship Id="rId17" Type="http://schemas.openxmlformats.org/officeDocument/2006/relationships/image" Target="../media/image14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9.png"/><Relationship Id="rId3" Type="http://schemas.openxmlformats.org/officeDocument/2006/relationships/image" Target="../media/image250.png"/><Relationship Id="rId4" Type="http://schemas.openxmlformats.org/officeDocument/2006/relationships/image" Target="../media/image251.png"/><Relationship Id="rId5" Type="http://schemas.openxmlformats.org/officeDocument/2006/relationships/image" Target="../media/image252.png"/><Relationship Id="rId6" Type="http://schemas.openxmlformats.org/officeDocument/2006/relationships/image" Target="../media/image253.png"/><Relationship Id="rId7" Type="http://schemas.openxmlformats.org/officeDocument/2006/relationships/image" Target="../media/image254.png"/><Relationship Id="rId8" Type="http://schemas.openxmlformats.org/officeDocument/2006/relationships/image" Target="../media/image255.png"/><Relationship Id="rId9" Type="http://schemas.openxmlformats.org/officeDocument/2006/relationships/image" Target="../media/image256.png"/><Relationship Id="rId10" Type="http://schemas.openxmlformats.org/officeDocument/2006/relationships/image" Target="../media/image257.png"/><Relationship Id="rId11" Type="http://schemas.openxmlformats.org/officeDocument/2006/relationships/image" Target="../media/image258.png"/><Relationship Id="rId12" Type="http://schemas.openxmlformats.org/officeDocument/2006/relationships/image" Target="../media/image259.png"/><Relationship Id="rId13" Type="http://schemas.openxmlformats.org/officeDocument/2006/relationships/image" Target="../media/image260.png"/><Relationship Id="rId14" Type="http://schemas.openxmlformats.org/officeDocument/2006/relationships/image" Target="../media/image261.png"/><Relationship Id="rId15" Type="http://schemas.openxmlformats.org/officeDocument/2006/relationships/image" Target="../media/image262.png"/><Relationship Id="rId16" Type="http://schemas.openxmlformats.org/officeDocument/2006/relationships/image" Target="../media/image263.png"/><Relationship Id="rId17" Type="http://schemas.openxmlformats.org/officeDocument/2006/relationships/image" Target="../media/image264.png"/><Relationship Id="rId18" Type="http://schemas.openxmlformats.org/officeDocument/2006/relationships/image" Target="../media/image265.png"/><Relationship Id="rId19" Type="http://schemas.openxmlformats.org/officeDocument/2006/relationships/image" Target="../media/image266.png"/><Relationship Id="rId20" Type="http://schemas.openxmlformats.org/officeDocument/2006/relationships/image" Target="../media/image14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7.png"/><Relationship Id="rId3" Type="http://schemas.openxmlformats.org/officeDocument/2006/relationships/image" Target="../media/image204.png"/><Relationship Id="rId4" Type="http://schemas.openxmlformats.org/officeDocument/2006/relationships/image" Target="../media/image268.png"/><Relationship Id="rId5" Type="http://schemas.openxmlformats.org/officeDocument/2006/relationships/image" Target="../media/image269.png"/><Relationship Id="rId6" Type="http://schemas.openxmlformats.org/officeDocument/2006/relationships/image" Target="../media/image270.png"/><Relationship Id="rId7" Type="http://schemas.openxmlformats.org/officeDocument/2006/relationships/image" Target="../media/image271.png"/><Relationship Id="rId8" Type="http://schemas.openxmlformats.org/officeDocument/2006/relationships/image" Target="../media/image272.png"/><Relationship Id="rId9" Type="http://schemas.openxmlformats.org/officeDocument/2006/relationships/image" Target="../media/image14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3.png"/><Relationship Id="rId3" Type="http://schemas.openxmlformats.org/officeDocument/2006/relationships/image" Target="../media/image274.png"/><Relationship Id="rId4" Type="http://schemas.openxmlformats.org/officeDocument/2006/relationships/image" Target="../media/image275.png"/><Relationship Id="rId5" Type="http://schemas.openxmlformats.org/officeDocument/2006/relationships/image" Target="../media/image276.png"/><Relationship Id="rId6" Type="http://schemas.openxmlformats.org/officeDocument/2006/relationships/image" Target="../media/image277.png"/><Relationship Id="rId7" Type="http://schemas.openxmlformats.org/officeDocument/2006/relationships/image" Target="../media/image278.png"/><Relationship Id="rId8" Type="http://schemas.openxmlformats.org/officeDocument/2006/relationships/image" Target="../media/image279.png"/><Relationship Id="rId9" Type="http://schemas.openxmlformats.org/officeDocument/2006/relationships/image" Target="../media/image280.png"/><Relationship Id="rId10" Type="http://schemas.openxmlformats.org/officeDocument/2006/relationships/image" Target="../media/image281.png"/><Relationship Id="rId11" Type="http://schemas.openxmlformats.org/officeDocument/2006/relationships/image" Target="../media/image282.png"/><Relationship Id="rId12" Type="http://schemas.openxmlformats.org/officeDocument/2006/relationships/image" Target="../media/image283.png"/><Relationship Id="rId13" Type="http://schemas.openxmlformats.org/officeDocument/2006/relationships/image" Target="../media/image14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3.png"/><Relationship Id="rId3" Type="http://schemas.openxmlformats.org/officeDocument/2006/relationships/image" Target="../media/image274.png"/><Relationship Id="rId4" Type="http://schemas.openxmlformats.org/officeDocument/2006/relationships/image" Target="../media/image284.png"/><Relationship Id="rId5" Type="http://schemas.openxmlformats.org/officeDocument/2006/relationships/image" Target="../media/image276.png"/><Relationship Id="rId6" Type="http://schemas.openxmlformats.org/officeDocument/2006/relationships/image" Target="../media/image277.png"/><Relationship Id="rId7" Type="http://schemas.openxmlformats.org/officeDocument/2006/relationships/image" Target="../media/image285.png"/><Relationship Id="rId8" Type="http://schemas.openxmlformats.org/officeDocument/2006/relationships/image" Target="../media/image286.png"/><Relationship Id="rId9" Type="http://schemas.openxmlformats.org/officeDocument/2006/relationships/image" Target="../media/image287.png"/><Relationship Id="rId10" Type="http://schemas.openxmlformats.org/officeDocument/2006/relationships/image" Target="../media/image288.png"/><Relationship Id="rId11" Type="http://schemas.openxmlformats.org/officeDocument/2006/relationships/image" Target="../media/image289.png"/><Relationship Id="rId12" Type="http://schemas.openxmlformats.org/officeDocument/2006/relationships/image" Target="../media/image290.png"/><Relationship Id="rId13" Type="http://schemas.openxmlformats.org/officeDocument/2006/relationships/image" Target="../media/image14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1.png"/><Relationship Id="rId3" Type="http://schemas.openxmlformats.org/officeDocument/2006/relationships/image" Target="../media/image292.png"/><Relationship Id="rId4" Type="http://schemas.openxmlformats.org/officeDocument/2006/relationships/image" Target="../media/image293.png"/><Relationship Id="rId5" Type="http://schemas.openxmlformats.org/officeDocument/2006/relationships/image" Target="../media/image294.png"/><Relationship Id="rId6" Type="http://schemas.openxmlformats.org/officeDocument/2006/relationships/image" Target="../media/image238.png"/><Relationship Id="rId7" Type="http://schemas.openxmlformats.org/officeDocument/2006/relationships/image" Target="../media/image295.png"/><Relationship Id="rId8" Type="http://schemas.openxmlformats.org/officeDocument/2006/relationships/image" Target="../media/image296.png"/><Relationship Id="rId9" Type="http://schemas.openxmlformats.org/officeDocument/2006/relationships/image" Target="../media/image14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7.png"/><Relationship Id="rId3" Type="http://schemas.openxmlformats.org/officeDocument/2006/relationships/image" Target="../media/image298.png"/><Relationship Id="rId4" Type="http://schemas.openxmlformats.org/officeDocument/2006/relationships/image" Target="../media/image299.png"/><Relationship Id="rId5" Type="http://schemas.openxmlformats.org/officeDocument/2006/relationships/image" Target="../media/image300.png"/><Relationship Id="rId6" Type="http://schemas.openxmlformats.org/officeDocument/2006/relationships/image" Target="../media/image301.png"/><Relationship Id="rId7" Type="http://schemas.openxmlformats.org/officeDocument/2006/relationships/image" Target="../media/image14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2.png"/><Relationship Id="rId3" Type="http://schemas.openxmlformats.org/officeDocument/2006/relationships/image" Target="../media/image303.png"/><Relationship Id="rId4" Type="http://schemas.openxmlformats.org/officeDocument/2006/relationships/image" Target="../media/image304.png"/><Relationship Id="rId5" Type="http://schemas.openxmlformats.org/officeDocument/2006/relationships/image" Target="../media/image305.png"/><Relationship Id="rId6" Type="http://schemas.openxmlformats.org/officeDocument/2006/relationships/image" Target="../media/image306.png"/><Relationship Id="rId7" Type="http://schemas.openxmlformats.org/officeDocument/2006/relationships/image" Target="../media/image307.png"/><Relationship Id="rId8" Type="http://schemas.openxmlformats.org/officeDocument/2006/relationships/image" Target="../media/image308.png"/><Relationship Id="rId9" Type="http://schemas.openxmlformats.org/officeDocument/2006/relationships/image" Target="../media/image309.png"/><Relationship Id="rId10" Type="http://schemas.openxmlformats.org/officeDocument/2006/relationships/image" Target="../media/image155.png"/><Relationship Id="rId11" Type="http://schemas.openxmlformats.org/officeDocument/2006/relationships/image" Target="../media/image310.png"/><Relationship Id="rId12" Type="http://schemas.openxmlformats.org/officeDocument/2006/relationships/image" Target="../media/image311.png"/><Relationship Id="rId13" Type="http://schemas.openxmlformats.org/officeDocument/2006/relationships/image" Target="../media/image312.png"/><Relationship Id="rId14" Type="http://schemas.openxmlformats.org/officeDocument/2006/relationships/image" Target="../media/image14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3.png"/><Relationship Id="rId3" Type="http://schemas.openxmlformats.org/officeDocument/2006/relationships/image" Target="../media/image314.png"/><Relationship Id="rId4" Type="http://schemas.openxmlformats.org/officeDocument/2006/relationships/image" Target="../media/image315.png"/><Relationship Id="rId5" Type="http://schemas.openxmlformats.org/officeDocument/2006/relationships/image" Target="../media/image316.png"/><Relationship Id="rId6" Type="http://schemas.openxmlformats.org/officeDocument/2006/relationships/image" Target="../media/image317.png"/><Relationship Id="rId7" Type="http://schemas.openxmlformats.org/officeDocument/2006/relationships/image" Target="../media/image318.png"/><Relationship Id="rId8" Type="http://schemas.openxmlformats.org/officeDocument/2006/relationships/image" Target="../media/image319.png"/><Relationship Id="rId9" Type="http://schemas.openxmlformats.org/officeDocument/2006/relationships/image" Target="../media/image14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0.png"/><Relationship Id="rId3" Type="http://schemas.openxmlformats.org/officeDocument/2006/relationships/image" Target="../media/image321.png"/><Relationship Id="rId4" Type="http://schemas.openxmlformats.org/officeDocument/2006/relationships/image" Target="../media/image322.png"/><Relationship Id="rId5" Type="http://schemas.openxmlformats.org/officeDocument/2006/relationships/image" Target="../media/image323.png"/><Relationship Id="rId6" Type="http://schemas.openxmlformats.org/officeDocument/2006/relationships/image" Target="../media/image324.png"/><Relationship Id="rId7" Type="http://schemas.openxmlformats.org/officeDocument/2006/relationships/image" Target="../media/image325.png"/><Relationship Id="rId8" Type="http://schemas.openxmlformats.org/officeDocument/2006/relationships/image" Target="../media/image326.png"/><Relationship Id="rId9" Type="http://schemas.openxmlformats.org/officeDocument/2006/relationships/image" Target="../media/image327.png"/><Relationship Id="rId10" Type="http://schemas.openxmlformats.org/officeDocument/2006/relationships/image" Target="../media/image328.png"/><Relationship Id="rId11" Type="http://schemas.openxmlformats.org/officeDocument/2006/relationships/image" Target="../media/image329.png"/><Relationship Id="rId12" Type="http://schemas.openxmlformats.org/officeDocument/2006/relationships/image" Target="../media/image330.png"/><Relationship Id="rId13" Type="http://schemas.openxmlformats.org/officeDocument/2006/relationships/image" Target="../media/image331.png"/><Relationship Id="rId14" Type="http://schemas.openxmlformats.org/officeDocument/2006/relationships/image" Target="../media/image332.png"/><Relationship Id="rId15" Type="http://schemas.openxmlformats.org/officeDocument/2006/relationships/image" Target="../media/image333.png"/><Relationship Id="rId16" Type="http://schemas.openxmlformats.org/officeDocument/2006/relationships/image" Target="../media/image14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4.png"/><Relationship Id="rId3" Type="http://schemas.openxmlformats.org/officeDocument/2006/relationships/image" Target="../media/image335.png"/><Relationship Id="rId4" Type="http://schemas.openxmlformats.org/officeDocument/2006/relationships/image" Target="../media/image336.png"/><Relationship Id="rId5" Type="http://schemas.openxmlformats.org/officeDocument/2006/relationships/image" Target="../media/image337.png"/><Relationship Id="rId6" Type="http://schemas.openxmlformats.org/officeDocument/2006/relationships/image" Target="../media/image338.png"/><Relationship Id="rId7" Type="http://schemas.openxmlformats.org/officeDocument/2006/relationships/image" Target="../media/image339.png"/><Relationship Id="rId8" Type="http://schemas.openxmlformats.org/officeDocument/2006/relationships/image" Target="../media/image340.png"/><Relationship Id="rId9" Type="http://schemas.openxmlformats.org/officeDocument/2006/relationships/image" Target="../media/image341.png"/><Relationship Id="rId10" Type="http://schemas.openxmlformats.org/officeDocument/2006/relationships/image" Target="../media/image342.png"/><Relationship Id="rId11" Type="http://schemas.openxmlformats.org/officeDocument/2006/relationships/image" Target="../media/image343.png"/><Relationship Id="rId12" Type="http://schemas.openxmlformats.org/officeDocument/2006/relationships/image" Target="../media/image344.png"/><Relationship Id="rId13" Type="http://schemas.openxmlformats.org/officeDocument/2006/relationships/image" Target="../media/image345.png"/><Relationship Id="rId14" Type="http://schemas.openxmlformats.org/officeDocument/2006/relationships/image" Target="../media/image346.png"/><Relationship Id="rId15" Type="http://schemas.openxmlformats.org/officeDocument/2006/relationships/image" Target="../media/image347.png"/><Relationship Id="rId16" Type="http://schemas.openxmlformats.org/officeDocument/2006/relationships/image" Target="../media/image348.png"/><Relationship Id="rId17" Type="http://schemas.openxmlformats.org/officeDocument/2006/relationships/image" Target="../media/image14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9.png"/><Relationship Id="rId3" Type="http://schemas.openxmlformats.org/officeDocument/2006/relationships/image" Target="../media/image350.png"/><Relationship Id="rId4" Type="http://schemas.openxmlformats.org/officeDocument/2006/relationships/image" Target="../media/image351.png"/><Relationship Id="rId5" Type="http://schemas.openxmlformats.org/officeDocument/2006/relationships/image" Target="../media/image352.png"/><Relationship Id="rId6" Type="http://schemas.openxmlformats.org/officeDocument/2006/relationships/image" Target="../media/image238.png"/><Relationship Id="rId7" Type="http://schemas.openxmlformats.org/officeDocument/2006/relationships/image" Target="../media/image353.png"/><Relationship Id="rId8" Type="http://schemas.openxmlformats.org/officeDocument/2006/relationships/image" Target="../media/image354.png"/><Relationship Id="rId9" Type="http://schemas.openxmlformats.org/officeDocument/2006/relationships/image" Target="../media/image355.png"/><Relationship Id="rId10" Type="http://schemas.openxmlformats.org/officeDocument/2006/relationships/image" Target="../media/image356.png"/><Relationship Id="rId11" Type="http://schemas.openxmlformats.org/officeDocument/2006/relationships/image" Target="../media/image14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7.png"/><Relationship Id="rId3" Type="http://schemas.openxmlformats.org/officeDocument/2006/relationships/image" Target="../media/image358.png"/><Relationship Id="rId4" Type="http://schemas.openxmlformats.org/officeDocument/2006/relationships/image" Target="../media/image359.png"/><Relationship Id="rId5" Type="http://schemas.openxmlformats.org/officeDocument/2006/relationships/image" Target="../media/image360.png"/><Relationship Id="rId6" Type="http://schemas.openxmlformats.org/officeDocument/2006/relationships/image" Target="../media/image361.png"/><Relationship Id="rId7" Type="http://schemas.openxmlformats.org/officeDocument/2006/relationships/image" Target="../media/image362.png"/><Relationship Id="rId8" Type="http://schemas.openxmlformats.org/officeDocument/2006/relationships/image" Target="../media/image14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3.png"/><Relationship Id="rId3" Type="http://schemas.openxmlformats.org/officeDocument/2006/relationships/image" Target="../media/image364.png"/><Relationship Id="rId4" Type="http://schemas.openxmlformats.org/officeDocument/2006/relationships/image" Target="../media/image365.png"/><Relationship Id="rId5" Type="http://schemas.openxmlformats.org/officeDocument/2006/relationships/image" Target="../media/image366.png"/><Relationship Id="rId6" Type="http://schemas.openxmlformats.org/officeDocument/2006/relationships/image" Target="../media/image367.png"/><Relationship Id="rId7" Type="http://schemas.openxmlformats.org/officeDocument/2006/relationships/image" Target="../media/image368.png"/><Relationship Id="rId8" Type="http://schemas.openxmlformats.org/officeDocument/2006/relationships/image" Target="../media/image369.png"/><Relationship Id="rId9" Type="http://schemas.openxmlformats.org/officeDocument/2006/relationships/image" Target="../media/image370.png"/><Relationship Id="rId10" Type="http://schemas.openxmlformats.org/officeDocument/2006/relationships/image" Target="../media/image371.png"/><Relationship Id="rId11" Type="http://schemas.openxmlformats.org/officeDocument/2006/relationships/image" Target="../media/image155.png"/><Relationship Id="rId12" Type="http://schemas.openxmlformats.org/officeDocument/2006/relationships/image" Target="../media/image372.png"/><Relationship Id="rId13" Type="http://schemas.openxmlformats.org/officeDocument/2006/relationships/image" Target="../media/image373.png"/><Relationship Id="rId14" Type="http://schemas.openxmlformats.org/officeDocument/2006/relationships/image" Target="../media/image14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4.png"/><Relationship Id="rId3" Type="http://schemas.openxmlformats.org/officeDocument/2006/relationships/image" Target="../media/image375.png"/><Relationship Id="rId4" Type="http://schemas.openxmlformats.org/officeDocument/2006/relationships/image" Target="../media/image376.png"/><Relationship Id="rId5" Type="http://schemas.openxmlformats.org/officeDocument/2006/relationships/image" Target="../media/image377.png"/><Relationship Id="rId6" Type="http://schemas.openxmlformats.org/officeDocument/2006/relationships/image" Target="../media/image378.png"/><Relationship Id="rId7" Type="http://schemas.openxmlformats.org/officeDocument/2006/relationships/image" Target="../media/image379.png"/><Relationship Id="rId8" Type="http://schemas.openxmlformats.org/officeDocument/2006/relationships/image" Target="../media/image380.png"/><Relationship Id="rId9" Type="http://schemas.openxmlformats.org/officeDocument/2006/relationships/image" Target="../media/image381.png"/><Relationship Id="rId10" Type="http://schemas.openxmlformats.org/officeDocument/2006/relationships/image" Target="../media/image382.png"/><Relationship Id="rId11" Type="http://schemas.openxmlformats.org/officeDocument/2006/relationships/image" Target="../media/image383.png"/><Relationship Id="rId12" Type="http://schemas.openxmlformats.org/officeDocument/2006/relationships/image" Target="../media/image384.png"/><Relationship Id="rId13" Type="http://schemas.openxmlformats.org/officeDocument/2006/relationships/image" Target="../media/image385.png"/><Relationship Id="rId14" Type="http://schemas.openxmlformats.org/officeDocument/2006/relationships/image" Target="../media/image386.png"/><Relationship Id="rId15" Type="http://schemas.openxmlformats.org/officeDocument/2006/relationships/image" Target="../media/image387.png"/><Relationship Id="rId16" Type="http://schemas.openxmlformats.org/officeDocument/2006/relationships/image" Target="../media/image388.png"/><Relationship Id="rId17" Type="http://schemas.openxmlformats.org/officeDocument/2006/relationships/image" Target="../media/image389.png"/><Relationship Id="rId18" Type="http://schemas.openxmlformats.org/officeDocument/2006/relationships/image" Target="../media/image390.png"/><Relationship Id="rId19" Type="http://schemas.openxmlformats.org/officeDocument/2006/relationships/image" Target="../media/image391.png"/><Relationship Id="rId20" Type="http://schemas.openxmlformats.org/officeDocument/2006/relationships/image" Target="../media/image392.png"/><Relationship Id="rId21" Type="http://schemas.openxmlformats.org/officeDocument/2006/relationships/image" Target="../media/image393.png"/><Relationship Id="rId22" Type="http://schemas.openxmlformats.org/officeDocument/2006/relationships/image" Target="../media/image394.png"/><Relationship Id="rId23" Type="http://schemas.openxmlformats.org/officeDocument/2006/relationships/image" Target="../media/image395.png"/><Relationship Id="rId24" Type="http://schemas.openxmlformats.org/officeDocument/2006/relationships/image" Target="../media/image396.png"/><Relationship Id="rId25" Type="http://schemas.openxmlformats.org/officeDocument/2006/relationships/image" Target="../media/image14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7.png"/><Relationship Id="rId3" Type="http://schemas.openxmlformats.org/officeDocument/2006/relationships/image" Target="../media/image398.png"/><Relationship Id="rId4" Type="http://schemas.openxmlformats.org/officeDocument/2006/relationships/image" Target="../media/image399.png"/><Relationship Id="rId5" Type="http://schemas.openxmlformats.org/officeDocument/2006/relationships/image" Target="../media/image400.png"/><Relationship Id="rId6" Type="http://schemas.openxmlformats.org/officeDocument/2006/relationships/image" Target="../media/image401.png"/><Relationship Id="rId7" Type="http://schemas.openxmlformats.org/officeDocument/2006/relationships/image" Target="../media/image402.png"/><Relationship Id="rId8" Type="http://schemas.openxmlformats.org/officeDocument/2006/relationships/image" Target="../media/image155.png"/><Relationship Id="rId9" Type="http://schemas.openxmlformats.org/officeDocument/2006/relationships/image" Target="../media/image403.png"/><Relationship Id="rId10" Type="http://schemas.openxmlformats.org/officeDocument/2006/relationships/image" Target="../media/image404.png"/><Relationship Id="rId11" Type="http://schemas.openxmlformats.org/officeDocument/2006/relationships/image" Target="../media/image405.png"/><Relationship Id="rId12" Type="http://schemas.openxmlformats.org/officeDocument/2006/relationships/image" Target="../media/image14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034031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4586351" y="2737104"/>
            <a:ext cx="5131435" cy="1716405"/>
            <a:chOff x="4586351" y="2737104"/>
            <a:chExt cx="5131435" cy="171640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86351" y="2737104"/>
              <a:ext cx="4370705" cy="97688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86351" y="3573475"/>
              <a:ext cx="5131054" cy="879652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50434" y="72440"/>
            <a:ext cx="941565" cy="9814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655443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983993"/>
            <a:ext cx="149860" cy="3520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68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68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68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2002866"/>
            <a:ext cx="5087112" cy="45598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769742"/>
            <a:ext cx="3695700" cy="45567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3537534"/>
            <a:ext cx="5471414" cy="45598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4304665"/>
            <a:ext cx="6472301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5070932"/>
            <a:ext cx="8272018" cy="455980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020692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5075555" cy="455930"/>
            <a:chOff x="929639" y="1810766"/>
            <a:chExt cx="5075555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5046853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43650" y="1810766"/>
              <a:ext cx="161544" cy="4556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2215857"/>
            <a:ext cx="149860" cy="309499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2321001"/>
            <a:ext cx="2153920" cy="455980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2833751"/>
            <a:ext cx="5261990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3344290"/>
            <a:ext cx="4393057" cy="45567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3855084"/>
            <a:ext cx="3753865" cy="455675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387094" y="4367148"/>
            <a:ext cx="2967990" cy="455930"/>
            <a:chOff x="1387094" y="4367148"/>
            <a:chExt cx="2967990" cy="455930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4367148"/>
              <a:ext cx="685800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35734" y="4367148"/>
              <a:ext cx="228600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50034" y="4367148"/>
              <a:ext cx="2304542" cy="455675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87094" y="4877765"/>
            <a:ext cx="4161662" cy="455980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42894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07917"/>
            <a:ext cx="149860" cy="296418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6892925" cy="455930"/>
            <a:chOff x="1387094" y="1810766"/>
            <a:chExt cx="6892925" cy="45593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3994150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38622" y="1810766"/>
              <a:ext cx="1387221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87033" y="1810766"/>
              <a:ext cx="1792986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2321001"/>
            <a:ext cx="8379459" cy="456565"/>
            <a:chOff x="1387094" y="2321001"/>
            <a:chExt cx="8379459" cy="45656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321001"/>
              <a:ext cx="2431923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66998" y="2321001"/>
              <a:ext cx="2447163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85383" y="2321001"/>
              <a:ext cx="3781043" cy="455980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387094" y="2833751"/>
            <a:ext cx="9801225" cy="840105"/>
            <a:chOff x="1387094" y="2833751"/>
            <a:chExt cx="9801225" cy="840105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2833751"/>
              <a:ext cx="4454271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06490" y="2833751"/>
              <a:ext cx="5071872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728705" y="2833751"/>
              <a:ext cx="459231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4" y="3217799"/>
              <a:ext cx="2407538" cy="455675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87094" y="3728034"/>
            <a:ext cx="5995924" cy="455980"/>
          </a:xfrm>
          <a:prstGeom prst="rect">
            <a:avLst/>
          </a:prstGeom>
        </p:spPr>
      </p:pic>
      <p:grpSp>
        <p:nvGrpSpPr>
          <p:cNvPr id="18" name="object 18" descr=""/>
          <p:cNvGrpSpPr/>
          <p:nvPr/>
        </p:nvGrpSpPr>
        <p:grpSpPr>
          <a:xfrm>
            <a:off x="1387094" y="4239133"/>
            <a:ext cx="7237095" cy="455930"/>
            <a:chOff x="1387094" y="4239133"/>
            <a:chExt cx="7237095" cy="455930"/>
          </a:xfrm>
        </p:grpSpPr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4239133"/>
              <a:ext cx="6039231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297801" y="4239133"/>
              <a:ext cx="1177861" cy="45567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344788" y="4239133"/>
              <a:ext cx="278892" cy="455675"/>
            </a:xfrm>
            <a:prstGeom prst="rect">
              <a:avLst/>
            </a:prstGeom>
          </p:spPr>
        </p:pic>
      </p:grpSp>
      <p:pic>
        <p:nvPicPr>
          <p:cNvPr id="22" name="object 22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698871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18586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9991090" cy="840105"/>
            <a:chOff x="1387094" y="1810766"/>
            <a:chExt cx="999109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1246289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08758" y="1810766"/>
              <a:ext cx="1278382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27373" y="1810766"/>
              <a:ext cx="7750809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194509"/>
              <a:ext cx="2496693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2705735"/>
            <a:ext cx="8434070" cy="455930"/>
            <a:chOff x="1387094" y="2705735"/>
            <a:chExt cx="8434070" cy="455930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705735"/>
              <a:ext cx="4025264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78247" y="2705735"/>
              <a:ext cx="1977771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24065" y="2705735"/>
              <a:ext cx="2696718" cy="455675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387094" y="3217798"/>
            <a:ext cx="9587865" cy="840105"/>
            <a:chOff x="1387094" y="3217798"/>
            <a:chExt cx="9587865" cy="84010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217798"/>
              <a:ext cx="9587484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3601542"/>
              <a:ext cx="837590" cy="4559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085086" y="3601542"/>
              <a:ext cx="4228973" cy="45598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250559" y="3601542"/>
              <a:ext cx="4629531" cy="455980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509383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28803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8788400" cy="455930"/>
            <a:chOff x="1387094" y="1810766"/>
            <a:chExt cx="8788400" cy="45593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2087245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43910" y="1810766"/>
              <a:ext cx="2054479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61483" y="1810766"/>
              <a:ext cx="4913757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2833751"/>
            <a:ext cx="8415020" cy="840105"/>
            <a:chOff x="1387094" y="2833751"/>
            <a:chExt cx="8415020" cy="84010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833751"/>
              <a:ext cx="1147787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91410" y="2833751"/>
              <a:ext cx="7410704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217799"/>
              <a:ext cx="1689100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935477" y="3217799"/>
              <a:ext cx="278892" cy="455675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387094" y="4239133"/>
            <a:ext cx="9417685" cy="840105"/>
            <a:chOff x="1387094" y="4239133"/>
            <a:chExt cx="9417685" cy="840105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4239133"/>
              <a:ext cx="7016877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271637" y="4239133"/>
              <a:ext cx="1970404" cy="4556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158729" y="4239133"/>
              <a:ext cx="645795" cy="4556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4" y="4623181"/>
              <a:ext cx="947496" cy="455675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316730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07917"/>
            <a:ext cx="149860" cy="3732529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7275195" cy="455930"/>
            <a:chOff x="1387094" y="1810766"/>
            <a:chExt cx="7275195" cy="45593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6096508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48092" y="1810766"/>
              <a:ext cx="1280159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00237" y="1810766"/>
              <a:ext cx="161544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2321001"/>
            <a:ext cx="8985250" cy="840740"/>
            <a:chOff x="1387094" y="2321001"/>
            <a:chExt cx="8985250" cy="84074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321001"/>
              <a:ext cx="8984869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705734"/>
              <a:ext cx="2424049" cy="455675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387094" y="3217798"/>
            <a:ext cx="9615805" cy="840105"/>
            <a:chOff x="1387094" y="3217798"/>
            <a:chExt cx="9615805" cy="84010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217798"/>
              <a:ext cx="5623940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877177" y="3217798"/>
              <a:ext cx="3479800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212070" y="3217798"/>
              <a:ext cx="79074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3601542"/>
              <a:ext cx="3119755" cy="455980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387094" y="4112640"/>
            <a:ext cx="9408160" cy="840105"/>
            <a:chOff x="1387094" y="4112640"/>
            <a:chExt cx="9408160" cy="840105"/>
          </a:xfrm>
        </p:grpSpPr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4" y="4112640"/>
              <a:ext cx="3678301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29251" y="4112640"/>
              <a:ext cx="5865749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4496688"/>
              <a:ext cx="2886963" cy="455675"/>
            </a:xfrm>
            <a:prstGeom prst="rect">
              <a:avLst/>
            </a:prstGeom>
          </p:spPr>
        </p:pic>
      </p:grpSp>
      <p:grpSp>
        <p:nvGrpSpPr>
          <p:cNvPr id="20" name="object 20" descr=""/>
          <p:cNvGrpSpPr/>
          <p:nvPr/>
        </p:nvGrpSpPr>
        <p:grpSpPr>
          <a:xfrm>
            <a:off x="1387094" y="5006924"/>
            <a:ext cx="9944735" cy="456565"/>
            <a:chOff x="1387094" y="5006924"/>
            <a:chExt cx="9944735" cy="456565"/>
          </a:xfrm>
        </p:grpSpPr>
        <p:pic>
          <p:nvPicPr>
            <p:cNvPr id="21" name="object 2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87094" y="5006924"/>
              <a:ext cx="1873884" cy="455980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116833" y="5006924"/>
              <a:ext cx="8214995" cy="455980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22655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5111877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260094" y="2760090"/>
            <a:ext cx="132715" cy="3077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solidFill>
                  <a:srgbClr val="6F2F9F"/>
                </a:solidFill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5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7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729994" y="2778886"/>
            <a:ext cx="7375525" cy="390525"/>
            <a:chOff x="1729994" y="2778886"/>
            <a:chExt cx="7375525" cy="39052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9994" y="2778886"/>
              <a:ext cx="1789557" cy="39014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00298" y="2778886"/>
              <a:ext cx="5704713" cy="390144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729994" y="3563696"/>
            <a:ext cx="5808345" cy="390525"/>
            <a:chOff x="1729994" y="3563696"/>
            <a:chExt cx="5808345" cy="39052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9994" y="3563696"/>
              <a:ext cx="843076" cy="39044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502662" y="3563696"/>
              <a:ext cx="5035295" cy="390448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729994" y="4350384"/>
            <a:ext cx="9507855" cy="719455"/>
            <a:chOff x="1729994" y="4350384"/>
            <a:chExt cx="9507855" cy="71945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4" y="4350384"/>
              <a:ext cx="1999360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18229" y="4350384"/>
              <a:ext cx="1034186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609211" y="4350384"/>
              <a:ext cx="6198616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695177" y="4350384"/>
              <a:ext cx="521207" cy="39014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042650" y="4350384"/>
              <a:ext cx="195072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29994" y="4679568"/>
              <a:ext cx="843076" cy="39014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32558" y="4679568"/>
              <a:ext cx="1081849" cy="390144"/>
            </a:xfrm>
            <a:prstGeom prst="rect">
              <a:avLst/>
            </a:prstGeom>
          </p:spPr>
        </p:pic>
      </p:grpSp>
      <p:grpSp>
        <p:nvGrpSpPr>
          <p:cNvPr id="19" name="object 19" descr=""/>
          <p:cNvGrpSpPr/>
          <p:nvPr/>
        </p:nvGrpSpPr>
        <p:grpSpPr>
          <a:xfrm>
            <a:off x="1729994" y="5464759"/>
            <a:ext cx="5706745" cy="390525"/>
            <a:chOff x="1729994" y="5464759"/>
            <a:chExt cx="5706745" cy="390525"/>
          </a:xfrm>
        </p:grpSpPr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29994" y="5464759"/>
              <a:ext cx="307848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883918" y="5464759"/>
              <a:ext cx="195071" cy="3901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981454" y="5464759"/>
              <a:ext cx="5455285" cy="390144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036181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10375900" cy="2684780"/>
            <a:chOff x="929639" y="1810766"/>
            <a:chExt cx="10375900" cy="268478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5118100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01562" y="1810766"/>
              <a:ext cx="161544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29993" y="2267661"/>
              <a:ext cx="2540508" cy="390448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55058" y="2267661"/>
              <a:ext cx="676275" cy="390448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769230" y="2267661"/>
              <a:ext cx="1240104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3" y="2660015"/>
              <a:ext cx="9575546" cy="39014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3" y="2989199"/>
              <a:ext cx="1141857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9993" y="3382391"/>
              <a:ext cx="4609719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3" y="3775278"/>
              <a:ext cx="4525772" cy="390448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145402" y="3775278"/>
              <a:ext cx="1122006" cy="39044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29993" y="4105020"/>
              <a:ext cx="1574419" cy="390144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1260094" y="2222611"/>
            <a:ext cx="132715" cy="2646680"/>
          </a:xfrm>
          <a:prstGeom prst="rect">
            <a:avLst/>
          </a:prstGeom>
        </p:spPr>
        <p:txBody>
          <a:bodyPr wrap="square" lIns="0" tIns="3936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09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1729994" y="4496689"/>
            <a:ext cx="9679940" cy="1049020"/>
            <a:chOff x="1729994" y="4496689"/>
            <a:chExt cx="9679940" cy="1049020"/>
          </a:xfrm>
        </p:grpSpPr>
        <p:pic>
          <p:nvPicPr>
            <p:cNvPr id="17" name="object 1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29994" y="4496689"/>
              <a:ext cx="9679813" cy="39014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29994" y="4825873"/>
              <a:ext cx="8095360" cy="3901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704577" y="4825873"/>
              <a:ext cx="726033" cy="3901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309605" y="4825873"/>
              <a:ext cx="556768" cy="3901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729994" y="5154752"/>
              <a:ext cx="1092060" cy="39044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685541" y="5154752"/>
              <a:ext cx="140207" cy="390448"/>
            </a:xfrm>
            <a:prstGeom prst="rect">
              <a:avLst/>
            </a:prstGeom>
          </p:spPr>
        </p:pic>
      </p:grpSp>
      <p:pic>
        <p:nvPicPr>
          <p:cNvPr id="23" name="object 23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56818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07917"/>
            <a:ext cx="149860" cy="194310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87094" y="1810766"/>
            <a:ext cx="5878195" cy="45567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387094" y="2321001"/>
            <a:ext cx="9933305" cy="840740"/>
            <a:chOff x="1387094" y="2321001"/>
            <a:chExt cx="9933305" cy="840740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321001"/>
              <a:ext cx="9933305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705734"/>
              <a:ext cx="4539741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93359" y="2705734"/>
              <a:ext cx="402336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94527" y="2705734"/>
              <a:ext cx="411479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00266" y="2705734"/>
              <a:ext cx="1108075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169784" y="2705734"/>
              <a:ext cx="161544" cy="455675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387094" y="3217798"/>
            <a:ext cx="9937115" cy="840105"/>
            <a:chOff x="1387094" y="3217798"/>
            <a:chExt cx="9937115" cy="840105"/>
          </a:xfrm>
        </p:grpSpPr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217798"/>
              <a:ext cx="7959344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209277" y="3217798"/>
              <a:ext cx="211455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4" y="3601542"/>
              <a:ext cx="9658858" cy="455980"/>
            </a:xfrm>
            <a:prstGeom prst="rect">
              <a:avLst/>
            </a:prstGeom>
          </p:spPr>
        </p:pic>
      </p:grpSp>
      <p:pic>
        <p:nvPicPr>
          <p:cNvPr id="16" name="object 16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9180" y="629996"/>
            <a:ext cx="5872480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23691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9706610" cy="840105"/>
            <a:chOff x="1387094" y="1810766"/>
            <a:chExt cx="970661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3935349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86807" y="1810766"/>
              <a:ext cx="4677664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18294" y="1810766"/>
              <a:ext cx="1375028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194509"/>
              <a:ext cx="2338197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69461" y="2194509"/>
              <a:ext cx="1510791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29251" y="2194509"/>
              <a:ext cx="228600" cy="455980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469389" y="2705735"/>
            <a:ext cx="7697470" cy="455930"/>
            <a:chOff x="1469389" y="2705735"/>
            <a:chExt cx="7697470" cy="455930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9389" y="2705735"/>
              <a:ext cx="4017645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57494" y="2705735"/>
              <a:ext cx="2632075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33308" y="2705735"/>
              <a:ext cx="1233068" cy="455675"/>
            </a:xfrm>
            <a:prstGeom prst="rect">
              <a:avLst/>
            </a:prstGeom>
          </p:spPr>
        </p:pic>
      </p:grpSp>
      <p:grpSp>
        <p:nvGrpSpPr>
          <p:cNvPr id="15" name="object 15" descr=""/>
          <p:cNvGrpSpPr/>
          <p:nvPr/>
        </p:nvGrpSpPr>
        <p:grpSpPr>
          <a:xfrm>
            <a:off x="1387094" y="3728034"/>
            <a:ext cx="5446395" cy="456565"/>
            <a:chOff x="1387094" y="3728034"/>
            <a:chExt cx="5446395" cy="456565"/>
          </a:xfrm>
        </p:grpSpPr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4" y="3728034"/>
              <a:ext cx="4265167" cy="45598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19039" y="3728034"/>
              <a:ext cx="1280540" cy="45598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671436" y="3728034"/>
              <a:ext cx="161544" cy="455980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432937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30111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8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9984740" cy="1224280"/>
            <a:chOff x="1387094" y="1810766"/>
            <a:chExt cx="9984740" cy="122428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9984613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194509"/>
              <a:ext cx="9135237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579243"/>
              <a:ext cx="1147000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3089782"/>
            <a:ext cx="9946640" cy="1224280"/>
            <a:chOff x="1387094" y="3089782"/>
            <a:chExt cx="9946640" cy="1224280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3089782"/>
              <a:ext cx="9946386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3473526"/>
              <a:ext cx="8424164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858132"/>
              <a:ext cx="1777238" cy="455675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1387094" y="4370196"/>
            <a:ext cx="9342120" cy="840105"/>
            <a:chOff x="1387094" y="4370196"/>
            <a:chExt cx="9342120" cy="840105"/>
          </a:xfrm>
        </p:grpSpPr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4370196"/>
              <a:ext cx="9341739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4754244"/>
              <a:ext cx="4378452" cy="455675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2101723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31375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10077450" cy="840105"/>
            <a:chOff x="1387094" y="1810766"/>
            <a:chExt cx="1007745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10077323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194509"/>
              <a:ext cx="1280159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39238" y="2194509"/>
              <a:ext cx="4491354" cy="455980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2705735"/>
            <a:ext cx="9658985" cy="840105"/>
            <a:chOff x="1387094" y="2705735"/>
            <a:chExt cx="9658985" cy="84010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705735"/>
              <a:ext cx="5954649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09409" y="2705735"/>
              <a:ext cx="2696718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56394" y="2705735"/>
              <a:ext cx="1289177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3089783"/>
              <a:ext cx="1331087" cy="455675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387094" y="3601542"/>
            <a:ext cx="8960485" cy="840740"/>
            <a:chOff x="1387094" y="3601542"/>
            <a:chExt cx="8960485" cy="840740"/>
          </a:xfrm>
        </p:grpSpPr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601542"/>
              <a:ext cx="4875530" cy="45598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14922" y="3601542"/>
              <a:ext cx="228600" cy="4559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29222" y="3601542"/>
              <a:ext cx="3332734" cy="455980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410446" y="3601542"/>
              <a:ext cx="937044" cy="45598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3986148"/>
              <a:ext cx="1664716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900426" y="3986148"/>
              <a:ext cx="161544" cy="455675"/>
            </a:xfrm>
            <a:prstGeom prst="rect">
              <a:avLst/>
            </a:prstGeom>
          </p:spPr>
        </p:pic>
      </p:grpSp>
      <p:grpSp>
        <p:nvGrpSpPr>
          <p:cNvPr id="20" name="object 20" descr=""/>
          <p:cNvGrpSpPr/>
          <p:nvPr/>
        </p:nvGrpSpPr>
        <p:grpSpPr>
          <a:xfrm>
            <a:off x="1387094" y="4496689"/>
            <a:ext cx="8996045" cy="840105"/>
            <a:chOff x="1387094" y="4496689"/>
            <a:chExt cx="8996045" cy="840105"/>
          </a:xfrm>
        </p:grpSpPr>
        <p:pic>
          <p:nvPicPr>
            <p:cNvPr id="21" name="object 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87094" y="4496689"/>
              <a:ext cx="8995664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87094" y="4880813"/>
              <a:ext cx="2883916" cy="455980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133723" y="4880813"/>
              <a:ext cx="3064129" cy="455980"/>
            </a:xfrm>
            <a:prstGeom prst="rect">
              <a:avLst/>
            </a:prstGeom>
          </p:spPr>
        </p:pic>
      </p:grpSp>
      <p:pic>
        <p:nvPicPr>
          <p:cNvPr id="24" name="object 24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811656"/>
            <a:ext cx="5092065" cy="390525"/>
            <a:chOff x="929639" y="811656"/>
            <a:chExt cx="5092065" cy="39052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811656"/>
              <a:ext cx="3157982" cy="39014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63619" y="910717"/>
              <a:ext cx="1566799" cy="260603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47994" y="916812"/>
              <a:ext cx="139446" cy="17373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88202" y="910717"/>
              <a:ext cx="333248" cy="260603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158239" y="1819910"/>
            <a:ext cx="9315450" cy="1113155"/>
            <a:chOff x="1158239" y="1819910"/>
            <a:chExt cx="9315450" cy="111315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1819910"/>
              <a:ext cx="2026031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65017" y="1819910"/>
              <a:ext cx="2931160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93" y="2212797"/>
              <a:ext cx="8857869" cy="39044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693" y="2542667"/>
              <a:ext cx="7381113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879712" y="2542667"/>
              <a:ext cx="140207" cy="390143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158239" y="3391534"/>
            <a:ext cx="5680075" cy="390525"/>
            <a:chOff x="1158239" y="3391534"/>
            <a:chExt cx="5680075" cy="390525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3391534"/>
              <a:ext cx="3226308" cy="39014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76979" y="3391534"/>
              <a:ext cx="2561208" cy="390144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1774014"/>
            <a:ext cx="589915" cy="2381885"/>
          </a:xfrm>
          <a:prstGeom prst="rect">
            <a:avLst/>
          </a:prstGeom>
        </p:spPr>
        <p:txBody>
          <a:bodyPr wrap="square" lIns="0" tIns="393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19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87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1615694" y="3782898"/>
            <a:ext cx="8954135" cy="720090"/>
            <a:chOff x="1615694" y="3782898"/>
            <a:chExt cx="8954135" cy="720090"/>
          </a:xfrm>
        </p:grpSpPr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15694" y="3782898"/>
              <a:ext cx="8953754" cy="390448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615694" y="4112640"/>
              <a:ext cx="2943860" cy="390144"/>
            </a:xfrm>
            <a:prstGeom prst="rect">
              <a:avLst/>
            </a:prstGeom>
          </p:spPr>
        </p:pic>
      </p:grpSp>
      <p:pic>
        <p:nvPicPr>
          <p:cNvPr id="20" name="object 20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811656"/>
            <a:ext cx="4149852" cy="39014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9910"/>
            <a:ext cx="2488565" cy="390525"/>
            <a:chOff x="929639" y="1819910"/>
            <a:chExt cx="2488565" cy="39052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9910"/>
              <a:ext cx="363474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71955" y="1819910"/>
              <a:ext cx="2246248" cy="39014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1374394" y="2194001"/>
            <a:ext cx="13271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615694" y="2212797"/>
            <a:ext cx="9739630" cy="720090"/>
            <a:chOff x="1615694" y="2212797"/>
            <a:chExt cx="9739630" cy="720090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15694" y="2212797"/>
              <a:ext cx="9739376" cy="390448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694" y="2542666"/>
              <a:ext cx="7403846" cy="39014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891904" y="2542666"/>
              <a:ext cx="140207" cy="390143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929639" y="3391534"/>
            <a:ext cx="8542020" cy="390525"/>
            <a:chOff x="929639" y="3391534"/>
            <a:chExt cx="8542020" cy="390525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29639" y="3391534"/>
              <a:ext cx="363474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71955" y="3391534"/>
              <a:ext cx="8299577" cy="390144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/>
          <p:nvPr/>
        </p:nvSpPr>
        <p:spPr>
          <a:xfrm>
            <a:off x="1374394" y="3764102"/>
            <a:ext cx="13271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615694" y="3782898"/>
            <a:ext cx="8407400" cy="390525"/>
            <a:chOff x="1615694" y="3782898"/>
            <a:chExt cx="8407400" cy="390525"/>
          </a:xfrm>
        </p:grpSpPr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694" y="3782898"/>
              <a:ext cx="704088" cy="39044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19198" y="3782898"/>
              <a:ext cx="7776336" cy="39044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82886" y="3782898"/>
              <a:ext cx="140207" cy="390448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594092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5711825" cy="455930"/>
            <a:chOff x="929639" y="1810766"/>
            <a:chExt cx="5711825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5692140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79412" y="1810766"/>
              <a:ext cx="161543" cy="4556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2215857"/>
            <a:ext cx="149860" cy="3605529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387094" y="2321001"/>
            <a:ext cx="7023734" cy="456565"/>
            <a:chOff x="1387094" y="2321001"/>
            <a:chExt cx="7023734" cy="456565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321001"/>
              <a:ext cx="1337818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03246" y="2321001"/>
              <a:ext cx="2561209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22215" y="2321001"/>
              <a:ext cx="3388360" cy="455980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1387094" y="2833751"/>
            <a:ext cx="6189980" cy="455930"/>
            <a:chOff x="1387094" y="2833751"/>
            <a:chExt cx="6189980" cy="455930"/>
          </a:xfrm>
        </p:grpSpPr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2833751"/>
              <a:ext cx="4032757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0627" y="2833751"/>
              <a:ext cx="228600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84927" y="2833751"/>
              <a:ext cx="1308480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47992" y="2833751"/>
              <a:ext cx="1028700" cy="455675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387094" y="3344290"/>
            <a:ext cx="4638040" cy="455930"/>
            <a:chOff x="1387094" y="3344290"/>
            <a:chExt cx="4638040" cy="455930"/>
          </a:xfrm>
        </p:grpSpPr>
        <p:pic>
          <p:nvPicPr>
            <p:cNvPr id="17" name="object 1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3344290"/>
              <a:ext cx="1337818" cy="45567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03246" y="3344290"/>
              <a:ext cx="3408299" cy="45567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863463" y="3344290"/>
              <a:ext cx="161544" cy="455676"/>
            </a:xfrm>
            <a:prstGeom prst="rect">
              <a:avLst/>
            </a:prstGeom>
          </p:spPr>
        </p:pic>
      </p:grpSp>
      <p:grpSp>
        <p:nvGrpSpPr>
          <p:cNvPr id="20" name="object 20" descr=""/>
          <p:cNvGrpSpPr/>
          <p:nvPr/>
        </p:nvGrpSpPr>
        <p:grpSpPr>
          <a:xfrm>
            <a:off x="1387094" y="3855084"/>
            <a:ext cx="5031105" cy="455930"/>
            <a:chOff x="1387094" y="3855084"/>
            <a:chExt cx="5031105" cy="455930"/>
          </a:xfrm>
        </p:grpSpPr>
        <p:pic>
          <p:nvPicPr>
            <p:cNvPr id="21" name="object 21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3855084"/>
              <a:ext cx="3864863" cy="45567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27371" y="3855084"/>
              <a:ext cx="1290574" cy="45567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256654" y="3855084"/>
              <a:ext cx="161544" cy="455675"/>
            </a:xfrm>
            <a:prstGeom prst="rect">
              <a:avLst/>
            </a:prstGeom>
          </p:spPr>
        </p:pic>
      </p:grpSp>
      <p:grpSp>
        <p:nvGrpSpPr>
          <p:cNvPr id="24" name="object 24" descr=""/>
          <p:cNvGrpSpPr/>
          <p:nvPr/>
        </p:nvGrpSpPr>
        <p:grpSpPr>
          <a:xfrm>
            <a:off x="1387094" y="4367148"/>
            <a:ext cx="8707755" cy="455930"/>
            <a:chOff x="1387094" y="4367148"/>
            <a:chExt cx="8707755" cy="455930"/>
          </a:xfrm>
        </p:grpSpPr>
        <p:pic>
          <p:nvPicPr>
            <p:cNvPr id="25" name="object 25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87094" y="4367148"/>
              <a:ext cx="5269610" cy="455675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528180" y="4367148"/>
              <a:ext cx="1440179" cy="455675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893685" y="4367148"/>
              <a:ext cx="2200909" cy="455675"/>
            </a:xfrm>
            <a:prstGeom prst="rect">
              <a:avLst/>
            </a:prstGeom>
          </p:spPr>
        </p:pic>
      </p:grpSp>
      <p:grpSp>
        <p:nvGrpSpPr>
          <p:cNvPr id="28" name="object 28" descr=""/>
          <p:cNvGrpSpPr/>
          <p:nvPr/>
        </p:nvGrpSpPr>
        <p:grpSpPr>
          <a:xfrm>
            <a:off x="1387094" y="4877765"/>
            <a:ext cx="5981700" cy="456565"/>
            <a:chOff x="1387094" y="4877765"/>
            <a:chExt cx="5981700" cy="456565"/>
          </a:xfrm>
        </p:grpSpPr>
        <p:pic>
          <p:nvPicPr>
            <p:cNvPr id="29" name="object 2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4877765"/>
              <a:ext cx="1337818" cy="455980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603246" y="4877765"/>
              <a:ext cx="1775586" cy="455980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299839" y="4877765"/>
              <a:ext cx="3068955" cy="455980"/>
            </a:xfrm>
            <a:prstGeom prst="rect">
              <a:avLst/>
            </a:prstGeom>
          </p:spPr>
        </p:pic>
      </p:grpSp>
      <p:grpSp>
        <p:nvGrpSpPr>
          <p:cNvPr id="32" name="object 32" descr=""/>
          <p:cNvGrpSpPr/>
          <p:nvPr/>
        </p:nvGrpSpPr>
        <p:grpSpPr>
          <a:xfrm>
            <a:off x="1387094" y="5388559"/>
            <a:ext cx="7162800" cy="455930"/>
            <a:chOff x="1387094" y="5388559"/>
            <a:chExt cx="7162800" cy="455930"/>
          </a:xfrm>
        </p:grpSpPr>
        <p:pic>
          <p:nvPicPr>
            <p:cNvPr id="33" name="object 3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5388559"/>
              <a:ext cx="1337818" cy="455676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603246" y="5388559"/>
              <a:ext cx="1673352" cy="455676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08398" y="5388559"/>
              <a:ext cx="4341114" cy="455676"/>
            </a:xfrm>
            <a:prstGeom prst="rect">
              <a:avLst/>
            </a:prstGeom>
          </p:spPr>
        </p:pic>
      </p:grpSp>
      <p:pic>
        <p:nvPicPr>
          <p:cNvPr id="36" name="object 36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252334" cy="716915"/>
            <a:chOff x="929639" y="629996"/>
            <a:chExt cx="7252334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4614672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34635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12943" y="629996"/>
              <a:ext cx="2668778" cy="71658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791969"/>
            <a:ext cx="149860" cy="35185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6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7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1810766"/>
            <a:ext cx="5809869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2833751"/>
            <a:ext cx="3945128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855084"/>
            <a:ext cx="7594346" cy="455675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1158239" y="4877765"/>
            <a:ext cx="9292590" cy="840105"/>
            <a:chOff x="1158239" y="4877765"/>
            <a:chExt cx="9292590" cy="840105"/>
          </a:xfrm>
        </p:grpSpPr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4877765"/>
              <a:ext cx="9292590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5262067"/>
              <a:ext cx="2960624" cy="455676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42924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10062845" cy="840105"/>
            <a:chOff x="929639" y="1810766"/>
            <a:chExt cx="10062845" cy="8401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423367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1579" y="1810766"/>
              <a:ext cx="1383538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79801" y="1810766"/>
              <a:ext cx="2053463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04994" y="1810766"/>
              <a:ext cx="4675378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46769" y="1810766"/>
              <a:ext cx="2045334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194509"/>
              <a:ext cx="2319020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22573" y="2194509"/>
              <a:ext cx="7605014" cy="455980"/>
            </a:xfrm>
            <a:prstGeom prst="rect">
              <a:avLst/>
            </a:prstGeom>
          </p:spPr>
        </p:pic>
      </p:grpSp>
      <p:grpSp>
        <p:nvGrpSpPr>
          <p:cNvPr id="11" name="object 11" descr=""/>
          <p:cNvGrpSpPr/>
          <p:nvPr/>
        </p:nvGrpSpPr>
        <p:grpSpPr>
          <a:xfrm>
            <a:off x="929639" y="3217798"/>
            <a:ext cx="10106025" cy="840105"/>
            <a:chOff x="929639" y="3217798"/>
            <a:chExt cx="10106025" cy="840105"/>
          </a:xfrm>
        </p:grpSpPr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9639" y="3217798"/>
              <a:ext cx="423367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11579" y="3217798"/>
              <a:ext cx="7781163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853805" y="3217798"/>
              <a:ext cx="2181479" cy="455675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3601542"/>
              <a:ext cx="1769237" cy="45598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80029" y="3601542"/>
              <a:ext cx="4164711" cy="455980"/>
            </a:xfrm>
            <a:prstGeom prst="rect">
              <a:avLst/>
            </a:prstGeom>
          </p:spPr>
        </p:pic>
      </p:grpSp>
      <p:grpSp>
        <p:nvGrpSpPr>
          <p:cNvPr id="17" name="object 17" descr=""/>
          <p:cNvGrpSpPr/>
          <p:nvPr/>
        </p:nvGrpSpPr>
        <p:grpSpPr>
          <a:xfrm>
            <a:off x="929639" y="4623180"/>
            <a:ext cx="6152515" cy="455930"/>
            <a:chOff x="929639" y="4623180"/>
            <a:chExt cx="6152515" cy="455930"/>
          </a:xfrm>
        </p:grpSpPr>
        <p:pic>
          <p:nvPicPr>
            <p:cNvPr id="18" name="object 1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29639" y="4623180"/>
              <a:ext cx="423367" cy="45567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11579" y="4623180"/>
              <a:ext cx="4195318" cy="45567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79770" y="4623180"/>
              <a:ext cx="1802383" cy="455675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429248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0766"/>
            <a:ext cx="1479550" cy="455930"/>
            <a:chOff x="929639" y="1810766"/>
            <a:chExt cx="1479550" cy="45593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0766"/>
              <a:ext cx="1479042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23769" y="1810766"/>
              <a:ext cx="161544" cy="455675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2302205"/>
            <a:ext cx="14986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387094" y="2321001"/>
            <a:ext cx="9832975" cy="840740"/>
            <a:chOff x="1387094" y="2321001"/>
            <a:chExt cx="9832975" cy="840740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321001"/>
              <a:ext cx="9832467" cy="455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2705734"/>
              <a:ext cx="7323582" cy="455675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929639" y="3728034"/>
            <a:ext cx="2459990" cy="456565"/>
            <a:chOff x="929639" y="3728034"/>
            <a:chExt cx="2459990" cy="456565"/>
          </a:xfrm>
        </p:grpSpPr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3728034"/>
              <a:ext cx="2442210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28085" y="3728034"/>
              <a:ext cx="161544" cy="455980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916939" y="4134383"/>
            <a:ext cx="149860" cy="104965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4239133"/>
            <a:ext cx="4543044" cy="455675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87094" y="4751196"/>
            <a:ext cx="7844535" cy="455675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100957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387094" y="1855977"/>
            <a:ext cx="9366250" cy="840105"/>
            <a:chOff x="1387094" y="1855977"/>
            <a:chExt cx="9366250" cy="84010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55977"/>
              <a:ext cx="9365996" cy="45567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240025"/>
              <a:ext cx="4407154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60771" y="2240025"/>
              <a:ext cx="2599944" cy="45567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23809" y="2240025"/>
              <a:ext cx="161544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2750261"/>
            <a:ext cx="4418965" cy="2419985"/>
            <a:chOff x="1387094" y="2750261"/>
            <a:chExt cx="4418965" cy="2419985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750261"/>
              <a:ext cx="4301871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558663" y="2750261"/>
              <a:ext cx="246887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3208019"/>
              <a:ext cx="2039620" cy="390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9994" y="3601211"/>
              <a:ext cx="908684" cy="3901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4" y="3992880"/>
              <a:ext cx="3995928" cy="39014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4" y="4385767"/>
              <a:ext cx="3372992" cy="39044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729994" y="4779517"/>
              <a:ext cx="3559682" cy="390144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1837181"/>
            <a:ext cx="4739640" cy="3822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800">
              <a:latin typeface="Arial MT"/>
              <a:cs typeface="Arial MT"/>
            </a:endParaRPr>
          </a:p>
          <a:p>
            <a:pPr marL="469265" indent="-456565">
              <a:lnSpc>
                <a:spcPct val="100000"/>
              </a:lnSpc>
              <a:buFont typeface="Arial MT"/>
              <a:buChar char="•"/>
              <a:tabLst>
                <a:tab pos="469265" algn="l"/>
                <a:tab pos="4726305" algn="l"/>
              </a:tabLst>
            </a:pPr>
            <a:r>
              <a:rPr dirty="0" u="heavy" sz="280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endParaRPr sz="28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80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1387094" y="5226100"/>
            <a:ext cx="8293100" cy="455930"/>
            <a:chOff x="1387094" y="5226100"/>
            <a:chExt cx="8293100" cy="455930"/>
          </a:xfrm>
        </p:grpSpPr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5226100"/>
              <a:ext cx="6434455" cy="45567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700136" y="5226100"/>
              <a:ext cx="1178813" cy="45567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792845" y="5226100"/>
              <a:ext cx="887336" cy="455676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5921629" cy="71658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815338"/>
            <a:ext cx="2747010" cy="424180"/>
            <a:chOff x="929639" y="1815338"/>
            <a:chExt cx="2747010" cy="42418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815338"/>
              <a:ext cx="2715260" cy="42367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29639" y="2174621"/>
              <a:ext cx="2597150" cy="24765"/>
            </a:xfrm>
            <a:custGeom>
              <a:avLst/>
              <a:gdLst/>
              <a:ahLst/>
              <a:cxnLst/>
              <a:rect l="l" t="t" r="r" b="b"/>
              <a:pathLst>
                <a:path w="2597150" h="24764">
                  <a:moveTo>
                    <a:pt x="2596896" y="0"/>
                  </a:moveTo>
                  <a:lnTo>
                    <a:pt x="0" y="0"/>
                  </a:lnTo>
                  <a:lnTo>
                    <a:pt x="0" y="24383"/>
                  </a:lnTo>
                  <a:lnTo>
                    <a:pt x="2596896" y="24383"/>
                  </a:lnTo>
                  <a:lnTo>
                    <a:pt x="25968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26789" y="1815338"/>
              <a:ext cx="149351" cy="423672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916939" y="2290013"/>
            <a:ext cx="123189" cy="366395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43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80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85"/>
              </a:spcBef>
            </a:pP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1387094" y="2307285"/>
            <a:ext cx="9598025" cy="661035"/>
            <a:chOff x="1387094" y="2307285"/>
            <a:chExt cx="9598025" cy="661035"/>
          </a:xfrm>
        </p:grpSpPr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307285"/>
              <a:ext cx="1160068" cy="3584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41702" y="2307285"/>
              <a:ext cx="2809494" cy="3584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147183" y="2307285"/>
              <a:ext cx="5837428" cy="3584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2609722"/>
              <a:ext cx="6335395" cy="358139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387094" y="3467734"/>
            <a:ext cx="9375775" cy="358140"/>
            <a:chOff x="1387094" y="3467734"/>
            <a:chExt cx="9375775" cy="358140"/>
          </a:xfrm>
        </p:grpSpPr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3467734"/>
              <a:ext cx="769924" cy="35813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8698" y="3467734"/>
              <a:ext cx="8733790" cy="358139"/>
            </a:xfrm>
            <a:prstGeom prst="rect">
              <a:avLst/>
            </a:prstGeom>
          </p:spPr>
        </p:pic>
      </p:grpSp>
      <p:grpSp>
        <p:nvGrpSpPr>
          <p:cNvPr id="16" name="object 16" descr=""/>
          <p:cNvGrpSpPr/>
          <p:nvPr/>
        </p:nvGrpSpPr>
        <p:grpSpPr>
          <a:xfrm>
            <a:off x="1387094" y="4324477"/>
            <a:ext cx="5894705" cy="358140"/>
            <a:chOff x="1387094" y="4324477"/>
            <a:chExt cx="5894705" cy="358140"/>
          </a:xfrm>
        </p:grpSpPr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4324477"/>
              <a:ext cx="2202560" cy="358139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79545" y="4324477"/>
              <a:ext cx="1949577" cy="358139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320919" y="4324477"/>
              <a:ext cx="1960879" cy="358139"/>
            </a:xfrm>
            <a:prstGeom prst="rect">
              <a:avLst/>
            </a:prstGeom>
          </p:spPr>
        </p:pic>
      </p:grpSp>
      <p:grpSp>
        <p:nvGrpSpPr>
          <p:cNvPr id="20" name="object 20" descr=""/>
          <p:cNvGrpSpPr/>
          <p:nvPr/>
        </p:nvGrpSpPr>
        <p:grpSpPr>
          <a:xfrm>
            <a:off x="1387094" y="5182184"/>
            <a:ext cx="6744970" cy="358775"/>
            <a:chOff x="1387094" y="5182184"/>
            <a:chExt cx="6744970" cy="358775"/>
          </a:xfrm>
        </p:grpSpPr>
        <p:pic>
          <p:nvPicPr>
            <p:cNvPr id="21" name="object 21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87094" y="5182184"/>
              <a:ext cx="2551049" cy="3584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831970" y="5182184"/>
              <a:ext cx="3135883" cy="358444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55840" y="5182184"/>
              <a:ext cx="1276223" cy="358444"/>
            </a:xfrm>
            <a:prstGeom prst="rect">
              <a:avLst/>
            </a:prstGeom>
          </p:spPr>
        </p:pic>
      </p:grpSp>
      <p:grpSp>
        <p:nvGrpSpPr>
          <p:cNvPr id="24" name="object 24" descr=""/>
          <p:cNvGrpSpPr/>
          <p:nvPr/>
        </p:nvGrpSpPr>
        <p:grpSpPr>
          <a:xfrm>
            <a:off x="1387094" y="5611063"/>
            <a:ext cx="5074920" cy="358140"/>
            <a:chOff x="1387094" y="5611063"/>
            <a:chExt cx="5074920" cy="358140"/>
          </a:xfrm>
        </p:grpSpPr>
        <p:pic>
          <p:nvPicPr>
            <p:cNvPr id="25" name="object 25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87094" y="5611063"/>
              <a:ext cx="2445131" cy="358140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715766" y="5611063"/>
              <a:ext cx="844905" cy="358140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508626" y="5611063"/>
              <a:ext cx="1953387" cy="358140"/>
            </a:xfrm>
            <a:prstGeom prst="rect">
              <a:avLst/>
            </a:prstGeom>
          </p:spPr>
        </p:pic>
      </p:grpSp>
      <p:pic>
        <p:nvPicPr>
          <p:cNvPr id="28" name="object 28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5824855" cy="716915"/>
            <a:chOff x="929639" y="629996"/>
            <a:chExt cx="582485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960500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7989" y="629996"/>
              <a:ext cx="356615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76297" y="629996"/>
              <a:ext cx="4878070" cy="716584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16939" y="1707917"/>
            <a:ext cx="149860" cy="2069464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1810766"/>
            <a:ext cx="5566156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2321001"/>
            <a:ext cx="1389761" cy="455980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2833751"/>
            <a:ext cx="2898394" cy="45567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3344290"/>
            <a:ext cx="3041904" cy="455676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5688965" cy="716915"/>
            <a:chOff x="929639" y="629996"/>
            <a:chExt cx="568896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89724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83302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37455" y="629996"/>
              <a:ext cx="1580642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1810766"/>
            <a:ext cx="10386060" cy="840105"/>
            <a:chOff x="929639" y="1810766"/>
            <a:chExt cx="10386060" cy="84010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1810766"/>
              <a:ext cx="10385552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194509"/>
              <a:ext cx="2084324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2705735"/>
            <a:ext cx="9605645" cy="1176655"/>
            <a:chOff x="1387094" y="2705735"/>
            <a:chExt cx="9605645" cy="117665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705735"/>
              <a:ext cx="1654556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4" y="3162935"/>
              <a:ext cx="9262237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3492119"/>
              <a:ext cx="1134529" cy="390143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87094" y="3938904"/>
            <a:ext cx="1354455" cy="455675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916939" y="2650719"/>
            <a:ext cx="475615" cy="211836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729994" y="4396104"/>
            <a:ext cx="9565005" cy="719455"/>
            <a:chOff x="1729994" y="4396104"/>
            <a:chExt cx="9565005" cy="719455"/>
          </a:xfrm>
        </p:grpSpPr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4" y="4396104"/>
              <a:ext cx="9564751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4" y="4725288"/>
              <a:ext cx="2385695" cy="390144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29639" y="629996"/>
            <a:ext cx="7491095" cy="716915"/>
            <a:chOff x="929639" y="629996"/>
            <a:chExt cx="7491095" cy="7169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9639" y="629996"/>
              <a:ext cx="3897249" cy="716584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83302" y="629996"/>
              <a:ext cx="649224" cy="71658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37455" y="629996"/>
              <a:ext cx="3383153" cy="716584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1810766"/>
            <a:ext cx="10386060" cy="840105"/>
            <a:chOff x="929639" y="1810766"/>
            <a:chExt cx="10386060" cy="840105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1810766"/>
              <a:ext cx="10385552" cy="455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194509"/>
              <a:ext cx="2084324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2705735"/>
            <a:ext cx="9453245" cy="1176655"/>
            <a:chOff x="1387094" y="2705735"/>
            <a:chExt cx="9453245" cy="117665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705735"/>
              <a:ext cx="1200150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4" y="3162935"/>
              <a:ext cx="9109837" cy="390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3492119"/>
              <a:ext cx="942975" cy="390143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87094" y="3938904"/>
            <a:ext cx="1693926" cy="455675"/>
          </a:xfrm>
          <a:prstGeom prst="rect">
            <a:avLst/>
          </a:prstGeom>
        </p:spPr>
      </p:pic>
      <p:sp>
        <p:nvSpPr>
          <p:cNvPr id="14" name="object 14" descr=""/>
          <p:cNvSpPr txBox="1"/>
          <p:nvPr/>
        </p:nvSpPr>
        <p:spPr>
          <a:xfrm>
            <a:off x="916939" y="2650719"/>
            <a:ext cx="475615" cy="2118360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  <a:spcBef>
                <a:spcPts val="24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729994" y="4396104"/>
            <a:ext cx="9178925" cy="719455"/>
            <a:chOff x="1729994" y="4396104"/>
            <a:chExt cx="9178925" cy="719455"/>
          </a:xfrm>
        </p:grpSpPr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29994" y="4396104"/>
              <a:ext cx="9178925" cy="390144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729994" y="4725288"/>
              <a:ext cx="614476" cy="390144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1581023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6346571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215857"/>
            <a:ext cx="149860" cy="105092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387094" y="2321001"/>
            <a:ext cx="7452995" cy="456565"/>
            <a:chOff x="1387094" y="2321001"/>
            <a:chExt cx="7452995" cy="45656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321001"/>
              <a:ext cx="6155689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06004" y="2321001"/>
              <a:ext cx="1431544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78545" y="2321001"/>
              <a:ext cx="161544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2833751"/>
            <a:ext cx="9102725" cy="840105"/>
            <a:chOff x="1387094" y="2833751"/>
            <a:chExt cx="9102725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2833751"/>
              <a:ext cx="9102471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387094" y="3217799"/>
              <a:ext cx="2969895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00779" y="3217799"/>
              <a:ext cx="161544" cy="455675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3383534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5823966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215857"/>
            <a:ext cx="149860" cy="156146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21001"/>
            <a:ext cx="1078115" cy="45598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2833751"/>
            <a:ext cx="2075307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3344290"/>
            <a:ext cx="2012442" cy="45567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19467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07917"/>
            <a:ext cx="149860" cy="3092450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87094" y="1810766"/>
            <a:ext cx="8151622" cy="45567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387094" y="2321001"/>
            <a:ext cx="9342755" cy="456565"/>
            <a:chOff x="1387094" y="2321001"/>
            <a:chExt cx="9342755" cy="45656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321001"/>
              <a:ext cx="7553706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789797" y="2321001"/>
              <a:ext cx="411479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995537" y="2321001"/>
              <a:ext cx="1734311" cy="455980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2833751"/>
            <a:ext cx="3568954" cy="45567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3344290"/>
            <a:ext cx="5644514" cy="455676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387094" y="3855084"/>
            <a:ext cx="9721215" cy="455930"/>
            <a:chOff x="1387094" y="3855084"/>
            <a:chExt cx="9721215" cy="455930"/>
          </a:xfrm>
        </p:grpSpPr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87094" y="3855084"/>
              <a:ext cx="8191119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443974" y="3855084"/>
              <a:ext cx="228600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58274" y="3855084"/>
              <a:ext cx="1549527" cy="455675"/>
            </a:xfrm>
            <a:prstGeom prst="rect">
              <a:avLst/>
            </a:prstGeom>
          </p:spPr>
        </p:pic>
      </p:grpSp>
      <p:grpSp>
        <p:nvGrpSpPr>
          <p:cNvPr id="15" name="object 15" descr=""/>
          <p:cNvGrpSpPr/>
          <p:nvPr/>
        </p:nvGrpSpPr>
        <p:grpSpPr>
          <a:xfrm>
            <a:off x="1387094" y="4367148"/>
            <a:ext cx="7329170" cy="455930"/>
            <a:chOff x="1387094" y="4367148"/>
            <a:chExt cx="7329170" cy="455930"/>
          </a:xfrm>
        </p:grpSpPr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87094" y="4367148"/>
              <a:ext cx="6018530" cy="4556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55128" y="4367148"/>
              <a:ext cx="411479" cy="45567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60869" y="4367148"/>
              <a:ext cx="1255013" cy="455675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8006460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5593588" cy="45567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939" y="2215857"/>
            <a:ext cx="149860" cy="2584450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7094" y="2321001"/>
            <a:ext cx="1476120" cy="45598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87094" y="2833751"/>
            <a:ext cx="1216152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87094" y="3344290"/>
            <a:ext cx="1742313" cy="45567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87094" y="3855084"/>
            <a:ext cx="1002182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87094" y="4367148"/>
            <a:ext cx="1849627" cy="45567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775157"/>
            <a:ext cx="3755771" cy="45598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387094" y="1819910"/>
            <a:ext cx="9733915" cy="719455"/>
            <a:chOff x="1387094" y="1819910"/>
            <a:chExt cx="9733915" cy="71945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9910"/>
              <a:ext cx="1980692" cy="3901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07333" y="1819910"/>
              <a:ext cx="7813548" cy="39014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148789"/>
              <a:ext cx="8474710" cy="390448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387094" y="3062351"/>
            <a:ext cx="5276850" cy="1568450"/>
            <a:chOff x="1387094" y="3062351"/>
            <a:chExt cx="5276850" cy="1568450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3062351"/>
              <a:ext cx="1304290" cy="3901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42869" y="3062351"/>
              <a:ext cx="1507744" cy="3901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29994" y="3454019"/>
              <a:ext cx="2597404" cy="39014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29994" y="3846906"/>
              <a:ext cx="3377691" cy="39044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29994" y="4240657"/>
              <a:ext cx="4933696" cy="390144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1387094" y="5089220"/>
            <a:ext cx="4582160" cy="390525"/>
            <a:chOff x="1387094" y="5089220"/>
            <a:chExt cx="4582160" cy="390525"/>
          </a:xfrm>
        </p:grpSpPr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5089220"/>
              <a:ext cx="2202827" cy="39044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529838" y="5089220"/>
              <a:ext cx="2439035" cy="390448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916939" y="1801114"/>
            <a:ext cx="475615" cy="41173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380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22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45"/>
              </a:spcBef>
            </a:pP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1387094" y="5545531"/>
            <a:ext cx="7001509" cy="390525"/>
            <a:chOff x="1387094" y="5545531"/>
            <a:chExt cx="7001509" cy="390525"/>
          </a:xfrm>
        </p:grpSpPr>
        <p:pic>
          <p:nvPicPr>
            <p:cNvPr id="18" name="object 1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387094" y="5545531"/>
              <a:ext cx="2886583" cy="390144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153535" y="5545531"/>
              <a:ext cx="1013675" cy="390144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040503" y="5545531"/>
              <a:ext cx="3348101" cy="390144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793445"/>
            <a:ext cx="5510022" cy="42397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15273"/>
            <a:ext cx="114935" cy="1630680"/>
          </a:xfrm>
          <a:prstGeom prst="rect">
            <a:avLst/>
          </a:prstGeom>
        </p:spPr>
        <p:txBody>
          <a:bodyPr wrap="square" lIns="0" tIns="1079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dirty="0" sz="2000" spc="-5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27529"/>
            <a:ext cx="5949061" cy="32613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228037"/>
            <a:ext cx="7941436" cy="32644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631058"/>
            <a:ext cx="4687443" cy="32613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031870"/>
            <a:ext cx="7352157" cy="326136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929639" y="3432683"/>
            <a:ext cx="10261600" cy="600710"/>
            <a:chOff x="929639" y="3432683"/>
            <a:chExt cx="10261600" cy="600710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3432683"/>
              <a:ext cx="301752" cy="32613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3432683"/>
              <a:ext cx="10033000" cy="32613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8239" y="3706698"/>
              <a:ext cx="4777486" cy="326440"/>
            </a:xfrm>
            <a:prstGeom prst="rect">
              <a:avLst/>
            </a:prstGeom>
          </p:spPr>
        </p:pic>
      </p:grpSp>
      <p:grpSp>
        <p:nvGrpSpPr>
          <p:cNvPr id="12" name="object 12" descr=""/>
          <p:cNvGrpSpPr/>
          <p:nvPr/>
        </p:nvGrpSpPr>
        <p:grpSpPr>
          <a:xfrm>
            <a:off x="929639" y="4109592"/>
            <a:ext cx="5583555" cy="326390"/>
            <a:chOff x="929639" y="4109592"/>
            <a:chExt cx="5583555" cy="326390"/>
          </a:xfrm>
        </p:grpSpPr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9639" y="4109592"/>
              <a:ext cx="301752" cy="32613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58239" y="4109592"/>
              <a:ext cx="5354574" cy="326136"/>
            </a:xfrm>
            <a:prstGeom prst="rect">
              <a:avLst/>
            </a:prstGeom>
          </p:spPr>
        </p:pic>
      </p:grpSp>
      <p:grpSp>
        <p:nvGrpSpPr>
          <p:cNvPr id="15" name="object 15" descr=""/>
          <p:cNvGrpSpPr/>
          <p:nvPr/>
        </p:nvGrpSpPr>
        <p:grpSpPr>
          <a:xfrm>
            <a:off x="929639" y="4510404"/>
            <a:ext cx="10485120" cy="600710"/>
            <a:chOff x="929639" y="4510404"/>
            <a:chExt cx="10485120" cy="600710"/>
          </a:xfrm>
        </p:grpSpPr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9639" y="4510404"/>
              <a:ext cx="301752" cy="326136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58239" y="4510404"/>
              <a:ext cx="10256012" cy="32613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4784724"/>
              <a:ext cx="961288" cy="32613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39365" y="4784724"/>
              <a:ext cx="161544" cy="32613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120137" y="4784724"/>
              <a:ext cx="1544319" cy="326136"/>
            </a:xfrm>
            <a:prstGeom prst="rect">
              <a:avLst/>
            </a:prstGeom>
          </p:spPr>
        </p:pic>
      </p:grpSp>
      <p:pic>
        <p:nvPicPr>
          <p:cNvPr id="21" name="object 21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071489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18586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9690735" cy="840105"/>
            <a:chOff x="1387094" y="1810766"/>
            <a:chExt cx="9690735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9690608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194509"/>
              <a:ext cx="1522857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83077" y="2194509"/>
              <a:ext cx="4094606" cy="45598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720204" y="2194509"/>
              <a:ext cx="161544" cy="455980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387094" y="3217798"/>
            <a:ext cx="9945370" cy="840105"/>
            <a:chOff x="1387094" y="3217798"/>
            <a:chExt cx="9945370" cy="84010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3217798"/>
              <a:ext cx="3665601" cy="455675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17059" y="3217798"/>
              <a:ext cx="784860" cy="455675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27242" y="3217798"/>
              <a:ext cx="5704967" cy="45567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601542"/>
              <a:ext cx="8803386" cy="455980"/>
            </a:xfrm>
            <a:prstGeom prst="rect">
              <a:avLst/>
            </a:prstGeom>
          </p:spPr>
        </p:pic>
      </p:grpSp>
      <p:pic>
        <p:nvPicPr>
          <p:cNvPr id="14" name="object 14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775157"/>
            <a:ext cx="5023866" cy="45598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18586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9906000" cy="840105"/>
            <a:chOff x="1387094" y="1810766"/>
            <a:chExt cx="9906000" cy="84010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9905492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194509"/>
              <a:ext cx="6939280" cy="455980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1387094" y="3217798"/>
            <a:ext cx="10050780" cy="1224280"/>
            <a:chOff x="1387094" y="3217798"/>
            <a:chExt cx="10050780" cy="1224280"/>
          </a:xfrm>
        </p:grpSpPr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3217798"/>
              <a:ext cx="9326880" cy="455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3601542"/>
              <a:ext cx="10050399" cy="45598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3986148"/>
              <a:ext cx="4367910" cy="455675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7774940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07917"/>
            <a:ext cx="149860" cy="4113529"/>
          </a:xfrm>
          <a:prstGeom prst="rect">
            <a:avLst/>
          </a:prstGeom>
        </p:spPr>
        <p:txBody>
          <a:bodyPr wrap="square" lIns="0" tIns="958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6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8239" y="1810766"/>
            <a:ext cx="1381506" cy="45567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58239" y="2321001"/>
            <a:ext cx="870966" cy="45598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8239" y="2833751"/>
            <a:ext cx="1661541" cy="45567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58239" y="3344290"/>
            <a:ext cx="2898775" cy="45567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58239" y="3855084"/>
            <a:ext cx="1995677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58239" y="4367148"/>
            <a:ext cx="1044041" cy="455675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4877765"/>
            <a:ext cx="1818132" cy="455980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158239" y="5388559"/>
            <a:ext cx="5614035" cy="455930"/>
            <a:chOff x="1158239" y="5388559"/>
            <a:chExt cx="5614035" cy="455930"/>
          </a:xfrm>
        </p:grpSpPr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5388559"/>
              <a:ext cx="4586605" cy="45567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605906" y="5388559"/>
              <a:ext cx="228600" cy="455676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720206" y="5388559"/>
              <a:ext cx="563879" cy="45567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002147" y="5388559"/>
              <a:ext cx="228600" cy="455676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16447" y="5388559"/>
              <a:ext cx="655701" cy="455676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317107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21626"/>
            <a:ext cx="123189" cy="3187065"/>
          </a:xfrm>
          <a:prstGeom prst="rect">
            <a:avLst/>
          </a:prstGeom>
        </p:spPr>
        <p:txBody>
          <a:bodyPr wrap="square" lIns="0" tIns="717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84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7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58239" y="1798573"/>
            <a:ext cx="5789930" cy="3124835"/>
            <a:chOff x="1158239" y="1798573"/>
            <a:chExt cx="5789930" cy="3124835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58239" y="1798573"/>
              <a:ext cx="1081951" cy="358139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04897" y="1798573"/>
              <a:ext cx="179831" cy="35813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94813" y="1798573"/>
              <a:ext cx="1326768" cy="35813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9" y="2192985"/>
              <a:ext cx="682371" cy="35844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04085" y="2192985"/>
              <a:ext cx="179831" cy="35844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94001" y="2192985"/>
              <a:ext cx="1326769" cy="35844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2589910"/>
              <a:ext cx="1304162" cy="358139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31973" y="2589910"/>
              <a:ext cx="179831" cy="358139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21889" y="2589910"/>
              <a:ext cx="1414907" cy="35813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2984626"/>
              <a:ext cx="2277237" cy="35813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08857" y="2984626"/>
              <a:ext cx="179832" cy="3581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98773" y="2984626"/>
              <a:ext cx="1328674" cy="35813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58239" y="3379342"/>
              <a:ext cx="1502029" cy="358140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2953" y="3379342"/>
              <a:ext cx="179831" cy="35814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42869" y="3379342"/>
              <a:ext cx="1398778" cy="358140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58239" y="3775278"/>
              <a:ext cx="818235" cy="35844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59533" y="3775278"/>
              <a:ext cx="179831" cy="35844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949449" y="3775278"/>
              <a:ext cx="4254500" cy="358444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58239" y="4170552"/>
              <a:ext cx="1428496" cy="358139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76753" y="4170552"/>
              <a:ext cx="179831" cy="358139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566669" y="4170552"/>
              <a:ext cx="1416938" cy="35813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58239" y="4565269"/>
              <a:ext cx="3607562" cy="358139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56455" y="4565269"/>
              <a:ext cx="179832" cy="358139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746370" y="4565269"/>
              <a:ext cx="441960" cy="358139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67350" y="4565269"/>
              <a:ext cx="179832" cy="358139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057267" y="4565269"/>
              <a:ext cx="512445" cy="358139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67223" y="4565269"/>
              <a:ext cx="179832" cy="358139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557138" y="4565269"/>
              <a:ext cx="1390522" cy="358139"/>
            </a:xfrm>
            <a:prstGeom prst="rect">
              <a:avLst/>
            </a:prstGeom>
          </p:spPr>
        </p:pic>
      </p:grpSp>
      <p:grpSp>
        <p:nvGrpSpPr>
          <p:cNvPr id="33" name="object 33" descr=""/>
          <p:cNvGrpSpPr/>
          <p:nvPr/>
        </p:nvGrpSpPr>
        <p:grpSpPr>
          <a:xfrm>
            <a:off x="929639" y="5356555"/>
            <a:ext cx="9770745" cy="626745"/>
            <a:chOff x="929639" y="5356555"/>
            <a:chExt cx="9770745" cy="626745"/>
          </a:xfrm>
        </p:grpSpPr>
        <p:pic>
          <p:nvPicPr>
            <p:cNvPr id="34" name="object 34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29639" y="5356555"/>
              <a:ext cx="691896" cy="358140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3105" y="5356555"/>
              <a:ext cx="179831" cy="358140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573021" y="5356555"/>
              <a:ext cx="9127363" cy="358140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29639" y="5624779"/>
              <a:ext cx="4684649" cy="358140"/>
            </a:xfrm>
            <a:prstGeom prst="rect">
              <a:avLst/>
            </a:prstGeom>
          </p:spPr>
        </p:pic>
      </p:grpSp>
      <p:pic>
        <p:nvPicPr>
          <p:cNvPr id="38" name="object 38" descr="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4751578" cy="7165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916939" y="1791969"/>
            <a:ext cx="149860" cy="17310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70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2800" spc="-50">
                <a:latin typeface="Arial MT"/>
                <a:cs typeface="Arial MT"/>
              </a:rPr>
              <a:t>•</a:t>
            </a:r>
            <a:endParaRPr sz="2800">
              <a:latin typeface="Arial MT"/>
              <a:cs typeface="Arial MT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387094" y="1810766"/>
            <a:ext cx="9451340" cy="1224280"/>
            <a:chOff x="1387094" y="1810766"/>
            <a:chExt cx="9451340" cy="1224280"/>
          </a:xfrm>
        </p:grpSpPr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7094" y="1810766"/>
              <a:ext cx="9336786" cy="45567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87094" y="2194509"/>
              <a:ext cx="9451213" cy="45598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7094" y="2579243"/>
              <a:ext cx="6720205" cy="455675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387094" y="3089782"/>
            <a:ext cx="9982200" cy="1608455"/>
            <a:chOff x="1387094" y="3089782"/>
            <a:chExt cx="9982200" cy="1608455"/>
          </a:xfrm>
        </p:grpSpPr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87094" y="3089782"/>
              <a:ext cx="9058148" cy="45567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87094" y="3473526"/>
              <a:ext cx="6324727" cy="45598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82789" y="3473526"/>
              <a:ext cx="228600" cy="45598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697089" y="3473526"/>
              <a:ext cx="3672204" cy="45598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87094" y="3858132"/>
              <a:ext cx="9909302" cy="45567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87094" y="4242180"/>
              <a:ext cx="2460752" cy="455675"/>
            </a:xfrm>
            <a:prstGeom prst="rect">
              <a:avLst/>
            </a:prstGeom>
          </p:spPr>
        </p:pic>
      </p:grpSp>
      <p:pic>
        <p:nvPicPr>
          <p:cNvPr id="15" name="object 15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222405" y="124866"/>
            <a:ext cx="959993" cy="10181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2025-05-30T20:21:29Z</dcterms:created>
  <dcterms:modified xsi:type="dcterms:W3CDTF">2025-05-30T20:21:29Z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