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4"/>
  </p:notesMasterIdLst>
  <p:sldIdLst>
    <p:sldId id="256" r:id="rId5"/>
    <p:sldId id="266" r:id="rId6"/>
    <p:sldId id="438" r:id="rId7"/>
    <p:sldId id="437" r:id="rId8"/>
    <p:sldId id="456" r:id="rId9"/>
    <p:sldId id="457" r:id="rId10"/>
    <p:sldId id="458" r:id="rId11"/>
    <p:sldId id="459" r:id="rId12"/>
    <p:sldId id="460" r:id="rId13"/>
    <p:sldId id="461" r:id="rId14"/>
    <p:sldId id="462" r:id="rId15"/>
    <p:sldId id="463" r:id="rId16"/>
    <p:sldId id="464" r:id="rId17"/>
    <p:sldId id="465" r:id="rId18"/>
    <p:sldId id="466" r:id="rId19"/>
    <p:sldId id="467" r:id="rId20"/>
    <p:sldId id="468" r:id="rId21"/>
    <p:sldId id="469" r:id="rId22"/>
    <p:sldId id="470" r:id="rId23"/>
    <p:sldId id="471" r:id="rId24"/>
    <p:sldId id="472" r:id="rId25"/>
    <p:sldId id="473" r:id="rId26"/>
    <p:sldId id="474" r:id="rId27"/>
    <p:sldId id="475" r:id="rId28"/>
    <p:sldId id="476" r:id="rId29"/>
    <p:sldId id="477" r:id="rId30"/>
    <p:sldId id="478" r:id="rId31"/>
    <p:sldId id="479" r:id="rId32"/>
    <p:sldId id="43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customXml" Target="../customXml/item3.xml"/></Relationships>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18D597-6FEA-4C2B-BFE9-0936C93A7980}"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B14C63D-93B9-4923-BBAA-BEACF22A7BD4}">
      <dgm:prSet/>
      <dgm:spPr/>
      <dgm:t>
        <a:bodyPr/>
        <a:lstStyle/>
        <a:p>
          <a:r>
            <a:rPr lang="en-US"/>
            <a:t>Rosacea</a:t>
          </a:r>
        </a:p>
      </dgm:t>
    </dgm:pt>
    <dgm:pt modelId="{9DE28E4D-B884-4E9C-97DB-38973C47F42A}" type="parTrans" cxnId="{3323D182-D948-4B4E-8423-F3ECDA2686FF}">
      <dgm:prSet/>
      <dgm:spPr/>
      <dgm:t>
        <a:bodyPr/>
        <a:lstStyle/>
        <a:p>
          <a:endParaRPr lang="en-US"/>
        </a:p>
      </dgm:t>
    </dgm:pt>
    <dgm:pt modelId="{76714F47-EA72-4F00-A6BB-E08A656C035F}" type="sibTrans" cxnId="{3323D182-D948-4B4E-8423-F3ECDA2686FF}">
      <dgm:prSet/>
      <dgm:spPr/>
      <dgm:t>
        <a:bodyPr/>
        <a:lstStyle/>
        <a:p>
          <a:endParaRPr lang="en-US"/>
        </a:p>
      </dgm:t>
    </dgm:pt>
    <dgm:pt modelId="{3AA78C12-54CF-4A2C-903A-01ACB8373C32}">
      <dgm:prSet/>
      <dgm:spPr/>
      <dgm:t>
        <a:bodyPr/>
        <a:lstStyle/>
        <a:p>
          <a:r>
            <a:rPr lang="en-US"/>
            <a:t>Acne</a:t>
          </a:r>
        </a:p>
      </dgm:t>
    </dgm:pt>
    <dgm:pt modelId="{DA14A1CF-E54C-4C8E-8B2E-801F23F6113D}" type="parTrans" cxnId="{5908C621-DC16-41A9-8EE4-A6AE2C742099}">
      <dgm:prSet/>
      <dgm:spPr/>
      <dgm:t>
        <a:bodyPr/>
        <a:lstStyle/>
        <a:p>
          <a:endParaRPr lang="en-US"/>
        </a:p>
      </dgm:t>
    </dgm:pt>
    <dgm:pt modelId="{9CB8CC54-CEF8-4396-B16E-E223169891F5}" type="sibTrans" cxnId="{5908C621-DC16-41A9-8EE4-A6AE2C742099}">
      <dgm:prSet/>
      <dgm:spPr/>
      <dgm:t>
        <a:bodyPr/>
        <a:lstStyle/>
        <a:p>
          <a:endParaRPr lang="en-US"/>
        </a:p>
      </dgm:t>
    </dgm:pt>
    <dgm:pt modelId="{16395FDD-EC1A-4AEF-B406-10C5E71995E4}">
      <dgm:prSet/>
      <dgm:spPr/>
      <dgm:t>
        <a:bodyPr/>
        <a:lstStyle/>
        <a:p>
          <a:r>
            <a:rPr lang="en-US"/>
            <a:t>Hyperpigmentation</a:t>
          </a:r>
        </a:p>
      </dgm:t>
    </dgm:pt>
    <dgm:pt modelId="{29BA11BE-A1A1-451C-B42E-C81B9DC07139}" type="parTrans" cxnId="{04FF5C8A-D2F2-4F58-A3AE-FD2D81E5E06C}">
      <dgm:prSet/>
      <dgm:spPr/>
      <dgm:t>
        <a:bodyPr/>
        <a:lstStyle/>
        <a:p>
          <a:endParaRPr lang="en-US"/>
        </a:p>
      </dgm:t>
    </dgm:pt>
    <dgm:pt modelId="{A0333D1A-AA49-4E63-A56C-CFC57A515176}" type="sibTrans" cxnId="{04FF5C8A-D2F2-4F58-A3AE-FD2D81E5E06C}">
      <dgm:prSet/>
      <dgm:spPr/>
      <dgm:t>
        <a:bodyPr/>
        <a:lstStyle/>
        <a:p>
          <a:endParaRPr lang="en-US"/>
        </a:p>
      </dgm:t>
    </dgm:pt>
    <dgm:pt modelId="{0266C790-EB36-496D-A6A9-4363A976B07F}">
      <dgm:prSet/>
      <dgm:spPr/>
      <dgm:t>
        <a:bodyPr/>
        <a:lstStyle/>
        <a:p>
          <a:r>
            <a:rPr lang="en-US"/>
            <a:t>Dehydration</a:t>
          </a:r>
        </a:p>
      </dgm:t>
    </dgm:pt>
    <dgm:pt modelId="{F6F672C4-98C8-4EB0-8071-474B23006982}" type="parTrans" cxnId="{82AC3F8A-37F3-480C-8394-C199451C6FBC}">
      <dgm:prSet/>
      <dgm:spPr/>
      <dgm:t>
        <a:bodyPr/>
        <a:lstStyle/>
        <a:p>
          <a:endParaRPr lang="en-US"/>
        </a:p>
      </dgm:t>
    </dgm:pt>
    <dgm:pt modelId="{1ED00EB3-70D0-4427-9F19-12708312AC20}" type="sibTrans" cxnId="{82AC3F8A-37F3-480C-8394-C199451C6FBC}">
      <dgm:prSet/>
      <dgm:spPr/>
      <dgm:t>
        <a:bodyPr/>
        <a:lstStyle/>
        <a:p>
          <a:endParaRPr lang="en-US"/>
        </a:p>
      </dgm:t>
    </dgm:pt>
    <dgm:pt modelId="{91B77887-CDDE-4BAE-8BF0-75707B6B21F6}">
      <dgm:prSet/>
      <dgm:spPr/>
      <dgm:t>
        <a:bodyPr/>
        <a:lstStyle/>
        <a:p>
          <a:r>
            <a:rPr lang="en-US"/>
            <a:t>Superficial Treatments</a:t>
          </a:r>
        </a:p>
      </dgm:t>
    </dgm:pt>
    <dgm:pt modelId="{00E8B425-165F-40CD-9FB4-E7B45BA1EED7}" type="parTrans" cxnId="{29E4CDAC-8314-49A8-BA0B-B8ADA616D494}">
      <dgm:prSet/>
      <dgm:spPr/>
      <dgm:t>
        <a:bodyPr/>
        <a:lstStyle/>
        <a:p>
          <a:endParaRPr lang="en-US"/>
        </a:p>
      </dgm:t>
    </dgm:pt>
    <dgm:pt modelId="{58120DE8-4C7C-4AF8-BBD9-E4B157A1B107}" type="sibTrans" cxnId="{29E4CDAC-8314-49A8-BA0B-B8ADA616D494}">
      <dgm:prSet/>
      <dgm:spPr/>
      <dgm:t>
        <a:bodyPr/>
        <a:lstStyle/>
        <a:p>
          <a:endParaRPr lang="en-US"/>
        </a:p>
      </dgm:t>
    </dgm:pt>
    <dgm:pt modelId="{871E76C6-D521-4523-9BDA-3F7F14922A3B}">
      <dgm:prSet/>
      <dgm:spPr/>
      <dgm:t>
        <a:bodyPr/>
        <a:lstStyle/>
        <a:p>
          <a:r>
            <a:rPr lang="en-US"/>
            <a:t>We will cover this in the following weeks.</a:t>
          </a:r>
        </a:p>
      </dgm:t>
    </dgm:pt>
    <dgm:pt modelId="{94CD1A00-9ABF-403C-AE8E-A649940F997C}" type="parTrans" cxnId="{D7E5CE6C-238D-4454-BF62-A84FF461C62A}">
      <dgm:prSet/>
      <dgm:spPr/>
      <dgm:t>
        <a:bodyPr/>
        <a:lstStyle/>
        <a:p>
          <a:endParaRPr lang="en-US"/>
        </a:p>
      </dgm:t>
    </dgm:pt>
    <dgm:pt modelId="{5963965A-ACB8-476E-9B64-2FE4CA867F0C}" type="sibTrans" cxnId="{D7E5CE6C-238D-4454-BF62-A84FF461C62A}">
      <dgm:prSet/>
      <dgm:spPr/>
      <dgm:t>
        <a:bodyPr/>
        <a:lstStyle/>
        <a:p>
          <a:endParaRPr lang="en-US"/>
        </a:p>
      </dgm:t>
    </dgm:pt>
    <dgm:pt modelId="{5F13BEA2-C8D0-4D38-814A-155EC779888B}" type="pres">
      <dgm:prSet presAssocID="{AB18D597-6FEA-4C2B-BFE9-0936C93A7980}" presName="vert0" presStyleCnt="0">
        <dgm:presLayoutVars>
          <dgm:dir/>
          <dgm:animOne val="branch"/>
          <dgm:animLvl val="lvl"/>
        </dgm:presLayoutVars>
      </dgm:prSet>
      <dgm:spPr/>
    </dgm:pt>
    <dgm:pt modelId="{AC790AC9-CC47-4630-BD75-F87BBBB0D393}" type="pres">
      <dgm:prSet presAssocID="{CB14C63D-93B9-4923-BBAA-BEACF22A7BD4}" presName="thickLine" presStyleLbl="alignNode1" presStyleIdx="0" presStyleCnt="6"/>
      <dgm:spPr/>
    </dgm:pt>
    <dgm:pt modelId="{03BC9FB4-111B-4CFD-98A9-A58A618EC270}" type="pres">
      <dgm:prSet presAssocID="{CB14C63D-93B9-4923-BBAA-BEACF22A7BD4}" presName="horz1" presStyleCnt="0"/>
      <dgm:spPr/>
    </dgm:pt>
    <dgm:pt modelId="{08ADFCF6-5867-4432-9E85-E02F448C4F5F}" type="pres">
      <dgm:prSet presAssocID="{CB14C63D-93B9-4923-BBAA-BEACF22A7BD4}" presName="tx1" presStyleLbl="revTx" presStyleIdx="0" presStyleCnt="6"/>
      <dgm:spPr/>
    </dgm:pt>
    <dgm:pt modelId="{788B958E-A26E-45D5-839B-E8ADCFE22089}" type="pres">
      <dgm:prSet presAssocID="{CB14C63D-93B9-4923-BBAA-BEACF22A7BD4}" presName="vert1" presStyleCnt="0"/>
      <dgm:spPr/>
    </dgm:pt>
    <dgm:pt modelId="{AC7A1831-1545-4859-87A2-7B4E220DAF77}" type="pres">
      <dgm:prSet presAssocID="{3AA78C12-54CF-4A2C-903A-01ACB8373C32}" presName="thickLine" presStyleLbl="alignNode1" presStyleIdx="1" presStyleCnt="6"/>
      <dgm:spPr/>
    </dgm:pt>
    <dgm:pt modelId="{94C3771D-CCFD-47B9-B811-10C260AC5840}" type="pres">
      <dgm:prSet presAssocID="{3AA78C12-54CF-4A2C-903A-01ACB8373C32}" presName="horz1" presStyleCnt="0"/>
      <dgm:spPr/>
    </dgm:pt>
    <dgm:pt modelId="{AE702B5D-0CA8-4214-A495-66D702037689}" type="pres">
      <dgm:prSet presAssocID="{3AA78C12-54CF-4A2C-903A-01ACB8373C32}" presName="tx1" presStyleLbl="revTx" presStyleIdx="1" presStyleCnt="6"/>
      <dgm:spPr/>
    </dgm:pt>
    <dgm:pt modelId="{3E5803DB-B4B3-4283-905D-984BB3E098FF}" type="pres">
      <dgm:prSet presAssocID="{3AA78C12-54CF-4A2C-903A-01ACB8373C32}" presName="vert1" presStyleCnt="0"/>
      <dgm:spPr/>
    </dgm:pt>
    <dgm:pt modelId="{C93DF328-4A88-4703-B6F9-842258AD5B0E}" type="pres">
      <dgm:prSet presAssocID="{16395FDD-EC1A-4AEF-B406-10C5E71995E4}" presName="thickLine" presStyleLbl="alignNode1" presStyleIdx="2" presStyleCnt="6"/>
      <dgm:spPr/>
    </dgm:pt>
    <dgm:pt modelId="{3F3A3BD3-3C1B-4987-8889-A0BDB4896C8C}" type="pres">
      <dgm:prSet presAssocID="{16395FDD-EC1A-4AEF-B406-10C5E71995E4}" presName="horz1" presStyleCnt="0"/>
      <dgm:spPr/>
    </dgm:pt>
    <dgm:pt modelId="{20566216-552A-4362-A529-80C25E3797E2}" type="pres">
      <dgm:prSet presAssocID="{16395FDD-EC1A-4AEF-B406-10C5E71995E4}" presName="tx1" presStyleLbl="revTx" presStyleIdx="2" presStyleCnt="6"/>
      <dgm:spPr/>
    </dgm:pt>
    <dgm:pt modelId="{964E8966-87F7-4B00-B9A8-440F554697A6}" type="pres">
      <dgm:prSet presAssocID="{16395FDD-EC1A-4AEF-B406-10C5E71995E4}" presName="vert1" presStyleCnt="0"/>
      <dgm:spPr/>
    </dgm:pt>
    <dgm:pt modelId="{6322EC9D-FA6D-4D53-BFFC-8CCF7445C453}" type="pres">
      <dgm:prSet presAssocID="{0266C790-EB36-496D-A6A9-4363A976B07F}" presName="thickLine" presStyleLbl="alignNode1" presStyleIdx="3" presStyleCnt="6"/>
      <dgm:spPr/>
    </dgm:pt>
    <dgm:pt modelId="{A6BCF8EA-D0CF-4F39-9846-B56A3DF06AAF}" type="pres">
      <dgm:prSet presAssocID="{0266C790-EB36-496D-A6A9-4363A976B07F}" presName="horz1" presStyleCnt="0"/>
      <dgm:spPr/>
    </dgm:pt>
    <dgm:pt modelId="{7BF1A531-8E13-4F28-AD1E-3CDE84D895B3}" type="pres">
      <dgm:prSet presAssocID="{0266C790-EB36-496D-A6A9-4363A976B07F}" presName="tx1" presStyleLbl="revTx" presStyleIdx="3" presStyleCnt="6"/>
      <dgm:spPr/>
    </dgm:pt>
    <dgm:pt modelId="{E7FB9986-F29D-4455-9103-1E5755B3C587}" type="pres">
      <dgm:prSet presAssocID="{0266C790-EB36-496D-A6A9-4363A976B07F}" presName="vert1" presStyleCnt="0"/>
      <dgm:spPr/>
    </dgm:pt>
    <dgm:pt modelId="{0A35A9F4-006F-4B01-8449-13587005477F}" type="pres">
      <dgm:prSet presAssocID="{91B77887-CDDE-4BAE-8BF0-75707B6B21F6}" presName="thickLine" presStyleLbl="alignNode1" presStyleIdx="4" presStyleCnt="6"/>
      <dgm:spPr/>
    </dgm:pt>
    <dgm:pt modelId="{075E803C-40A5-4F52-9302-1F2D627467B6}" type="pres">
      <dgm:prSet presAssocID="{91B77887-CDDE-4BAE-8BF0-75707B6B21F6}" presName="horz1" presStyleCnt="0"/>
      <dgm:spPr/>
    </dgm:pt>
    <dgm:pt modelId="{ED00DA5E-C8FE-471E-B3F9-CF4635E3F157}" type="pres">
      <dgm:prSet presAssocID="{91B77887-CDDE-4BAE-8BF0-75707B6B21F6}" presName="tx1" presStyleLbl="revTx" presStyleIdx="4" presStyleCnt="6"/>
      <dgm:spPr/>
    </dgm:pt>
    <dgm:pt modelId="{2AEFC6FB-E72B-4916-BE09-8C44025913A6}" type="pres">
      <dgm:prSet presAssocID="{91B77887-CDDE-4BAE-8BF0-75707B6B21F6}" presName="vert1" presStyleCnt="0"/>
      <dgm:spPr/>
    </dgm:pt>
    <dgm:pt modelId="{F6902F7D-1359-42AD-97A7-C1660FB17700}" type="pres">
      <dgm:prSet presAssocID="{871E76C6-D521-4523-9BDA-3F7F14922A3B}" presName="thickLine" presStyleLbl="alignNode1" presStyleIdx="5" presStyleCnt="6"/>
      <dgm:spPr/>
    </dgm:pt>
    <dgm:pt modelId="{036D079A-FC6D-49DC-B0A3-DE46E7517A78}" type="pres">
      <dgm:prSet presAssocID="{871E76C6-D521-4523-9BDA-3F7F14922A3B}" presName="horz1" presStyleCnt="0"/>
      <dgm:spPr/>
    </dgm:pt>
    <dgm:pt modelId="{8AD547B1-62AE-499D-B447-D773A49477E5}" type="pres">
      <dgm:prSet presAssocID="{871E76C6-D521-4523-9BDA-3F7F14922A3B}" presName="tx1" presStyleLbl="revTx" presStyleIdx="5" presStyleCnt="6"/>
      <dgm:spPr/>
    </dgm:pt>
    <dgm:pt modelId="{10A29D54-352E-42D4-8AD3-4C79FE2AD295}" type="pres">
      <dgm:prSet presAssocID="{871E76C6-D521-4523-9BDA-3F7F14922A3B}" presName="vert1" presStyleCnt="0"/>
      <dgm:spPr/>
    </dgm:pt>
  </dgm:ptLst>
  <dgm:cxnLst>
    <dgm:cxn modelId="{5908C621-DC16-41A9-8EE4-A6AE2C742099}" srcId="{AB18D597-6FEA-4C2B-BFE9-0936C93A7980}" destId="{3AA78C12-54CF-4A2C-903A-01ACB8373C32}" srcOrd="1" destOrd="0" parTransId="{DA14A1CF-E54C-4C8E-8B2E-801F23F6113D}" sibTransId="{9CB8CC54-CEF8-4396-B16E-E223169891F5}"/>
    <dgm:cxn modelId="{9968B724-30D9-43F9-A23F-FACDF0DFD6F0}" type="presOf" srcId="{3AA78C12-54CF-4A2C-903A-01ACB8373C32}" destId="{AE702B5D-0CA8-4214-A495-66D702037689}" srcOrd="0" destOrd="0" presId="urn:microsoft.com/office/officeart/2008/layout/LinedList"/>
    <dgm:cxn modelId="{7BB4BC27-1E81-45D2-BCCA-1266A07A05AC}" type="presOf" srcId="{CB14C63D-93B9-4923-BBAA-BEACF22A7BD4}" destId="{08ADFCF6-5867-4432-9E85-E02F448C4F5F}" srcOrd="0" destOrd="0" presId="urn:microsoft.com/office/officeart/2008/layout/LinedList"/>
    <dgm:cxn modelId="{E585153C-B13D-4B9E-B51D-B244FF98C989}" type="presOf" srcId="{0266C790-EB36-496D-A6A9-4363A976B07F}" destId="{7BF1A531-8E13-4F28-AD1E-3CDE84D895B3}" srcOrd="0" destOrd="0" presId="urn:microsoft.com/office/officeart/2008/layout/LinedList"/>
    <dgm:cxn modelId="{77B3FF47-3F79-4BBE-8BD7-612760DE9E6E}" type="presOf" srcId="{AB18D597-6FEA-4C2B-BFE9-0936C93A7980}" destId="{5F13BEA2-C8D0-4D38-814A-155EC779888B}" srcOrd="0" destOrd="0" presId="urn:microsoft.com/office/officeart/2008/layout/LinedList"/>
    <dgm:cxn modelId="{D7E5CE6C-238D-4454-BF62-A84FF461C62A}" srcId="{AB18D597-6FEA-4C2B-BFE9-0936C93A7980}" destId="{871E76C6-D521-4523-9BDA-3F7F14922A3B}" srcOrd="5" destOrd="0" parTransId="{94CD1A00-9ABF-403C-AE8E-A649940F997C}" sibTransId="{5963965A-ACB8-476E-9B64-2FE4CA867F0C}"/>
    <dgm:cxn modelId="{E9DCB256-429F-4311-9DC5-FB9449E46BCF}" type="presOf" srcId="{16395FDD-EC1A-4AEF-B406-10C5E71995E4}" destId="{20566216-552A-4362-A529-80C25E3797E2}" srcOrd="0" destOrd="0" presId="urn:microsoft.com/office/officeart/2008/layout/LinedList"/>
    <dgm:cxn modelId="{3323D182-D948-4B4E-8423-F3ECDA2686FF}" srcId="{AB18D597-6FEA-4C2B-BFE9-0936C93A7980}" destId="{CB14C63D-93B9-4923-BBAA-BEACF22A7BD4}" srcOrd="0" destOrd="0" parTransId="{9DE28E4D-B884-4E9C-97DB-38973C47F42A}" sibTransId="{76714F47-EA72-4F00-A6BB-E08A656C035F}"/>
    <dgm:cxn modelId="{82AC3F8A-37F3-480C-8394-C199451C6FBC}" srcId="{AB18D597-6FEA-4C2B-BFE9-0936C93A7980}" destId="{0266C790-EB36-496D-A6A9-4363A976B07F}" srcOrd="3" destOrd="0" parTransId="{F6F672C4-98C8-4EB0-8071-474B23006982}" sibTransId="{1ED00EB3-70D0-4427-9F19-12708312AC20}"/>
    <dgm:cxn modelId="{04FF5C8A-D2F2-4F58-A3AE-FD2D81E5E06C}" srcId="{AB18D597-6FEA-4C2B-BFE9-0936C93A7980}" destId="{16395FDD-EC1A-4AEF-B406-10C5E71995E4}" srcOrd="2" destOrd="0" parTransId="{29BA11BE-A1A1-451C-B42E-C81B9DC07139}" sibTransId="{A0333D1A-AA49-4E63-A56C-CFC57A515176}"/>
    <dgm:cxn modelId="{29E4CDAC-8314-49A8-BA0B-B8ADA616D494}" srcId="{AB18D597-6FEA-4C2B-BFE9-0936C93A7980}" destId="{91B77887-CDDE-4BAE-8BF0-75707B6B21F6}" srcOrd="4" destOrd="0" parTransId="{00E8B425-165F-40CD-9FB4-E7B45BA1EED7}" sibTransId="{58120DE8-4C7C-4AF8-BBD9-E4B157A1B107}"/>
    <dgm:cxn modelId="{882DCDB8-30B9-414B-9AAB-C9A9DFE51A47}" type="presOf" srcId="{91B77887-CDDE-4BAE-8BF0-75707B6B21F6}" destId="{ED00DA5E-C8FE-471E-B3F9-CF4635E3F157}" srcOrd="0" destOrd="0" presId="urn:microsoft.com/office/officeart/2008/layout/LinedList"/>
    <dgm:cxn modelId="{E18987C9-6C28-4933-B4DF-5144483C66D2}" type="presOf" srcId="{871E76C6-D521-4523-9BDA-3F7F14922A3B}" destId="{8AD547B1-62AE-499D-B447-D773A49477E5}" srcOrd="0" destOrd="0" presId="urn:microsoft.com/office/officeart/2008/layout/LinedList"/>
    <dgm:cxn modelId="{AE5D263E-CF6B-4CBB-8D1E-E7A53AD91418}" type="presParOf" srcId="{5F13BEA2-C8D0-4D38-814A-155EC779888B}" destId="{AC790AC9-CC47-4630-BD75-F87BBBB0D393}" srcOrd="0" destOrd="0" presId="urn:microsoft.com/office/officeart/2008/layout/LinedList"/>
    <dgm:cxn modelId="{238F3632-53FD-4ACA-B2C2-2117E7C153D9}" type="presParOf" srcId="{5F13BEA2-C8D0-4D38-814A-155EC779888B}" destId="{03BC9FB4-111B-4CFD-98A9-A58A618EC270}" srcOrd="1" destOrd="0" presId="urn:microsoft.com/office/officeart/2008/layout/LinedList"/>
    <dgm:cxn modelId="{91FADA33-D7A8-4363-939D-3086A7CCB201}" type="presParOf" srcId="{03BC9FB4-111B-4CFD-98A9-A58A618EC270}" destId="{08ADFCF6-5867-4432-9E85-E02F448C4F5F}" srcOrd="0" destOrd="0" presId="urn:microsoft.com/office/officeart/2008/layout/LinedList"/>
    <dgm:cxn modelId="{D6EFAA08-0D11-4EA9-A167-2A1D7FC179A6}" type="presParOf" srcId="{03BC9FB4-111B-4CFD-98A9-A58A618EC270}" destId="{788B958E-A26E-45D5-839B-E8ADCFE22089}" srcOrd="1" destOrd="0" presId="urn:microsoft.com/office/officeart/2008/layout/LinedList"/>
    <dgm:cxn modelId="{B5B8D2A4-4352-407B-841E-393F075BF07B}" type="presParOf" srcId="{5F13BEA2-C8D0-4D38-814A-155EC779888B}" destId="{AC7A1831-1545-4859-87A2-7B4E220DAF77}" srcOrd="2" destOrd="0" presId="urn:microsoft.com/office/officeart/2008/layout/LinedList"/>
    <dgm:cxn modelId="{51ED0245-84A1-4E40-B508-DC55C08B8935}" type="presParOf" srcId="{5F13BEA2-C8D0-4D38-814A-155EC779888B}" destId="{94C3771D-CCFD-47B9-B811-10C260AC5840}" srcOrd="3" destOrd="0" presId="urn:microsoft.com/office/officeart/2008/layout/LinedList"/>
    <dgm:cxn modelId="{7AD21202-C580-45ED-92CB-A40081E9A210}" type="presParOf" srcId="{94C3771D-CCFD-47B9-B811-10C260AC5840}" destId="{AE702B5D-0CA8-4214-A495-66D702037689}" srcOrd="0" destOrd="0" presId="urn:microsoft.com/office/officeart/2008/layout/LinedList"/>
    <dgm:cxn modelId="{21038941-3A93-4911-8493-8084FD151C42}" type="presParOf" srcId="{94C3771D-CCFD-47B9-B811-10C260AC5840}" destId="{3E5803DB-B4B3-4283-905D-984BB3E098FF}" srcOrd="1" destOrd="0" presId="urn:microsoft.com/office/officeart/2008/layout/LinedList"/>
    <dgm:cxn modelId="{700B1F64-F454-464C-A7B0-B57DFB78EADB}" type="presParOf" srcId="{5F13BEA2-C8D0-4D38-814A-155EC779888B}" destId="{C93DF328-4A88-4703-B6F9-842258AD5B0E}" srcOrd="4" destOrd="0" presId="urn:microsoft.com/office/officeart/2008/layout/LinedList"/>
    <dgm:cxn modelId="{053A2B05-363B-463E-8235-C7C9365DB16F}" type="presParOf" srcId="{5F13BEA2-C8D0-4D38-814A-155EC779888B}" destId="{3F3A3BD3-3C1B-4987-8889-A0BDB4896C8C}" srcOrd="5" destOrd="0" presId="urn:microsoft.com/office/officeart/2008/layout/LinedList"/>
    <dgm:cxn modelId="{3DD9BF57-907B-415B-B355-1E7697CF58FC}" type="presParOf" srcId="{3F3A3BD3-3C1B-4987-8889-A0BDB4896C8C}" destId="{20566216-552A-4362-A529-80C25E3797E2}" srcOrd="0" destOrd="0" presId="urn:microsoft.com/office/officeart/2008/layout/LinedList"/>
    <dgm:cxn modelId="{46067C90-14B4-41EC-B56C-D4B395F0E267}" type="presParOf" srcId="{3F3A3BD3-3C1B-4987-8889-A0BDB4896C8C}" destId="{964E8966-87F7-4B00-B9A8-440F554697A6}" srcOrd="1" destOrd="0" presId="urn:microsoft.com/office/officeart/2008/layout/LinedList"/>
    <dgm:cxn modelId="{902DE472-CC0E-4374-AE2B-08887030B09B}" type="presParOf" srcId="{5F13BEA2-C8D0-4D38-814A-155EC779888B}" destId="{6322EC9D-FA6D-4D53-BFFC-8CCF7445C453}" srcOrd="6" destOrd="0" presId="urn:microsoft.com/office/officeart/2008/layout/LinedList"/>
    <dgm:cxn modelId="{8BFCE2C9-4A04-43C9-AA3B-6D14B4BCD8C7}" type="presParOf" srcId="{5F13BEA2-C8D0-4D38-814A-155EC779888B}" destId="{A6BCF8EA-D0CF-4F39-9846-B56A3DF06AAF}" srcOrd="7" destOrd="0" presId="urn:microsoft.com/office/officeart/2008/layout/LinedList"/>
    <dgm:cxn modelId="{49DF7569-ACBD-426F-99C3-D6B992E7F48E}" type="presParOf" srcId="{A6BCF8EA-D0CF-4F39-9846-B56A3DF06AAF}" destId="{7BF1A531-8E13-4F28-AD1E-3CDE84D895B3}" srcOrd="0" destOrd="0" presId="urn:microsoft.com/office/officeart/2008/layout/LinedList"/>
    <dgm:cxn modelId="{6FFAE0EF-8BB2-4DA0-BC69-31FB416E0D8E}" type="presParOf" srcId="{A6BCF8EA-D0CF-4F39-9846-B56A3DF06AAF}" destId="{E7FB9986-F29D-4455-9103-1E5755B3C587}" srcOrd="1" destOrd="0" presId="urn:microsoft.com/office/officeart/2008/layout/LinedList"/>
    <dgm:cxn modelId="{7F7512AD-56AA-410D-86F6-7B6B60D8350C}" type="presParOf" srcId="{5F13BEA2-C8D0-4D38-814A-155EC779888B}" destId="{0A35A9F4-006F-4B01-8449-13587005477F}" srcOrd="8" destOrd="0" presId="urn:microsoft.com/office/officeart/2008/layout/LinedList"/>
    <dgm:cxn modelId="{0DEC6374-CDC2-4865-9E1E-848DDC01618E}" type="presParOf" srcId="{5F13BEA2-C8D0-4D38-814A-155EC779888B}" destId="{075E803C-40A5-4F52-9302-1F2D627467B6}" srcOrd="9" destOrd="0" presId="urn:microsoft.com/office/officeart/2008/layout/LinedList"/>
    <dgm:cxn modelId="{FD6CD6CA-6980-447C-A38E-32C94A99FBE9}" type="presParOf" srcId="{075E803C-40A5-4F52-9302-1F2D627467B6}" destId="{ED00DA5E-C8FE-471E-B3F9-CF4635E3F157}" srcOrd="0" destOrd="0" presId="urn:microsoft.com/office/officeart/2008/layout/LinedList"/>
    <dgm:cxn modelId="{FBC7C323-85CB-4A78-8FD8-F81F1B89B21C}" type="presParOf" srcId="{075E803C-40A5-4F52-9302-1F2D627467B6}" destId="{2AEFC6FB-E72B-4916-BE09-8C44025913A6}" srcOrd="1" destOrd="0" presId="urn:microsoft.com/office/officeart/2008/layout/LinedList"/>
    <dgm:cxn modelId="{729434F8-0042-42CD-8752-CD9371F8EAD2}" type="presParOf" srcId="{5F13BEA2-C8D0-4D38-814A-155EC779888B}" destId="{F6902F7D-1359-42AD-97A7-C1660FB17700}" srcOrd="10" destOrd="0" presId="urn:microsoft.com/office/officeart/2008/layout/LinedList"/>
    <dgm:cxn modelId="{81859859-0DB6-4261-81E2-E0F617EAF2E0}" type="presParOf" srcId="{5F13BEA2-C8D0-4D38-814A-155EC779888B}" destId="{036D079A-FC6D-49DC-B0A3-DE46E7517A78}" srcOrd="11" destOrd="0" presId="urn:microsoft.com/office/officeart/2008/layout/LinedList"/>
    <dgm:cxn modelId="{46C647BA-E4B6-44F6-B684-2A8B0DBE78F6}" type="presParOf" srcId="{036D079A-FC6D-49DC-B0A3-DE46E7517A78}" destId="{8AD547B1-62AE-499D-B447-D773A49477E5}" srcOrd="0" destOrd="0" presId="urn:microsoft.com/office/officeart/2008/layout/LinedList"/>
    <dgm:cxn modelId="{7AA9E723-86E6-4ABC-AFAB-DF77A8DA386D}" type="presParOf" srcId="{036D079A-FC6D-49DC-B0A3-DE46E7517A78}" destId="{10A29D54-352E-42D4-8AD3-4C79FE2AD29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522C87-D7B5-45B1-86E1-A84D42EA11A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6D523F7-12BA-4AB4-88BE-26E44878755D}">
      <dgm:prSet/>
      <dgm:spPr/>
      <dgm:t>
        <a:bodyPr/>
        <a:lstStyle/>
        <a:p>
          <a:pPr>
            <a:lnSpc>
              <a:spcPct val="100000"/>
            </a:lnSpc>
          </a:pPr>
          <a:r>
            <a:rPr lang="en-US"/>
            <a:t>Caution and strict infection control practices are imperative when working with skin disorders. </a:t>
          </a:r>
        </a:p>
      </dgm:t>
    </dgm:pt>
    <dgm:pt modelId="{166F19F6-82ED-442E-B452-5BB7F75B088C}" type="parTrans" cxnId="{4D049676-0D11-4669-AF5C-8FE3CCE7B701}">
      <dgm:prSet/>
      <dgm:spPr/>
      <dgm:t>
        <a:bodyPr/>
        <a:lstStyle/>
        <a:p>
          <a:endParaRPr lang="en-US"/>
        </a:p>
      </dgm:t>
    </dgm:pt>
    <dgm:pt modelId="{C59D1841-7A6D-4437-98B3-646A4C6529B5}" type="sibTrans" cxnId="{4D049676-0D11-4669-AF5C-8FE3CCE7B701}">
      <dgm:prSet/>
      <dgm:spPr/>
      <dgm:t>
        <a:bodyPr/>
        <a:lstStyle/>
        <a:p>
          <a:endParaRPr lang="en-US"/>
        </a:p>
      </dgm:t>
    </dgm:pt>
    <dgm:pt modelId="{DA4DDE0D-0CAA-4FDB-AD8C-2BE31A4244FC}">
      <dgm:prSet/>
      <dgm:spPr/>
      <dgm:t>
        <a:bodyPr/>
        <a:lstStyle/>
        <a:p>
          <a:pPr>
            <a:lnSpc>
              <a:spcPct val="100000"/>
            </a:lnSpc>
          </a:pPr>
          <a:r>
            <a:rPr lang="en-US"/>
            <a:t>Knowledge of skin conditions that contraindicate (prohibit) a treatment is also necessary. </a:t>
          </a:r>
        </a:p>
      </dgm:t>
    </dgm:pt>
    <dgm:pt modelId="{13381FE7-455A-452B-B2A9-1AD73DAD781C}" type="parTrans" cxnId="{A11130C7-43E4-4C33-96AE-5040D4FF7CA3}">
      <dgm:prSet/>
      <dgm:spPr/>
      <dgm:t>
        <a:bodyPr/>
        <a:lstStyle/>
        <a:p>
          <a:endParaRPr lang="en-US"/>
        </a:p>
      </dgm:t>
    </dgm:pt>
    <dgm:pt modelId="{0A3830BC-2AD1-4F65-9DC6-EBE964C8FB53}" type="sibTrans" cxnId="{A11130C7-43E4-4C33-96AE-5040D4FF7CA3}">
      <dgm:prSet/>
      <dgm:spPr/>
      <dgm:t>
        <a:bodyPr/>
        <a:lstStyle/>
        <a:p>
          <a:endParaRPr lang="en-US"/>
        </a:p>
      </dgm:t>
    </dgm:pt>
    <dgm:pt modelId="{54BF4B54-6796-48FC-97A3-416BC5F1D198}">
      <dgm:prSet/>
      <dgm:spPr/>
      <dgm:t>
        <a:bodyPr/>
        <a:lstStyle/>
        <a:p>
          <a:pPr>
            <a:lnSpc>
              <a:spcPct val="100000"/>
            </a:lnSpc>
          </a:pPr>
          <a:r>
            <a:rPr lang="en-US"/>
            <a:t>Some lesions fit into more than one category and have more than one name or definition. </a:t>
          </a:r>
        </a:p>
      </dgm:t>
    </dgm:pt>
    <dgm:pt modelId="{B8D504F2-6DEB-4B2A-896E-CF09ABB7844A}" type="parTrans" cxnId="{1072F5AA-34E6-4542-B64B-E1ED9171B223}">
      <dgm:prSet/>
      <dgm:spPr/>
      <dgm:t>
        <a:bodyPr/>
        <a:lstStyle/>
        <a:p>
          <a:endParaRPr lang="en-US"/>
        </a:p>
      </dgm:t>
    </dgm:pt>
    <dgm:pt modelId="{D646C5F6-A22A-422E-B564-8A38B6014132}" type="sibTrans" cxnId="{1072F5AA-34E6-4542-B64B-E1ED9171B223}">
      <dgm:prSet/>
      <dgm:spPr/>
      <dgm:t>
        <a:bodyPr/>
        <a:lstStyle/>
        <a:p>
          <a:endParaRPr lang="en-US"/>
        </a:p>
      </dgm:t>
    </dgm:pt>
    <dgm:pt modelId="{F655B53A-92FC-436B-9F3C-5972DBD5F94F}">
      <dgm:prSet/>
      <dgm:spPr/>
      <dgm:t>
        <a:bodyPr/>
        <a:lstStyle/>
        <a:p>
          <a:pPr>
            <a:lnSpc>
              <a:spcPct val="100000"/>
            </a:lnSpc>
          </a:pPr>
          <a:r>
            <a:rPr lang="en-US"/>
            <a:t>Skin disorders are not easy to categorize, as they can be as diverse as the individuals dealing with the conditions and symptoms.</a:t>
          </a:r>
        </a:p>
      </dgm:t>
    </dgm:pt>
    <dgm:pt modelId="{4903E694-4D05-449D-8DE1-79331F5B604A}" type="parTrans" cxnId="{69932D78-9EC6-4039-AADA-1A5FAC226DEF}">
      <dgm:prSet/>
      <dgm:spPr/>
      <dgm:t>
        <a:bodyPr/>
        <a:lstStyle/>
        <a:p>
          <a:endParaRPr lang="en-US"/>
        </a:p>
      </dgm:t>
    </dgm:pt>
    <dgm:pt modelId="{06A65BB9-73AE-451D-95A0-E1A35BCE9882}" type="sibTrans" cxnId="{69932D78-9EC6-4039-AADA-1A5FAC226DEF}">
      <dgm:prSet/>
      <dgm:spPr/>
      <dgm:t>
        <a:bodyPr/>
        <a:lstStyle/>
        <a:p>
          <a:endParaRPr lang="en-US"/>
        </a:p>
      </dgm:t>
    </dgm:pt>
    <dgm:pt modelId="{D3CB9C15-822A-4AA0-8A6D-20AEC175CE19}" type="pres">
      <dgm:prSet presAssocID="{AB522C87-D7B5-45B1-86E1-A84D42EA11A9}" presName="root" presStyleCnt="0">
        <dgm:presLayoutVars>
          <dgm:dir/>
          <dgm:resizeHandles val="exact"/>
        </dgm:presLayoutVars>
      </dgm:prSet>
      <dgm:spPr/>
    </dgm:pt>
    <dgm:pt modelId="{A1F89C05-D69B-4D99-A7FE-C84A9D82BCCA}" type="pres">
      <dgm:prSet presAssocID="{B6D523F7-12BA-4AB4-88BE-26E44878755D}" presName="compNode" presStyleCnt="0"/>
      <dgm:spPr/>
    </dgm:pt>
    <dgm:pt modelId="{ABF600B5-41D3-4ABF-A4DB-6141025CE6DA}" type="pres">
      <dgm:prSet presAssocID="{B6D523F7-12BA-4AB4-88BE-26E44878755D}" presName="bgRect" presStyleLbl="bgShp" presStyleIdx="0" presStyleCnt="4"/>
      <dgm:spPr/>
    </dgm:pt>
    <dgm:pt modelId="{527956A3-CD80-4CAC-89F9-803D5F737CB7}" type="pres">
      <dgm:prSet presAssocID="{B6D523F7-12BA-4AB4-88BE-26E44878755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irst Aid Kit"/>
        </a:ext>
      </dgm:extLst>
    </dgm:pt>
    <dgm:pt modelId="{690526CB-169A-4B5D-B7C9-68A593227EE9}" type="pres">
      <dgm:prSet presAssocID="{B6D523F7-12BA-4AB4-88BE-26E44878755D}" presName="spaceRect" presStyleCnt="0"/>
      <dgm:spPr/>
    </dgm:pt>
    <dgm:pt modelId="{862A2C67-E5D6-4E82-95AC-9B88CACB4C1E}" type="pres">
      <dgm:prSet presAssocID="{B6D523F7-12BA-4AB4-88BE-26E44878755D}" presName="parTx" presStyleLbl="revTx" presStyleIdx="0" presStyleCnt="4">
        <dgm:presLayoutVars>
          <dgm:chMax val="0"/>
          <dgm:chPref val="0"/>
        </dgm:presLayoutVars>
      </dgm:prSet>
      <dgm:spPr/>
    </dgm:pt>
    <dgm:pt modelId="{729A6C48-47D8-49BB-ADFB-8AB5D4FA2D7E}" type="pres">
      <dgm:prSet presAssocID="{C59D1841-7A6D-4437-98B3-646A4C6529B5}" presName="sibTrans" presStyleCnt="0"/>
      <dgm:spPr/>
    </dgm:pt>
    <dgm:pt modelId="{78DF87A3-B985-4224-8511-042126371CC0}" type="pres">
      <dgm:prSet presAssocID="{DA4DDE0D-0CAA-4FDB-AD8C-2BE31A4244FC}" presName="compNode" presStyleCnt="0"/>
      <dgm:spPr/>
    </dgm:pt>
    <dgm:pt modelId="{0FC4D904-89EC-4ECD-9E4F-2309886545B1}" type="pres">
      <dgm:prSet presAssocID="{DA4DDE0D-0CAA-4FDB-AD8C-2BE31A4244FC}" presName="bgRect" presStyleLbl="bgShp" presStyleIdx="1" presStyleCnt="4"/>
      <dgm:spPr/>
    </dgm:pt>
    <dgm:pt modelId="{2BC1D590-586B-4C7B-A632-A88B24DCCE78}" type="pres">
      <dgm:prSet presAssocID="{DA4DDE0D-0CAA-4FDB-AD8C-2BE31A4244F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tor"/>
        </a:ext>
      </dgm:extLst>
    </dgm:pt>
    <dgm:pt modelId="{8AC46A14-EE2C-4700-99E3-EF4C482D3077}" type="pres">
      <dgm:prSet presAssocID="{DA4DDE0D-0CAA-4FDB-AD8C-2BE31A4244FC}" presName="spaceRect" presStyleCnt="0"/>
      <dgm:spPr/>
    </dgm:pt>
    <dgm:pt modelId="{55FA3254-6296-4352-A7BD-D6F7BC7CDC8B}" type="pres">
      <dgm:prSet presAssocID="{DA4DDE0D-0CAA-4FDB-AD8C-2BE31A4244FC}" presName="parTx" presStyleLbl="revTx" presStyleIdx="1" presStyleCnt="4">
        <dgm:presLayoutVars>
          <dgm:chMax val="0"/>
          <dgm:chPref val="0"/>
        </dgm:presLayoutVars>
      </dgm:prSet>
      <dgm:spPr/>
    </dgm:pt>
    <dgm:pt modelId="{E7945CCF-D791-4CA3-9A87-5FD6F1D895C0}" type="pres">
      <dgm:prSet presAssocID="{0A3830BC-2AD1-4F65-9DC6-EBE964C8FB53}" presName="sibTrans" presStyleCnt="0"/>
      <dgm:spPr/>
    </dgm:pt>
    <dgm:pt modelId="{89D1334E-1DB4-4DF9-BAE5-5E66537905A1}" type="pres">
      <dgm:prSet presAssocID="{54BF4B54-6796-48FC-97A3-416BC5F1D198}" presName="compNode" presStyleCnt="0"/>
      <dgm:spPr/>
    </dgm:pt>
    <dgm:pt modelId="{D22A3C7D-5718-4339-84C8-E517496DD46D}" type="pres">
      <dgm:prSet presAssocID="{54BF4B54-6796-48FC-97A3-416BC5F1D198}" presName="bgRect" presStyleLbl="bgShp" presStyleIdx="2" presStyleCnt="4"/>
      <dgm:spPr/>
    </dgm:pt>
    <dgm:pt modelId="{FF6010F8-9E74-467C-9095-BE1DF0A2BEDC}" type="pres">
      <dgm:prSet presAssocID="{54BF4B54-6796-48FC-97A3-416BC5F1D19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raille"/>
        </a:ext>
      </dgm:extLst>
    </dgm:pt>
    <dgm:pt modelId="{D511B723-661B-49D4-B046-713540220B20}" type="pres">
      <dgm:prSet presAssocID="{54BF4B54-6796-48FC-97A3-416BC5F1D198}" presName="spaceRect" presStyleCnt="0"/>
      <dgm:spPr/>
    </dgm:pt>
    <dgm:pt modelId="{13035DD3-1FF6-4481-8553-A60D7378C0D9}" type="pres">
      <dgm:prSet presAssocID="{54BF4B54-6796-48FC-97A3-416BC5F1D198}" presName="parTx" presStyleLbl="revTx" presStyleIdx="2" presStyleCnt="4">
        <dgm:presLayoutVars>
          <dgm:chMax val="0"/>
          <dgm:chPref val="0"/>
        </dgm:presLayoutVars>
      </dgm:prSet>
      <dgm:spPr/>
    </dgm:pt>
    <dgm:pt modelId="{0905EC4D-27B2-40A3-9B77-362143624F17}" type="pres">
      <dgm:prSet presAssocID="{D646C5F6-A22A-422E-B564-8A38B6014132}" presName="sibTrans" presStyleCnt="0"/>
      <dgm:spPr/>
    </dgm:pt>
    <dgm:pt modelId="{C2A9F36B-AF76-4AF9-B056-EA740416FC68}" type="pres">
      <dgm:prSet presAssocID="{F655B53A-92FC-436B-9F3C-5972DBD5F94F}" presName="compNode" presStyleCnt="0"/>
      <dgm:spPr/>
    </dgm:pt>
    <dgm:pt modelId="{A3888E2E-574F-4FD3-844D-38320C92894F}" type="pres">
      <dgm:prSet presAssocID="{F655B53A-92FC-436B-9F3C-5972DBD5F94F}" presName="bgRect" presStyleLbl="bgShp" presStyleIdx="3" presStyleCnt="4"/>
      <dgm:spPr/>
    </dgm:pt>
    <dgm:pt modelId="{CE2A6B51-0388-435A-81B0-8557A1E39B8E}" type="pres">
      <dgm:prSet presAssocID="{F655B53A-92FC-436B-9F3C-5972DBD5F94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rain in head"/>
        </a:ext>
      </dgm:extLst>
    </dgm:pt>
    <dgm:pt modelId="{D7E387B7-7638-40C1-B8EE-11BFAB3BFCA1}" type="pres">
      <dgm:prSet presAssocID="{F655B53A-92FC-436B-9F3C-5972DBD5F94F}" presName="spaceRect" presStyleCnt="0"/>
      <dgm:spPr/>
    </dgm:pt>
    <dgm:pt modelId="{12EA8A87-6801-4CB9-9655-9D6C30A949B9}" type="pres">
      <dgm:prSet presAssocID="{F655B53A-92FC-436B-9F3C-5972DBD5F94F}" presName="parTx" presStyleLbl="revTx" presStyleIdx="3" presStyleCnt="4">
        <dgm:presLayoutVars>
          <dgm:chMax val="0"/>
          <dgm:chPref val="0"/>
        </dgm:presLayoutVars>
      </dgm:prSet>
      <dgm:spPr/>
    </dgm:pt>
  </dgm:ptLst>
  <dgm:cxnLst>
    <dgm:cxn modelId="{90121B1A-B7EB-4A30-B685-367C025D4D0D}" type="presOf" srcId="{F655B53A-92FC-436B-9F3C-5972DBD5F94F}" destId="{12EA8A87-6801-4CB9-9655-9D6C30A949B9}" srcOrd="0" destOrd="0" presId="urn:microsoft.com/office/officeart/2018/2/layout/IconVerticalSolidList"/>
    <dgm:cxn modelId="{855F6735-04CB-4F87-8FE4-C8A3C783C149}" type="presOf" srcId="{B6D523F7-12BA-4AB4-88BE-26E44878755D}" destId="{862A2C67-E5D6-4E82-95AC-9B88CACB4C1E}" srcOrd="0" destOrd="0" presId="urn:microsoft.com/office/officeart/2018/2/layout/IconVerticalSolidList"/>
    <dgm:cxn modelId="{22EE4F62-6043-490E-8A33-2A9CEDC3D13F}" type="presOf" srcId="{54BF4B54-6796-48FC-97A3-416BC5F1D198}" destId="{13035DD3-1FF6-4481-8553-A60D7378C0D9}" srcOrd="0" destOrd="0" presId="urn:microsoft.com/office/officeart/2018/2/layout/IconVerticalSolidList"/>
    <dgm:cxn modelId="{8473C255-15AF-4E85-8767-ED1B4C408D3F}" type="presOf" srcId="{DA4DDE0D-0CAA-4FDB-AD8C-2BE31A4244FC}" destId="{55FA3254-6296-4352-A7BD-D6F7BC7CDC8B}" srcOrd="0" destOrd="0" presId="urn:microsoft.com/office/officeart/2018/2/layout/IconVerticalSolidList"/>
    <dgm:cxn modelId="{4D049676-0D11-4669-AF5C-8FE3CCE7B701}" srcId="{AB522C87-D7B5-45B1-86E1-A84D42EA11A9}" destId="{B6D523F7-12BA-4AB4-88BE-26E44878755D}" srcOrd="0" destOrd="0" parTransId="{166F19F6-82ED-442E-B452-5BB7F75B088C}" sibTransId="{C59D1841-7A6D-4437-98B3-646A4C6529B5}"/>
    <dgm:cxn modelId="{69932D78-9EC6-4039-AADA-1A5FAC226DEF}" srcId="{AB522C87-D7B5-45B1-86E1-A84D42EA11A9}" destId="{F655B53A-92FC-436B-9F3C-5972DBD5F94F}" srcOrd="3" destOrd="0" parTransId="{4903E694-4D05-449D-8DE1-79331F5B604A}" sibTransId="{06A65BB9-73AE-451D-95A0-E1A35BCE9882}"/>
    <dgm:cxn modelId="{1072F5AA-34E6-4542-B64B-E1ED9171B223}" srcId="{AB522C87-D7B5-45B1-86E1-A84D42EA11A9}" destId="{54BF4B54-6796-48FC-97A3-416BC5F1D198}" srcOrd="2" destOrd="0" parTransId="{B8D504F2-6DEB-4B2A-896E-CF09ABB7844A}" sibTransId="{D646C5F6-A22A-422E-B564-8A38B6014132}"/>
    <dgm:cxn modelId="{E87356C5-39E8-45ED-AF69-0EE627084C98}" type="presOf" srcId="{AB522C87-D7B5-45B1-86E1-A84D42EA11A9}" destId="{D3CB9C15-822A-4AA0-8A6D-20AEC175CE19}" srcOrd="0" destOrd="0" presId="urn:microsoft.com/office/officeart/2018/2/layout/IconVerticalSolidList"/>
    <dgm:cxn modelId="{A11130C7-43E4-4C33-96AE-5040D4FF7CA3}" srcId="{AB522C87-D7B5-45B1-86E1-A84D42EA11A9}" destId="{DA4DDE0D-0CAA-4FDB-AD8C-2BE31A4244FC}" srcOrd="1" destOrd="0" parTransId="{13381FE7-455A-452B-B2A9-1AD73DAD781C}" sibTransId="{0A3830BC-2AD1-4F65-9DC6-EBE964C8FB53}"/>
    <dgm:cxn modelId="{6AC9E744-9945-4AE4-AD41-1A6B30B18042}" type="presParOf" srcId="{D3CB9C15-822A-4AA0-8A6D-20AEC175CE19}" destId="{A1F89C05-D69B-4D99-A7FE-C84A9D82BCCA}" srcOrd="0" destOrd="0" presId="urn:microsoft.com/office/officeart/2018/2/layout/IconVerticalSolidList"/>
    <dgm:cxn modelId="{F9F08C0D-EF33-4907-9735-0EF72332F055}" type="presParOf" srcId="{A1F89C05-D69B-4D99-A7FE-C84A9D82BCCA}" destId="{ABF600B5-41D3-4ABF-A4DB-6141025CE6DA}" srcOrd="0" destOrd="0" presId="urn:microsoft.com/office/officeart/2018/2/layout/IconVerticalSolidList"/>
    <dgm:cxn modelId="{F6E33F21-D33D-49B0-90CC-F5AE568AD33A}" type="presParOf" srcId="{A1F89C05-D69B-4D99-A7FE-C84A9D82BCCA}" destId="{527956A3-CD80-4CAC-89F9-803D5F737CB7}" srcOrd="1" destOrd="0" presId="urn:microsoft.com/office/officeart/2018/2/layout/IconVerticalSolidList"/>
    <dgm:cxn modelId="{84854515-DEE7-40F7-8015-7FE0484213EF}" type="presParOf" srcId="{A1F89C05-D69B-4D99-A7FE-C84A9D82BCCA}" destId="{690526CB-169A-4B5D-B7C9-68A593227EE9}" srcOrd="2" destOrd="0" presId="urn:microsoft.com/office/officeart/2018/2/layout/IconVerticalSolidList"/>
    <dgm:cxn modelId="{5F1C945E-03F3-47DA-8CF8-C0BE146CD734}" type="presParOf" srcId="{A1F89C05-D69B-4D99-A7FE-C84A9D82BCCA}" destId="{862A2C67-E5D6-4E82-95AC-9B88CACB4C1E}" srcOrd="3" destOrd="0" presId="urn:microsoft.com/office/officeart/2018/2/layout/IconVerticalSolidList"/>
    <dgm:cxn modelId="{DCDBDDCF-5C5A-4C86-985B-1AC342ABCF20}" type="presParOf" srcId="{D3CB9C15-822A-4AA0-8A6D-20AEC175CE19}" destId="{729A6C48-47D8-49BB-ADFB-8AB5D4FA2D7E}" srcOrd="1" destOrd="0" presId="urn:microsoft.com/office/officeart/2018/2/layout/IconVerticalSolidList"/>
    <dgm:cxn modelId="{BB58C8F0-109A-498A-9AD8-147F8214FEDB}" type="presParOf" srcId="{D3CB9C15-822A-4AA0-8A6D-20AEC175CE19}" destId="{78DF87A3-B985-4224-8511-042126371CC0}" srcOrd="2" destOrd="0" presId="urn:microsoft.com/office/officeart/2018/2/layout/IconVerticalSolidList"/>
    <dgm:cxn modelId="{A19C4261-5D01-4B15-AB8F-A305293F38CC}" type="presParOf" srcId="{78DF87A3-B985-4224-8511-042126371CC0}" destId="{0FC4D904-89EC-4ECD-9E4F-2309886545B1}" srcOrd="0" destOrd="0" presId="urn:microsoft.com/office/officeart/2018/2/layout/IconVerticalSolidList"/>
    <dgm:cxn modelId="{6D9ABE05-770C-43A4-BB6C-709EAB3890A9}" type="presParOf" srcId="{78DF87A3-B985-4224-8511-042126371CC0}" destId="{2BC1D590-586B-4C7B-A632-A88B24DCCE78}" srcOrd="1" destOrd="0" presId="urn:microsoft.com/office/officeart/2018/2/layout/IconVerticalSolidList"/>
    <dgm:cxn modelId="{A694B3C7-64F5-491A-8D8E-A29DF6CA77BE}" type="presParOf" srcId="{78DF87A3-B985-4224-8511-042126371CC0}" destId="{8AC46A14-EE2C-4700-99E3-EF4C482D3077}" srcOrd="2" destOrd="0" presId="urn:microsoft.com/office/officeart/2018/2/layout/IconVerticalSolidList"/>
    <dgm:cxn modelId="{1EA94369-688C-4B33-9DA2-9223E7D5EC80}" type="presParOf" srcId="{78DF87A3-B985-4224-8511-042126371CC0}" destId="{55FA3254-6296-4352-A7BD-D6F7BC7CDC8B}" srcOrd="3" destOrd="0" presId="urn:microsoft.com/office/officeart/2018/2/layout/IconVerticalSolidList"/>
    <dgm:cxn modelId="{7CF4129F-9DEC-462E-BF24-7049815F5861}" type="presParOf" srcId="{D3CB9C15-822A-4AA0-8A6D-20AEC175CE19}" destId="{E7945CCF-D791-4CA3-9A87-5FD6F1D895C0}" srcOrd="3" destOrd="0" presId="urn:microsoft.com/office/officeart/2018/2/layout/IconVerticalSolidList"/>
    <dgm:cxn modelId="{CD56DAEA-780D-41E4-9184-27D1789792DC}" type="presParOf" srcId="{D3CB9C15-822A-4AA0-8A6D-20AEC175CE19}" destId="{89D1334E-1DB4-4DF9-BAE5-5E66537905A1}" srcOrd="4" destOrd="0" presId="urn:microsoft.com/office/officeart/2018/2/layout/IconVerticalSolidList"/>
    <dgm:cxn modelId="{0730A6AD-CAD1-479F-9A32-AA3BFD5230BA}" type="presParOf" srcId="{89D1334E-1DB4-4DF9-BAE5-5E66537905A1}" destId="{D22A3C7D-5718-4339-84C8-E517496DD46D}" srcOrd="0" destOrd="0" presId="urn:microsoft.com/office/officeart/2018/2/layout/IconVerticalSolidList"/>
    <dgm:cxn modelId="{CC91DC1D-8296-4ECA-A323-B0F3EE623FAE}" type="presParOf" srcId="{89D1334E-1DB4-4DF9-BAE5-5E66537905A1}" destId="{FF6010F8-9E74-467C-9095-BE1DF0A2BEDC}" srcOrd="1" destOrd="0" presId="urn:microsoft.com/office/officeart/2018/2/layout/IconVerticalSolidList"/>
    <dgm:cxn modelId="{DD60E7B4-59DC-479D-A6E9-240573FC80A4}" type="presParOf" srcId="{89D1334E-1DB4-4DF9-BAE5-5E66537905A1}" destId="{D511B723-661B-49D4-B046-713540220B20}" srcOrd="2" destOrd="0" presId="urn:microsoft.com/office/officeart/2018/2/layout/IconVerticalSolidList"/>
    <dgm:cxn modelId="{2B3781A3-E47D-4CBD-AEC8-9054399EC196}" type="presParOf" srcId="{89D1334E-1DB4-4DF9-BAE5-5E66537905A1}" destId="{13035DD3-1FF6-4481-8553-A60D7378C0D9}" srcOrd="3" destOrd="0" presId="urn:microsoft.com/office/officeart/2018/2/layout/IconVerticalSolidList"/>
    <dgm:cxn modelId="{A748711F-1B15-4334-A2A4-0E7B8F8BE14C}" type="presParOf" srcId="{D3CB9C15-822A-4AA0-8A6D-20AEC175CE19}" destId="{0905EC4D-27B2-40A3-9B77-362143624F17}" srcOrd="5" destOrd="0" presId="urn:microsoft.com/office/officeart/2018/2/layout/IconVerticalSolidList"/>
    <dgm:cxn modelId="{C9C5E2E9-C107-4F09-8E74-C1D5AA631893}" type="presParOf" srcId="{D3CB9C15-822A-4AA0-8A6D-20AEC175CE19}" destId="{C2A9F36B-AF76-4AF9-B056-EA740416FC68}" srcOrd="6" destOrd="0" presId="urn:microsoft.com/office/officeart/2018/2/layout/IconVerticalSolidList"/>
    <dgm:cxn modelId="{92FD873B-9624-4EBD-A485-FE6320050836}" type="presParOf" srcId="{C2A9F36B-AF76-4AF9-B056-EA740416FC68}" destId="{A3888E2E-574F-4FD3-844D-38320C92894F}" srcOrd="0" destOrd="0" presId="urn:microsoft.com/office/officeart/2018/2/layout/IconVerticalSolidList"/>
    <dgm:cxn modelId="{E06147D5-B58A-4A5C-800C-6C69857E9877}" type="presParOf" srcId="{C2A9F36B-AF76-4AF9-B056-EA740416FC68}" destId="{CE2A6B51-0388-435A-81B0-8557A1E39B8E}" srcOrd="1" destOrd="0" presId="urn:microsoft.com/office/officeart/2018/2/layout/IconVerticalSolidList"/>
    <dgm:cxn modelId="{DAB9E7ED-4078-43DF-B36E-F33708436171}" type="presParOf" srcId="{C2A9F36B-AF76-4AF9-B056-EA740416FC68}" destId="{D7E387B7-7638-40C1-B8EE-11BFAB3BFCA1}" srcOrd="2" destOrd="0" presId="urn:microsoft.com/office/officeart/2018/2/layout/IconVerticalSolidList"/>
    <dgm:cxn modelId="{B82F3FC8-7921-4ACF-8C93-A656D266AEC2}" type="presParOf" srcId="{C2A9F36B-AF76-4AF9-B056-EA740416FC68}" destId="{12EA8A87-6801-4CB9-9655-9D6C30A949B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790AC9-CC47-4630-BD75-F87BBBB0D393}">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ADFCF6-5867-4432-9E85-E02F448C4F5F}">
      <dsp:nvSpPr>
        <dsp:cNvPr id="0" name=""/>
        <dsp:cNvSpPr/>
      </dsp:nvSpPr>
      <dsp:spPr>
        <a:xfrm>
          <a:off x="0" y="212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Rosacea</a:t>
          </a:r>
        </a:p>
      </dsp:txBody>
      <dsp:txXfrm>
        <a:off x="0" y="2124"/>
        <a:ext cx="10515600" cy="724514"/>
      </dsp:txXfrm>
    </dsp:sp>
    <dsp:sp modelId="{AC7A1831-1545-4859-87A2-7B4E220DAF77}">
      <dsp:nvSpPr>
        <dsp:cNvPr id="0" name=""/>
        <dsp:cNvSpPr/>
      </dsp:nvSpPr>
      <dsp:spPr>
        <a:xfrm>
          <a:off x="0" y="7266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702B5D-0CA8-4214-A495-66D702037689}">
      <dsp:nvSpPr>
        <dsp:cNvPr id="0" name=""/>
        <dsp:cNvSpPr/>
      </dsp:nvSpPr>
      <dsp:spPr>
        <a:xfrm>
          <a:off x="0" y="72663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Acne</a:t>
          </a:r>
        </a:p>
      </dsp:txBody>
      <dsp:txXfrm>
        <a:off x="0" y="726639"/>
        <a:ext cx="10515600" cy="724514"/>
      </dsp:txXfrm>
    </dsp:sp>
    <dsp:sp modelId="{C93DF328-4A88-4703-B6F9-842258AD5B0E}">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566216-552A-4362-A529-80C25E3797E2}">
      <dsp:nvSpPr>
        <dsp:cNvPr id="0" name=""/>
        <dsp:cNvSpPr/>
      </dsp:nvSpPr>
      <dsp:spPr>
        <a:xfrm>
          <a:off x="0" y="145115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Hyperpigmentation</a:t>
          </a:r>
        </a:p>
      </dsp:txBody>
      <dsp:txXfrm>
        <a:off x="0" y="1451154"/>
        <a:ext cx="10515600" cy="724514"/>
      </dsp:txXfrm>
    </dsp:sp>
    <dsp:sp modelId="{6322EC9D-FA6D-4D53-BFFC-8CCF7445C453}">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F1A531-8E13-4F28-AD1E-3CDE84D895B3}">
      <dsp:nvSpPr>
        <dsp:cNvPr id="0" name=""/>
        <dsp:cNvSpPr/>
      </dsp:nvSpPr>
      <dsp:spPr>
        <a:xfrm>
          <a:off x="0" y="217566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Dehydration</a:t>
          </a:r>
        </a:p>
      </dsp:txBody>
      <dsp:txXfrm>
        <a:off x="0" y="2175669"/>
        <a:ext cx="10515600" cy="724514"/>
      </dsp:txXfrm>
    </dsp:sp>
    <dsp:sp modelId="{0A35A9F4-006F-4B01-8449-13587005477F}">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00DA5E-C8FE-471E-B3F9-CF4635E3F157}">
      <dsp:nvSpPr>
        <dsp:cNvPr id="0" name=""/>
        <dsp:cNvSpPr/>
      </dsp:nvSpPr>
      <dsp:spPr>
        <a:xfrm>
          <a:off x="0" y="2900183"/>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Superficial Treatments</a:t>
          </a:r>
        </a:p>
      </dsp:txBody>
      <dsp:txXfrm>
        <a:off x="0" y="2900183"/>
        <a:ext cx="10515600" cy="724514"/>
      </dsp:txXfrm>
    </dsp:sp>
    <dsp:sp modelId="{F6902F7D-1359-42AD-97A7-C1660FB17700}">
      <dsp:nvSpPr>
        <dsp:cNvPr id="0" name=""/>
        <dsp:cNvSpPr/>
      </dsp:nvSpPr>
      <dsp:spPr>
        <a:xfrm>
          <a:off x="0" y="362469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D547B1-62AE-499D-B447-D773A49477E5}">
      <dsp:nvSpPr>
        <dsp:cNvPr id="0" name=""/>
        <dsp:cNvSpPr/>
      </dsp:nvSpPr>
      <dsp:spPr>
        <a:xfrm>
          <a:off x="0" y="3624698"/>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We will cover this in the following weeks.</a:t>
          </a:r>
        </a:p>
      </dsp:txBody>
      <dsp:txXfrm>
        <a:off x="0" y="3624698"/>
        <a:ext cx="10515600" cy="7245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F600B5-41D3-4ABF-A4DB-6141025CE6DA}">
      <dsp:nvSpPr>
        <dsp:cNvPr id="0" name=""/>
        <dsp:cNvSpPr/>
      </dsp:nvSpPr>
      <dsp:spPr>
        <a:xfrm>
          <a:off x="0" y="1805"/>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7956A3-CD80-4CAC-89F9-803D5F737CB7}">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2A2C67-E5D6-4E82-95AC-9B88CACB4C1E}">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t>Caution and strict infection control practices are imperative when working with skin disorders. </a:t>
          </a:r>
        </a:p>
      </dsp:txBody>
      <dsp:txXfrm>
        <a:off x="1057183" y="1805"/>
        <a:ext cx="9458416" cy="915310"/>
      </dsp:txXfrm>
    </dsp:sp>
    <dsp:sp modelId="{0FC4D904-89EC-4ECD-9E4F-2309886545B1}">
      <dsp:nvSpPr>
        <dsp:cNvPr id="0" name=""/>
        <dsp:cNvSpPr/>
      </dsp:nvSpPr>
      <dsp:spPr>
        <a:xfrm>
          <a:off x="0" y="1145944"/>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C1D590-586B-4C7B-A632-A88B24DCCE78}">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FA3254-6296-4352-A7BD-D6F7BC7CDC8B}">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t>Knowledge of skin conditions that contraindicate (prohibit) a treatment is also necessary. </a:t>
          </a:r>
        </a:p>
      </dsp:txBody>
      <dsp:txXfrm>
        <a:off x="1057183" y="1145944"/>
        <a:ext cx="9458416" cy="915310"/>
      </dsp:txXfrm>
    </dsp:sp>
    <dsp:sp modelId="{D22A3C7D-5718-4339-84C8-E517496DD46D}">
      <dsp:nvSpPr>
        <dsp:cNvPr id="0" name=""/>
        <dsp:cNvSpPr/>
      </dsp:nvSpPr>
      <dsp:spPr>
        <a:xfrm>
          <a:off x="0" y="2290082"/>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6010F8-9E74-467C-9095-BE1DF0A2BEDC}">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035DD3-1FF6-4481-8553-A60D7378C0D9}">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t>Some lesions fit into more than one category and have more than one name or definition. </a:t>
          </a:r>
        </a:p>
      </dsp:txBody>
      <dsp:txXfrm>
        <a:off x="1057183" y="2290082"/>
        <a:ext cx="9458416" cy="915310"/>
      </dsp:txXfrm>
    </dsp:sp>
    <dsp:sp modelId="{A3888E2E-574F-4FD3-844D-38320C92894F}">
      <dsp:nvSpPr>
        <dsp:cNvPr id="0" name=""/>
        <dsp:cNvSpPr/>
      </dsp:nvSpPr>
      <dsp:spPr>
        <a:xfrm>
          <a:off x="0" y="3434221"/>
          <a:ext cx="105156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2A6B51-0388-435A-81B0-8557A1E39B8E}">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A8A87-6801-4CB9-9655-9D6C30A949B9}">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US" sz="2200" kern="1200"/>
            <a:t>Skin disorders are not easy to categorize, as they can be as diverse as the individuals dealing with the conditions and symptoms.</a:t>
          </a:r>
        </a:p>
      </dsp:txBody>
      <dsp:txXfrm>
        <a:off x="1057183" y="3434221"/>
        <a:ext cx="9458416" cy="91531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3364638" y="4110609"/>
            <a:ext cx="8621094"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 Disorders and Diseases of the Skin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Box 4"/>
          <p:cNvSpPr txBox="1"/>
          <p:nvPr/>
        </p:nvSpPr>
        <p:spPr>
          <a:xfrm>
            <a:off x="4810259" y="649480"/>
            <a:ext cx="6555347" cy="5546047"/>
          </a:xfrm>
          <a:prstGeom prst="rect">
            <a:avLst/>
          </a:prstGeom>
        </p:spPr>
        <p:txBody>
          <a:bodyPr vert="horz" lIns="91440" tIns="45720" rIns="91440" bIns="45720" rtlCol="0" anchor="ctr">
            <a:normAutofit/>
          </a:bodyPr>
          <a:lstStyle/>
          <a:p>
            <a:pPr marL="342900">
              <a:lnSpc>
                <a:spcPct val="90000"/>
              </a:lnSpc>
              <a:spcAft>
                <a:spcPts val="600"/>
              </a:spcAft>
            </a:pPr>
            <a:endParaRPr lang="en-US" sz="2000" dirty="0"/>
          </a:p>
        </p:txBody>
      </p:sp>
      <p:sp>
        <p:nvSpPr>
          <p:cNvPr id="5" name="TextBox 4">
            <a:extLst>
              <a:ext uri="{FF2B5EF4-FFF2-40B4-BE49-F238E27FC236}">
                <a16:creationId xmlns:a16="http://schemas.microsoft.com/office/drawing/2014/main" id="{0023A4CC-DB62-1FEE-A123-4BBB789B33F8}"/>
              </a:ext>
            </a:extLst>
          </p:cNvPr>
          <p:cNvSpPr txBox="1"/>
          <p:nvPr/>
        </p:nvSpPr>
        <p:spPr>
          <a:xfrm>
            <a:off x="826394" y="1980551"/>
            <a:ext cx="10146359" cy="1200329"/>
          </a:xfrm>
          <a:prstGeom prst="rect">
            <a:avLst/>
          </a:prstGeom>
          <a:noFill/>
        </p:spPr>
        <p:txBody>
          <a:bodyPr wrap="square">
            <a:spAutoFit/>
          </a:bodyPr>
          <a:lstStyle/>
          <a:p>
            <a:r>
              <a:rPr lang="en-US" dirty="0"/>
              <a:t>Estheticians must be knowledgeable about skin disorders and diseases. As an esthetician, it is not within your scope of practice to diagnose skin diseases but being savvy enough to recognize common medical conditions can help you work with clients more effectively and safely. Estheticians can provide client education and help clients with many of their skin concerns.</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483C4B-D66A-AF1E-7D13-5148C10BB77B}"/>
              </a:ext>
            </a:extLst>
          </p:cNvPr>
          <p:cNvSpPr txBox="1"/>
          <p:nvPr/>
        </p:nvSpPr>
        <p:spPr>
          <a:xfrm>
            <a:off x="1012723" y="2227335"/>
            <a:ext cx="10183433" cy="1754326"/>
          </a:xfrm>
          <a:prstGeom prst="rect">
            <a:avLst/>
          </a:prstGeom>
          <a:noFill/>
        </p:spPr>
        <p:txBody>
          <a:bodyPr wrap="square">
            <a:spAutoFit/>
          </a:bodyPr>
          <a:lstStyle/>
          <a:p>
            <a:r>
              <a:rPr lang="en-US" dirty="0"/>
              <a:t>Estheticians should study and have a thorough understanding of</a:t>
            </a:r>
          </a:p>
          <a:p>
            <a:r>
              <a:rPr lang="en-US" dirty="0"/>
              <a:t>disorders and diseases of the skin because: </a:t>
            </a:r>
          </a:p>
          <a:p>
            <a:r>
              <a:rPr lang="en-US" dirty="0"/>
              <a:t>· Recognizing a potentially contagious skin disorder can stop the spread of infection.</a:t>
            </a:r>
          </a:p>
          <a:p>
            <a:r>
              <a:rPr lang="en-US" dirty="0"/>
              <a:t>· You will help individuals that have skin problems and have been affected emotionally by dealing with such a visible problem.</a:t>
            </a:r>
          </a:p>
          <a:p>
            <a:r>
              <a:rPr lang="en-US" dirty="0"/>
              <a:t>· Learning when to stop a service and refer a client to a medical professional may save their life.</a:t>
            </a:r>
          </a:p>
        </p:txBody>
      </p:sp>
    </p:spTree>
    <p:extLst>
      <p:ext uri="{BB962C8B-B14F-4D97-AF65-F5344CB8AC3E}">
        <p14:creationId xmlns:p14="http://schemas.microsoft.com/office/powerpoint/2010/main" val="339921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2AEC599-035E-5915-6081-CB37540BBE74}"/>
              </a:ext>
            </a:extLst>
          </p:cNvPr>
          <p:cNvSpPr txBox="1"/>
          <p:nvPr/>
        </p:nvSpPr>
        <p:spPr>
          <a:xfrm>
            <a:off x="718065" y="2376108"/>
            <a:ext cx="9358090" cy="2862322"/>
          </a:xfrm>
          <a:prstGeom prst="rect">
            <a:avLst/>
          </a:prstGeom>
          <a:noFill/>
        </p:spPr>
        <p:txBody>
          <a:bodyPr wrap="square">
            <a:spAutoFit/>
          </a:bodyPr>
          <a:lstStyle/>
          <a:p>
            <a:pPr marL="285750" indent="-285750">
              <a:buFont typeface="Arial" panose="020B0604020202020204" pitchFamily="34" charset="0"/>
              <a:buChar char="•"/>
            </a:pPr>
            <a:r>
              <a:rPr lang="en-US" sz="2000" dirty="0"/>
              <a:t>Dermatology is the branch of medical science that studies and treats the skin and its disorders and diseases. </a:t>
            </a:r>
          </a:p>
          <a:p>
            <a:pPr marL="285750" indent="-285750">
              <a:buFont typeface="Arial" panose="020B0604020202020204" pitchFamily="34" charset="0"/>
              <a:buChar char="•"/>
            </a:pPr>
            <a:r>
              <a:rPr lang="en-US" sz="2000" dirty="0"/>
              <a:t>A dermatologist is a physician who treats these disorders and diseases.</a:t>
            </a:r>
          </a:p>
          <a:p>
            <a:pPr marL="285750" indent="-285750">
              <a:buFont typeface="Arial" panose="020B0604020202020204" pitchFamily="34" charset="0"/>
              <a:buChar char="•"/>
            </a:pPr>
            <a:r>
              <a:rPr lang="en-US" sz="2000" dirty="0"/>
              <a:t> Recognizing skin disorders and diseases is important for the protection of both the technician and the client. </a:t>
            </a:r>
          </a:p>
          <a:p>
            <a:pPr marL="285750" indent="-285750">
              <a:buFont typeface="Arial" panose="020B0604020202020204" pitchFamily="34" charset="0"/>
              <a:buChar char="•"/>
            </a:pPr>
            <a:r>
              <a:rPr lang="en-US" sz="2000" b="1" dirty="0">
                <a:solidFill>
                  <a:srgbClr val="FF0000"/>
                </a:solidFill>
              </a:rPr>
              <a:t>Estheticians may not perform services on clients who have contagious or infectious diseases</a:t>
            </a:r>
          </a:p>
          <a:p>
            <a:pPr marL="285750" indent="-285750">
              <a:buFont typeface="Arial" panose="020B0604020202020204" pitchFamily="34" charset="0"/>
              <a:buChar char="•"/>
            </a:pPr>
            <a:r>
              <a:rPr lang="en-US" sz="2000" dirty="0"/>
              <a:t> Dermatologists, physicians, and nurse practitioners are qualified to diagnose skin problems</a:t>
            </a:r>
          </a:p>
        </p:txBody>
      </p:sp>
      <p:sp>
        <p:nvSpPr>
          <p:cNvPr id="3" name="Title 2">
            <a:extLst>
              <a:ext uri="{FF2B5EF4-FFF2-40B4-BE49-F238E27FC236}">
                <a16:creationId xmlns:a16="http://schemas.microsoft.com/office/drawing/2014/main" id="{E0AB631D-97A5-D6E6-F45D-E59C2CDE3EFC}"/>
              </a:ext>
            </a:extLst>
          </p:cNvPr>
          <p:cNvSpPr>
            <a:spLocks noGrp="1"/>
          </p:cNvSpPr>
          <p:nvPr>
            <p:ph type="title"/>
          </p:nvPr>
        </p:nvSpPr>
        <p:spPr>
          <a:xfrm>
            <a:off x="718065" y="522441"/>
            <a:ext cx="10515600" cy="1325563"/>
          </a:xfrm>
        </p:spPr>
        <p:txBody>
          <a:bodyPr>
            <a:normAutofit fontScale="90000"/>
          </a:bodyPr>
          <a:lstStyle/>
          <a:p>
            <a:r>
              <a:rPr lang="en-US" sz="4400" dirty="0"/>
              <a:t>Esthetician and a Dermatologist Can Work Collaboratively</a:t>
            </a:r>
            <a:br>
              <a:rPr lang="en-US" sz="4400" dirty="0">
                <a:solidFill>
                  <a:srgbClr val="FF0000"/>
                </a:solidFill>
              </a:rPr>
            </a:br>
            <a:endParaRPr lang="en-US" dirty="0"/>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0F45E-358D-33FB-B6EC-E8308D872517}"/>
              </a:ext>
            </a:extLst>
          </p:cNvPr>
          <p:cNvSpPr>
            <a:spLocks noGrp="1"/>
          </p:cNvSpPr>
          <p:nvPr>
            <p:ph type="title"/>
          </p:nvPr>
        </p:nvSpPr>
        <p:spPr/>
        <p:txBody>
          <a:bodyPr/>
          <a:lstStyle/>
          <a:p>
            <a:r>
              <a:rPr lang="en-US" dirty="0">
                <a:solidFill>
                  <a:schemeClr val="bg1"/>
                </a:solidFill>
              </a:rPr>
              <a:t>Estheticians may not diagnose disorders and diseases of the skin</a:t>
            </a:r>
          </a:p>
        </p:txBody>
      </p:sp>
      <p:pic>
        <p:nvPicPr>
          <p:cNvPr id="5" name="Content Placeholder 4">
            <a:extLst>
              <a:ext uri="{FF2B5EF4-FFF2-40B4-BE49-F238E27FC236}">
                <a16:creationId xmlns:a16="http://schemas.microsoft.com/office/drawing/2014/main" id="{A7822BEF-F982-D078-A9A7-356BCD4195D6}"/>
              </a:ext>
            </a:extLst>
          </p:cNvPr>
          <p:cNvPicPr>
            <a:picLocks noGrp="1" noChangeAspect="1"/>
          </p:cNvPicPr>
          <p:nvPr>
            <p:ph idx="1"/>
          </p:nvPr>
        </p:nvPicPr>
        <p:blipFill rotWithShape="1">
          <a:blip r:embed="rId2"/>
          <a:stretch/>
        </p:blipFill>
        <p:spPr>
          <a:xfrm>
            <a:off x="4538662" y="2082006"/>
            <a:ext cx="3114675" cy="3838575"/>
          </a:xfrm>
        </p:spPr>
      </p:pic>
    </p:spTree>
    <p:extLst>
      <p:ext uri="{BB962C8B-B14F-4D97-AF65-F5344CB8AC3E}">
        <p14:creationId xmlns:p14="http://schemas.microsoft.com/office/powerpoint/2010/main" val="3119862443"/>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C8325-249B-59EA-A64D-DB7B6ADF4EFD}"/>
              </a:ext>
            </a:extLst>
          </p:cNvPr>
          <p:cNvSpPr>
            <a:spLocks noGrp="1"/>
          </p:cNvSpPr>
          <p:nvPr>
            <p:ph type="title"/>
          </p:nvPr>
        </p:nvSpPr>
        <p:spPr/>
        <p:txBody>
          <a:bodyPr/>
          <a:lstStyle/>
          <a:p>
            <a:r>
              <a:rPr lang="en-US" dirty="0"/>
              <a:t> Estheticians can help clients with</a:t>
            </a:r>
          </a:p>
        </p:txBody>
      </p:sp>
      <p:graphicFrame>
        <p:nvGraphicFramePr>
          <p:cNvPr id="5" name="Content Placeholder 2">
            <a:extLst>
              <a:ext uri="{FF2B5EF4-FFF2-40B4-BE49-F238E27FC236}">
                <a16:creationId xmlns:a16="http://schemas.microsoft.com/office/drawing/2014/main" id="{BB6DFDB1-7A50-8C16-BE94-386DD3E8A4A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6463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8212D87D-B2E4-2598-24D2-FEDBF549FD5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5721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9EEC-9F52-ABD3-95BA-E7FBFB9B3B68}"/>
              </a:ext>
            </a:extLst>
          </p:cNvPr>
          <p:cNvSpPr>
            <a:spLocks noGrp="1"/>
          </p:cNvSpPr>
          <p:nvPr>
            <p:ph type="title"/>
          </p:nvPr>
        </p:nvSpPr>
        <p:spPr/>
        <p:txBody>
          <a:bodyPr/>
          <a:lstStyle/>
          <a:p>
            <a:r>
              <a:rPr lang="en-US" dirty="0">
                <a:solidFill>
                  <a:schemeClr val="bg1"/>
                </a:solidFill>
              </a:rPr>
              <a:t>Let’s Start with Lesions </a:t>
            </a:r>
          </a:p>
        </p:txBody>
      </p:sp>
      <p:sp>
        <p:nvSpPr>
          <p:cNvPr id="3" name="Content Placeholder 2">
            <a:extLst>
              <a:ext uri="{FF2B5EF4-FFF2-40B4-BE49-F238E27FC236}">
                <a16:creationId xmlns:a16="http://schemas.microsoft.com/office/drawing/2014/main" id="{46A5ED0A-B8D4-2593-F248-EA74251912AB}"/>
              </a:ext>
            </a:extLst>
          </p:cNvPr>
          <p:cNvSpPr>
            <a:spLocks noGrp="1"/>
          </p:cNvSpPr>
          <p:nvPr>
            <p:ph idx="1"/>
          </p:nvPr>
        </p:nvSpPr>
        <p:spPr>
          <a:solidFill>
            <a:schemeClr val="tx1">
              <a:lumMod val="95000"/>
            </a:schemeClr>
          </a:solidFill>
        </p:spPr>
        <p:txBody>
          <a:bodyPr/>
          <a:lstStyle/>
          <a:p>
            <a:r>
              <a:rPr lang="en-US" dirty="0">
                <a:solidFill>
                  <a:schemeClr val="bg1"/>
                </a:solidFill>
              </a:rPr>
              <a:t>Lesions are structural changes in the tissues caused by damage or injury. </a:t>
            </a:r>
          </a:p>
          <a:p>
            <a:r>
              <a:rPr lang="en-US" dirty="0">
                <a:solidFill>
                  <a:schemeClr val="bg1"/>
                </a:solidFill>
              </a:rPr>
              <a:t>Any mark, wound, or abnormality is described as a lesion. </a:t>
            </a:r>
          </a:p>
          <a:p>
            <a:r>
              <a:rPr lang="en-US" dirty="0">
                <a:solidFill>
                  <a:schemeClr val="bg1"/>
                </a:solidFill>
              </a:rPr>
              <a:t>The three types of lesions are primary, secondary, and tertiary. </a:t>
            </a:r>
          </a:p>
          <a:p>
            <a:r>
              <a:rPr lang="en-US" dirty="0">
                <a:solidFill>
                  <a:schemeClr val="bg1"/>
                </a:solidFill>
              </a:rPr>
              <a:t>Some references call tertiary, or third type of lesions, vascular lesions. </a:t>
            </a:r>
          </a:p>
          <a:p>
            <a:r>
              <a:rPr lang="en-US" dirty="0">
                <a:solidFill>
                  <a:schemeClr val="bg1"/>
                </a:solidFill>
              </a:rPr>
              <a:t>Vascular lesions involve the blood or circulatory system.</a:t>
            </a:r>
          </a:p>
        </p:txBody>
      </p:sp>
    </p:spTree>
    <p:extLst>
      <p:ext uri="{BB962C8B-B14F-4D97-AF65-F5344CB8AC3E}">
        <p14:creationId xmlns:p14="http://schemas.microsoft.com/office/powerpoint/2010/main" val="273912872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D5B4BE-AC2B-96FC-B103-DCA28479C21D}"/>
              </a:ext>
            </a:extLst>
          </p:cNvPr>
          <p:cNvSpPr>
            <a:spLocks noGrp="1"/>
          </p:cNvSpPr>
          <p:nvPr>
            <p:ph idx="1"/>
          </p:nvPr>
        </p:nvSpPr>
        <p:spPr/>
        <p:txBody>
          <a:bodyPr/>
          <a:lstStyle/>
          <a:p>
            <a:r>
              <a:rPr lang="en-US" dirty="0"/>
              <a:t>Identify the Differences Between </a:t>
            </a:r>
          </a:p>
          <a:p>
            <a:r>
              <a:rPr lang="en-US" dirty="0"/>
              <a:t>Primary</a:t>
            </a:r>
          </a:p>
          <a:p>
            <a:r>
              <a:rPr lang="en-US" dirty="0"/>
              <a:t>Secondary and </a:t>
            </a:r>
          </a:p>
          <a:p>
            <a:r>
              <a:rPr lang="en-US" dirty="0"/>
              <a:t>Tertiary Skin Lesions</a:t>
            </a:r>
          </a:p>
        </p:txBody>
      </p:sp>
      <p:pic>
        <p:nvPicPr>
          <p:cNvPr id="5" name="Picture 4" descr="Close-up of purple cells">
            <a:extLst>
              <a:ext uri="{FF2B5EF4-FFF2-40B4-BE49-F238E27FC236}">
                <a16:creationId xmlns:a16="http://schemas.microsoft.com/office/drawing/2014/main" id="{34AA4D51-BDD9-3CC7-F85C-F9C36F3792D4}"/>
              </a:ext>
            </a:extLst>
          </p:cNvPr>
          <p:cNvPicPr>
            <a:picLocks noChangeAspect="1"/>
          </p:cNvPicPr>
          <p:nvPr/>
        </p:nvPicPr>
        <p:blipFill rotWithShape="1">
          <a:blip r:embed="rId2"/>
          <a:srcRect l="26164" r="23140"/>
          <a:stretch/>
        </p:blipFill>
        <p:spPr>
          <a:xfrm>
            <a:off x="6920878" y="1317625"/>
            <a:ext cx="3262073" cy="4826000"/>
          </a:xfrm>
          <a:prstGeom prst="rect">
            <a:avLst/>
          </a:prstGeom>
          <a:effectLst/>
        </p:spPr>
      </p:pic>
    </p:spTree>
    <p:extLst>
      <p:ext uri="{BB962C8B-B14F-4D97-AF65-F5344CB8AC3E}">
        <p14:creationId xmlns:p14="http://schemas.microsoft.com/office/powerpoint/2010/main" val="1056628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87B87-B421-F58B-1F81-4AA7722C8402}"/>
              </a:ext>
            </a:extLst>
          </p:cNvPr>
          <p:cNvSpPr>
            <a:spLocks noGrp="1"/>
          </p:cNvSpPr>
          <p:nvPr>
            <p:ph type="title"/>
          </p:nvPr>
        </p:nvSpPr>
        <p:spPr/>
        <p:txBody>
          <a:bodyPr/>
          <a:lstStyle/>
          <a:p>
            <a:r>
              <a:rPr lang="en-US"/>
              <a:t>Primary Lesions</a:t>
            </a:r>
          </a:p>
        </p:txBody>
      </p:sp>
      <p:sp>
        <p:nvSpPr>
          <p:cNvPr id="3" name="Content Placeholder 2">
            <a:extLst>
              <a:ext uri="{FF2B5EF4-FFF2-40B4-BE49-F238E27FC236}">
                <a16:creationId xmlns:a16="http://schemas.microsoft.com/office/drawing/2014/main" id="{C27C4DEB-56CB-95DC-6AD6-7ADB9F20F440}"/>
              </a:ext>
            </a:extLst>
          </p:cNvPr>
          <p:cNvSpPr>
            <a:spLocks noGrp="1"/>
          </p:cNvSpPr>
          <p:nvPr>
            <p:ph idx="1"/>
          </p:nvPr>
        </p:nvSpPr>
        <p:spPr/>
        <p:txBody>
          <a:bodyPr/>
          <a:lstStyle/>
          <a:p>
            <a:r>
              <a:rPr lang="en-US" dirty="0"/>
              <a:t>Are lesions in the initial stages of development or change. Primary lesions are characterized by flat, nonpalpable changes in skin color or by elevations formed by fluid in a cavity, such as vesicles or pustules.</a:t>
            </a:r>
          </a:p>
        </p:txBody>
      </p:sp>
    </p:spTree>
    <p:extLst>
      <p:ext uri="{BB962C8B-B14F-4D97-AF65-F5344CB8AC3E}">
        <p14:creationId xmlns:p14="http://schemas.microsoft.com/office/powerpoint/2010/main" val="428335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6C58E-FF7D-DA74-F91D-4E05C68EC87F}"/>
              </a:ext>
            </a:extLst>
          </p:cNvPr>
          <p:cNvSpPr>
            <a:spLocks noGrp="1"/>
          </p:cNvSpPr>
          <p:nvPr>
            <p:ph type="title"/>
          </p:nvPr>
        </p:nvSpPr>
        <p:spPr/>
        <p:txBody>
          <a:bodyPr/>
          <a:lstStyle/>
          <a:p>
            <a:r>
              <a:rPr lang="en-US"/>
              <a:t>Secondary Lesions</a:t>
            </a:r>
          </a:p>
        </p:txBody>
      </p:sp>
      <p:sp>
        <p:nvSpPr>
          <p:cNvPr id="3" name="Content Placeholder 2">
            <a:extLst>
              <a:ext uri="{FF2B5EF4-FFF2-40B4-BE49-F238E27FC236}">
                <a16:creationId xmlns:a16="http://schemas.microsoft.com/office/drawing/2014/main" id="{F3055549-E62B-0E81-21F6-E9BA27A1DE05}"/>
              </a:ext>
            </a:extLst>
          </p:cNvPr>
          <p:cNvSpPr>
            <a:spLocks noGrp="1"/>
          </p:cNvSpPr>
          <p:nvPr>
            <p:ph idx="1"/>
          </p:nvPr>
        </p:nvSpPr>
        <p:spPr/>
        <p:txBody>
          <a:bodyPr/>
          <a:lstStyle/>
          <a:p>
            <a:r>
              <a:rPr lang="en-US" dirty="0"/>
              <a:t>Secondary skin lesions are characterized by piles of material on the skin surface, such as a crust or scab, or by depressions in the skin surface, such as an ulcer. These may require medical referral. </a:t>
            </a:r>
          </a:p>
        </p:txBody>
      </p:sp>
    </p:spTree>
    <p:extLst>
      <p:ext uri="{BB962C8B-B14F-4D97-AF65-F5344CB8AC3E}">
        <p14:creationId xmlns:p14="http://schemas.microsoft.com/office/powerpoint/2010/main" val="2034629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E1C22B-6C49-BFC6-5183-6D03FE8E2817}"/>
              </a:ext>
            </a:extLst>
          </p:cNvPr>
          <p:cNvPicPr>
            <a:picLocks noChangeAspect="1"/>
          </p:cNvPicPr>
          <p:nvPr/>
        </p:nvPicPr>
        <p:blipFill>
          <a:blip r:embed="rId2"/>
          <a:stretch>
            <a:fillRect/>
          </a:stretch>
        </p:blipFill>
        <p:spPr>
          <a:xfrm>
            <a:off x="643467" y="1670558"/>
            <a:ext cx="10905066" cy="3516882"/>
          </a:xfrm>
          <a:prstGeom prst="rect">
            <a:avLst/>
          </a:prstGeom>
        </p:spPr>
      </p:pic>
    </p:spTree>
    <p:extLst>
      <p:ext uri="{BB962C8B-B14F-4D97-AF65-F5344CB8AC3E}">
        <p14:creationId xmlns:p14="http://schemas.microsoft.com/office/powerpoint/2010/main" val="23194063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04660AD-3F26-5442-B860-68FB4A39170D}"/>
              </a:ext>
            </a:extLst>
          </p:cNvPr>
          <p:cNvPicPr>
            <a:picLocks noGrp="1" noChangeAspect="1"/>
          </p:cNvPicPr>
          <p:nvPr>
            <p:ph idx="1"/>
          </p:nvPr>
        </p:nvPicPr>
        <p:blipFill>
          <a:blip r:embed="rId2"/>
          <a:stretch>
            <a:fillRect/>
          </a:stretch>
        </p:blipFill>
        <p:spPr>
          <a:xfrm>
            <a:off x="1800225" y="2934494"/>
            <a:ext cx="8591550" cy="2133600"/>
          </a:xfrm>
        </p:spPr>
      </p:pic>
    </p:spTree>
    <p:extLst>
      <p:ext uri="{BB962C8B-B14F-4D97-AF65-F5344CB8AC3E}">
        <p14:creationId xmlns:p14="http://schemas.microsoft.com/office/powerpoint/2010/main" val="14159834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AB0C17A-FFAB-57B7-2C5E-A99DFE903FE8}"/>
              </a:ext>
            </a:extLst>
          </p:cNvPr>
          <p:cNvPicPr>
            <a:picLocks noGrp="1" noChangeAspect="1"/>
          </p:cNvPicPr>
          <p:nvPr>
            <p:ph idx="1"/>
          </p:nvPr>
        </p:nvPicPr>
        <p:blipFill>
          <a:blip r:embed="rId2"/>
          <a:stretch>
            <a:fillRect/>
          </a:stretch>
        </p:blipFill>
        <p:spPr>
          <a:xfrm>
            <a:off x="1776412" y="2886869"/>
            <a:ext cx="8639175" cy="2228850"/>
          </a:xfrm>
        </p:spPr>
      </p:pic>
    </p:spTree>
    <p:extLst>
      <p:ext uri="{BB962C8B-B14F-4D97-AF65-F5344CB8AC3E}">
        <p14:creationId xmlns:p14="http://schemas.microsoft.com/office/powerpoint/2010/main" val="1561025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ED37686-489D-4B46-66C9-131734B90772}"/>
              </a:ext>
            </a:extLst>
          </p:cNvPr>
          <p:cNvPicPr>
            <a:picLocks noGrp="1" noChangeAspect="1"/>
          </p:cNvPicPr>
          <p:nvPr>
            <p:ph idx="1"/>
          </p:nvPr>
        </p:nvPicPr>
        <p:blipFill>
          <a:blip r:embed="rId2"/>
          <a:stretch>
            <a:fillRect/>
          </a:stretch>
        </p:blipFill>
        <p:spPr>
          <a:xfrm>
            <a:off x="1771650" y="2915444"/>
            <a:ext cx="8648700" cy="2171700"/>
          </a:xfrm>
        </p:spPr>
      </p:pic>
    </p:spTree>
    <p:extLst>
      <p:ext uri="{BB962C8B-B14F-4D97-AF65-F5344CB8AC3E}">
        <p14:creationId xmlns:p14="http://schemas.microsoft.com/office/powerpoint/2010/main" val="3782527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A24C892-6035-348D-7E5C-5726559C97B8}"/>
              </a:ext>
            </a:extLst>
          </p:cNvPr>
          <p:cNvPicPr>
            <a:picLocks noGrp="1" noChangeAspect="1"/>
          </p:cNvPicPr>
          <p:nvPr>
            <p:ph idx="1"/>
          </p:nvPr>
        </p:nvPicPr>
        <p:blipFill>
          <a:blip r:embed="rId2"/>
          <a:stretch>
            <a:fillRect/>
          </a:stretch>
        </p:blipFill>
        <p:spPr>
          <a:xfrm>
            <a:off x="1766887" y="3005931"/>
            <a:ext cx="8658225" cy="1990725"/>
          </a:xfrm>
        </p:spPr>
      </p:pic>
    </p:spTree>
    <p:extLst>
      <p:ext uri="{BB962C8B-B14F-4D97-AF65-F5344CB8AC3E}">
        <p14:creationId xmlns:p14="http://schemas.microsoft.com/office/powerpoint/2010/main" val="11868909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9CFF0FE-CDE9-A9DC-F39C-F3E7A35E4783}"/>
              </a:ext>
            </a:extLst>
          </p:cNvPr>
          <p:cNvPicPr>
            <a:picLocks noGrp="1" noChangeAspect="1"/>
          </p:cNvPicPr>
          <p:nvPr>
            <p:ph idx="1"/>
          </p:nvPr>
        </p:nvPicPr>
        <p:blipFill>
          <a:blip r:embed="rId2"/>
          <a:stretch>
            <a:fillRect/>
          </a:stretch>
        </p:blipFill>
        <p:spPr>
          <a:xfrm>
            <a:off x="1747837" y="2915444"/>
            <a:ext cx="8696325" cy="2171700"/>
          </a:xfrm>
        </p:spPr>
      </p:pic>
    </p:spTree>
    <p:extLst>
      <p:ext uri="{BB962C8B-B14F-4D97-AF65-F5344CB8AC3E}">
        <p14:creationId xmlns:p14="http://schemas.microsoft.com/office/powerpoint/2010/main" val="2378760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DACD8D7-FF88-B4B3-44F2-D0BCEF4D7FC8}"/>
              </a:ext>
            </a:extLst>
          </p:cNvPr>
          <p:cNvPicPr>
            <a:picLocks noGrp="1" noChangeAspect="1"/>
          </p:cNvPicPr>
          <p:nvPr>
            <p:ph idx="1"/>
          </p:nvPr>
        </p:nvPicPr>
        <p:blipFill>
          <a:blip r:embed="rId2"/>
          <a:stretch>
            <a:fillRect/>
          </a:stretch>
        </p:blipFill>
        <p:spPr>
          <a:xfrm>
            <a:off x="1781175" y="2967831"/>
            <a:ext cx="8629650" cy="2066925"/>
          </a:xfrm>
        </p:spPr>
      </p:pic>
    </p:spTree>
    <p:extLst>
      <p:ext uri="{BB962C8B-B14F-4D97-AF65-F5344CB8AC3E}">
        <p14:creationId xmlns:p14="http://schemas.microsoft.com/office/powerpoint/2010/main" val="1289816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F42CBFA-1B3F-E76A-7FFF-3286224BC8C2}"/>
              </a:ext>
            </a:extLst>
          </p:cNvPr>
          <p:cNvPicPr>
            <a:picLocks noGrp="1" noChangeAspect="1"/>
          </p:cNvPicPr>
          <p:nvPr>
            <p:ph idx="1"/>
          </p:nvPr>
        </p:nvPicPr>
        <p:blipFill>
          <a:blip r:embed="rId2"/>
          <a:stretch>
            <a:fillRect/>
          </a:stretch>
        </p:blipFill>
        <p:spPr>
          <a:xfrm>
            <a:off x="1771650" y="2982119"/>
            <a:ext cx="8648700" cy="2038350"/>
          </a:xfrm>
        </p:spPr>
      </p:pic>
    </p:spTree>
    <p:extLst>
      <p:ext uri="{BB962C8B-B14F-4D97-AF65-F5344CB8AC3E}">
        <p14:creationId xmlns:p14="http://schemas.microsoft.com/office/powerpoint/2010/main" val="2481000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96FEA97-A10F-FD68-65E6-EC634041895E}"/>
              </a:ext>
            </a:extLst>
          </p:cNvPr>
          <p:cNvPicPr>
            <a:picLocks noGrp="1" noChangeAspect="1"/>
          </p:cNvPicPr>
          <p:nvPr>
            <p:ph idx="1"/>
          </p:nvPr>
        </p:nvPicPr>
        <p:blipFill>
          <a:blip r:embed="rId2"/>
          <a:stretch>
            <a:fillRect/>
          </a:stretch>
        </p:blipFill>
        <p:spPr>
          <a:xfrm>
            <a:off x="1885950" y="2677319"/>
            <a:ext cx="8420100" cy="2647950"/>
          </a:xfrm>
        </p:spPr>
      </p:pic>
    </p:spTree>
    <p:extLst>
      <p:ext uri="{BB962C8B-B14F-4D97-AF65-F5344CB8AC3E}">
        <p14:creationId xmlns:p14="http://schemas.microsoft.com/office/powerpoint/2010/main" val="24808489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C97984C-8450-91EC-F035-32DB387E4995}"/>
              </a:ext>
            </a:extLst>
          </p:cNvPr>
          <p:cNvPicPr>
            <a:picLocks noGrp="1" noChangeAspect="1"/>
          </p:cNvPicPr>
          <p:nvPr>
            <p:ph idx="1"/>
          </p:nvPr>
        </p:nvPicPr>
        <p:blipFill>
          <a:blip r:embed="rId2"/>
          <a:stretch>
            <a:fillRect/>
          </a:stretch>
        </p:blipFill>
        <p:spPr>
          <a:xfrm>
            <a:off x="1743075" y="2682081"/>
            <a:ext cx="8705850" cy="2638425"/>
          </a:xfrm>
        </p:spPr>
      </p:pic>
    </p:spTree>
    <p:extLst>
      <p:ext uri="{BB962C8B-B14F-4D97-AF65-F5344CB8AC3E}">
        <p14:creationId xmlns:p14="http://schemas.microsoft.com/office/powerpoint/2010/main" val="14404758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D948011-4C22-5C2D-15B3-129B7464B24A}"/>
              </a:ext>
            </a:extLst>
          </p:cNvPr>
          <p:cNvPicPr>
            <a:picLocks noGrp="1" noChangeAspect="1"/>
          </p:cNvPicPr>
          <p:nvPr>
            <p:ph idx="1"/>
          </p:nvPr>
        </p:nvPicPr>
        <p:blipFill>
          <a:blip r:embed="rId2"/>
          <a:stretch>
            <a:fillRect/>
          </a:stretch>
        </p:blipFill>
        <p:spPr>
          <a:xfrm>
            <a:off x="1790700" y="2872581"/>
            <a:ext cx="8610600" cy="2257425"/>
          </a:xfrm>
        </p:spPr>
      </p:pic>
    </p:spTree>
    <p:extLst>
      <p:ext uri="{BB962C8B-B14F-4D97-AF65-F5344CB8AC3E}">
        <p14:creationId xmlns:p14="http://schemas.microsoft.com/office/powerpoint/2010/main" val="3226073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7707F84-0DE8-94FD-3060-21CDFD72E575}"/>
              </a:ext>
            </a:extLst>
          </p:cNvPr>
          <p:cNvPicPr>
            <a:picLocks noGrp="1" noChangeAspect="1"/>
          </p:cNvPicPr>
          <p:nvPr>
            <p:ph idx="1"/>
          </p:nvPr>
        </p:nvPicPr>
        <p:blipFill>
          <a:blip r:embed="rId2"/>
          <a:stretch>
            <a:fillRect/>
          </a:stretch>
        </p:blipFill>
        <p:spPr>
          <a:xfrm>
            <a:off x="1814512" y="2924969"/>
            <a:ext cx="8562975" cy="2152650"/>
          </a:xfrm>
        </p:spPr>
      </p:pic>
    </p:spTree>
    <p:extLst>
      <p:ext uri="{BB962C8B-B14F-4D97-AF65-F5344CB8AC3E}">
        <p14:creationId xmlns:p14="http://schemas.microsoft.com/office/powerpoint/2010/main" val="42161025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2BF9541-9321-5D4B-353F-45E8758BCBE6}"/>
              </a:ext>
            </a:extLst>
          </p:cNvPr>
          <p:cNvPicPr>
            <a:picLocks noGrp="1" noChangeAspect="1"/>
          </p:cNvPicPr>
          <p:nvPr>
            <p:ph idx="1"/>
          </p:nvPr>
        </p:nvPicPr>
        <p:blipFill>
          <a:blip r:embed="rId2"/>
          <a:stretch>
            <a:fillRect/>
          </a:stretch>
        </p:blipFill>
        <p:spPr>
          <a:xfrm>
            <a:off x="1838325" y="2886869"/>
            <a:ext cx="8515350" cy="2228850"/>
          </a:xfrm>
        </p:spPr>
      </p:pic>
    </p:spTree>
    <p:extLst>
      <p:ext uri="{BB962C8B-B14F-4D97-AF65-F5344CB8AC3E}">
        <p14:creationId xmlns:p14="http://schemas.microsoft.com/office/powerpoint/2010/main" val="24066941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4CCFDA3-BDCA-ED49-E0BF-C486833E5A1E}"/>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DB559852-C725-B77A-DB18-600BD3BAF3BB}"/>
              </a:ext>
            </a:extLst>
          </p:cNvPr>
          <p:cNvPicPr>
            <a:picLocks noGrp="1" noChangeAspect="1"/>
          </p:cNvPicPr>
          <p:nvPr>
            <p:ph idx="1"/>
          </p:nvPr>
        </p:nvPicPr>
        <p:blipFill>
          <a:blip r:embed="rId2"/>
          <a:stretch>
            <a:fillRect/>
          </a:stretch>
        </p:blipFill>
        <p:spPr>
          <a:xfrm>
            <a:off x="1847850" y="2872581"/>
            <a:ext cx="8496300" cy="2257425"/>
          </a:xfrm>
        </p:spPr>
      </p:pic>
    </p:spTree>
    <p:extLst>
      <p:ext uri="{BB962C8B-B14F-4D97-AF65-F5344CB8AC3E}">
        <p14:creationId xmlns:p14="http://schemas.microsoft.com/office/powerpoint/2010/main" val="1877770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E664346-855E-B406-DCC0-5D556F5D7C84}"/>
              </a:ext>
            </a:extLst>
          </p:cNvPr>
          <p:cNvPicPr>
            <a:picLocks noGrp="1" noChangeAspect="1"/>
          </p:cNvPicPr>
          <p:nvPr>
            <p:ph idx="1"/>
          </p:nvPr>
        </p:nvPicPr>
        <p:blipFill>
          <a:blip r:embed="rId2"/>
          <a:stretch>
            <a:fillRect/>
          </a:stretch>
        </p:blipFill>
        <p:spPr>
          <a:xfrm>
            <a:off x="1828800" y="1962944"/>
            <a:ext cx="8534400" cy="4076700"/>
          </a:xfrm>
        </p:spPr>
      </p:pic>
    </p:spTree>
    <p:extLst>
      <p:ext uri="{BB962C8B-B14F-4D97-AF65-F5344CB8AC3E}">
        <p14:creationId xmlns:p14="http://schemas.microsoft.com/office/powerpoint/2010/main" val="1450305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968CFDA-9891-3FD5-51CD-2BAB5B2C6948}"/>
              </a:ext>
            </a:extLst>
          </p:cNvPr>
          <p:cNvPicPr>
            <a:picLocks noGrp="1" noChangeAspect="1"/>
          </p:cNvPicPr>
          <p:nvPr>
            <p:ph idx="1"/>
          </p:nvPr>
        </p:nvPicPr>
        <p:blipFill>
          <a:blip r:embed="rId2"/>
          <a:stretch>
            <a:fillRect/>
          </a:stretch>
        </p:blipFill>
        <p:spPr>
          <a:xfrm>
            <a:off x="1719262" y="2567781"/>
            <a:ext cx="8753475" cy="2867025"/>
          </a:xfrm>
        </p:spPr>
      </p:pic>
    </p:spTree>
    <p:extLst>
      <p:ext uri="{BB962C8B-B14F-4D97-AF65-F5344CB8AC3E}">
        <p14:creationId xmlns:p14="http://schemas.microsoft.com/office/powerpoint/2010/main" val="25457521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D782B80-8D25-072D-3B82-79F5C5AD4E98}"/>
              </a:ext>
            </a:extLst>
          </p:cNvPr>
          <p:cNvPicPr>
            <a:picLocks noGrp="1" noChangeAspect="1"/>
          </p:cNvPicPr>
          <p:nvPr>
            <p:ph idx="1"/>
          </p:nvPr>
        </p:nvPicPr>
        <p:blipFill>
          <a:blip r:embed="rId2"/>
          <a:stretch>
            <a:fillRect/>
          </a:stretch>
        </p:blipFill>
        <p:spPr>
          <a:xfrm>
            <a:off x="2571750" y="3182144"/>
            <a:ext cx="7048500" cy="1638300"/>
          </a:xfrm>
        </p:spPr>
      </p:pic>
    </p:spTree>
    <p:extLst>
      <p:ext uri="{BB962C8B-B14F-4D97-AF65-F5344CB8AC3E}">
        <p14:creationId xmlns:p14="http://schemas.microsoft.com/office/powerpoint/2010/main" val="14246290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97CC0AACCD58D45BA92CD5154842913" ma:contentTypeVersion="13" ma:contentTypeDescription="Create a new document." ma:contentTypeScope="" ma:versionID="de8d325270f85187aa93013598d1dcfe">
  <xsd:schema xmlns:xsd="http://www.w3.org/2001/XMLSchema" xmlns:xs="http://www.w3.org/2001/XMLSchema" xmlns:p="http://schemas.microsoft.com/office/2006/metadata/properties" xmlns:ns3="a368be3b-63e2-4a1c-b2f8-31507733bb6a" xmlns:ns4="617e05f6-1882-4ae4-9f7c-149d69233e8d" targetNamespace="http://schemas.microsoft.com/office/2006/metadata/properties" ma:root="true" ma:fieldsID="8bbabde1f027e1a5e5f0c53fa61a0a20" ns3:_="" ns4:_="">
    <xsd:import namespace="a368be3b-63e2-4a1c-b2f8-31507733bb6a"/>
    <xsd:import namespace="617e05f6-1882-4ae4-9f7c-149d69233e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68be3b-63e2-4a1c-b2f8-31507733bb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7e05f6-1882-4ae4-9f7c-149d69233e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www.w3.org/XML/1998/namespace"/>
    <ds:schemaRef ds:uri="http://purl.org/dc/elements/1.1/"/>
    <ds:schemaRef ds:uri="http://purl.org/dc/dcmitype/"/>
    <ds:schemaRef ds:uri="http://schemas.microsoft.com/office/2006/documentManagement/types"/>
    <ds:schemaRef ds:uri="http://purl.org/dc/terms/"/>
    <ds:schemaRef ds:uri="http://schemas.microsoft.com/office/2006/metadata/properties"/>
    <ds:schemaRef ds:uri="http://schemas.microsoft.com/office/infopath/2007/PartnerControls"/>
    <ds:schemaRef ds:uri="617e05f6-1882-4ae4-9f7c-149d69233e8d"/>
    <ds:schemaRef ds:uri="a368be3b-63e2-4a1c-b2f8-31507733bb6a"/>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4C7E938D-4A8A-4934-B2CE-8574E188F5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68be3b-63e2-4a1c-b2f8-31507733bb6a"/>
    <ds:schemaRef ds:uri="617e05f6-1882-4ae4-9f7c-149d69233e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8241</TotalTime>
  <Words>488</Words>
  <Application>Microsoft Office PowerPoint</Application>
  <PresentationFormat>Widescreen</PresentationFormat>
  <Paragraphs>40</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Futura PT Book</vt:lpstr>
      <vt:lpstr>Futura PT Demi</vt:lpstr>
      <vt:lpstr>Office Theme</vt:lpstr>
      <vt:lpstr>PowerPoint Presentation</vt:lpstr>
      <vt:lpstr>PowerPoint Presentation</vt:lpstr>
      <vt:lpstr>PowerPoint Presentation</vt:lpstr>
      <vt:lpstr>Esthetician and a Dermatologist Can Work Collaboratively </vt:lpstr>
      <vt:lpstr>Estheticians may not diagnose disorders and diseases of the skin</vt:lpstr>
      <vt:lpstr> Estheticians can help clients with</vt:lpstr>
      <vt:lpstr>PowerPoint Presentation</vt:lpstr>
      <vt:lpstr>Let’s Start with Lesions </vt:lpstr>
      <vt:lpstr>PowerPoint Presentation</vt:lpstr>
      <vt:lpstr>Primary Lesions</vt:lpstr>
      <vt:lpstr>Secondary Lesions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2023-04-11T22:24:57Z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0x010100897CC0AACCD58D45BA92CD5154842913</vt:lpwstr>
  </property>
</Properties>
</file>