
<file path=[Content_Types].xml><?xml version="1.0" encoding="utf-8"?>
<Types xmlns="http://schemas.openxmlformats.org/package/2006/content-types">
  <Default Extension="bin" ContentType="application/vnd.openxmlformats-officedocument.oleObject"/>
  <Default Extension="emf" ContentType="image/x-emf"/>
  <Default Extension="gif" ContentType="image/gif"/>
  <Default Extension="jpeg" ContentType="image/jpeg"/>
  <Default Extension="jpg" ContentType="image/jpeg"/>
  <Default Extension="m4a" ContentType="audio/mp4"/>
  <Default Extension="png" ContentType="image/png"/>
  <Default Extension="rels" ContentType="application/vnd.openxmlformats-package.relationships+xml"/>
  <Default Extension="wav" ContentType="audio/wav"/>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73"/>
  </p:notesMasterIdLst>
  <p:sldIdLst>
    <p:sldId id="256" r:id="rId5"/>
    <p:sldId id="441" r:id="rId6"/>
    <p:sldId id="442" r:id="rId7"/>
    <p:sldId id="443" r:id="rId8"/>
    <p:sldId id="352" r:id="rId9"/>
    <p:sldId id="353" r:id="rId10"/>
    <p:sldId id="354" r:id="rId11"/>
    <p:sldId id="355" r:id="rId12"/>
    <p:sldId id="356" r:id="rId13"/>
    <p:sldId id="357" r:id="rId14"/>
    <p:sldId id="266" r:id="rId15"/>
    <p:sldId id="359" r:id="rId16"/>
    <p:sldId id="360" r:id="rId17"/>
    <p:sldId id="361" r:id="rId18"/>
    <p:sldId id="362" r:id="rId19"/>
    <p:sldId id="363" r:id="rId20"/>
    <p:sldId id="335" r:id="rId21"/>
    <p:sldId id="336" r:id="rId22"/>
    <p:sldId id="337" r:id="rId23"/>
    <p:sldId id="338" r:id="rId24"/>
    <p:sldId id="339" r:id="rId25"/>
    <p:sldId id="259" r:id="rId26"/>
    <p:sldId id="261" r:id="rId27"/>
    <p:sldId id="262" r:id="rId28"/>
    <p:sldId id="444" r:id="rId29"/>
    <p:sldId id="447" r:id="rId30"/>
    <p:sldId id="448" r:id="rId31"/>
    <p:sldId id="267" r:id="rId32"/>
    <p:sldId id="449" r:id="rId33"/>
    <p:sldId id="450" r:id="rId34"/>
    <p:sldId id="344" r:id="rId35"/>
    <p:sldId id="320" r:id="rId36"/>
    <p:sldId id="321" r:id="rId37"/>
    <p:sldId id="323" r:id="rId38"/>
    <p:sldId id="329" r:id="rId39"/>
    <p:sldId id="269" r:id="rId40"/>
    <p:sldId id="270" r:id="rId41"/>
    <p:sldId id="271" r:id="rId42"/>
    <p:sldId id="272" r:id="rId43"/>
    <p:sldId id="273" r:id="rId44"/>
    <p:sldId id="274" r:id="rId45"/>
    <p:sldId id="275" r:id="rId46"/>
    <p:sldId id="276" r:id="rId47"/>
    <p:sldId id="277" r:id="rId48"/>
    <p:sldId id="281" r:id="rId49"/>
    <p:sldId id="282" r:id="rId50"/>
    <p:sldId id="283" r:id="rId51"/>
    <p:sldId id="284" r:id="rId52"/>
    <p:sldId id="330" r:id="rId53"/>
    <p:sldId id="291" r:id="rId54"/>
    <p:sldId id="292" r:id="rId55"/>
    <p:sldId id="293" r:id="rId56"/>
    <p:sldId id="294" r:id="rId57"/>
    <p:sldId id="285" r:id="rId58"/>
    <p:sldId id="451" r:id="rId59"/>
    <p:sldId id="334" r:id="rId60"/>
    <p:sldId id="340" r:id="rId61"/>
    <p:sldId id="345" r:id="rId62"/>
    <p:sldId id="305" r:id="rId63"/>
    <p:sldId id="446" r:id="rId64"/>
    <p:sldId id="445" r:id="rId65"/>
    <p:sldId id="309" r:id="rId66"/>
    <p:sldId id="313" r:id="rId67"/>
    <p:sldId id="316" r:id="rId68"/>
    <p:sldId id="341" r:id="rId69"/>
    <p:sldId id="346" r:id="rId70"/>
    <p:sldId id="328" r:id="rId71"/>
    <p:sldId id="436" r:id="rId7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 id="2" name="Richard Kowacz" initials="RK" lastIdx="1"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561" autoAdjust="0"/>
    <p:restoredTop sz="94660"/>
  </p:normalViewPr>
  <p:slideViewPr>
    <p:cSldViewPr snapToGrid="0">
      <p:cViewPr varScale="1">
        <p:scale>
          <a:sx n="78" d="100"/>
          <a:sy n="78" d="100"/>
        </p:scale>
        <p:origin x="672" y="43"/>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commentAuthors" Target="commentAuthor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notesMaster" Target="notesMasters/notesMaster1.xml"/><Relationship Id="rId78"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viewProps" Target="viewProps.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0272BDC-3549-4002-9FDE-59070074170B}" type="doc">
      <dgm:prSet loTypeId="urn:microsoft.com/office/officeart/2005/8/layout/process4" loCatId="list" qsTypeId="urn:microsoft.com/office/officeart/2005/8/quickstyle/simple1" qsCatId="simple" csTypeId="urn:microsoft.com/office/officeart/2005/8/colors/accent1_2" csCatId="accent1" phldr="1"/>
      <dgm:spPr/>
      <dgm:t>
        <a:bodyPr/>
        <a:lstStyle/>
        <a:p>
          <a:endParaRPr lang="en-CA"/>
        </a:p>
      </dgm:t>
    </dgm:pt>
    <dgm:pt modelId="{1E994846-A9F5-4F8C-9D2C-B594F9AE98A1}">
      <dgm:prSet phldrT="[Text]"/>
      <dgm:spPr>
        <a:solidFill>
          <a:srgbClr val="00D200"/>
        </a:solidFill>
      </dgm:spPr>
      <dgm:t>
        <a:bodyPr/>
        <a:lstStyle/>
        <a:p>
          <a:r>
            <a:rPr lang="en-CA" b="1" dirty="0">
              <a:solidFill>
                <a:schemeClr val="tx1"/>
              </a:solidFill>
            </a:rPr>
            <a:t>Substitution</a:t>
          </a:r>
        </a:p>
      </dgm:t>
    </dgm:pt>
    <dgm:pt modelId="{C8F257B9-1927-4B3F-9A93-D8EA438092DE}" type="parTrans" cxnId="{41D3523B-B0A3-43D0-A28F-3408B68E730A}">
      <dgm:prSet/>
      <dgm:spPr/>
      <dgm:t>
        <a:bodyPr/>
        <a:lstStyle/>
        <a:p>
          <a:endParaRPr lang="en-CA"/>
        </a:p>
      </dgm:t>
    </dgm:pt>
    <dgm:pt modelId="{C4E6A25A-1C07-43A7-90D3-C903B6AEB256}" type="sibTrans" cxnId="{41D3523B-B0A3-43D0-A28F-3408B68E730A}">
      <dgm:prSet/>
      <dgm:spPr/>
      <dgm:t>
        <a:bodyPr/>
        <a:lstStyle/>
        <a:p>
          <a:endParaRPr lang="en-CA"/>
        </a:p>
      </dgm:t>
    </dgm:pt>
    <dgm:pt modelId="{660789AC-8DDC-4870-AEF7-CD1A558FE18A}" type="pres">
      <dgm:prSet presAssocID="{F0272BDC-3549-4002-9FDE-59070074170B}" presName="Name0" presStyleCnt="0">
        <dgm:presLayoutVars>
          <dgm:dir/>
          <dgm:animLvl val="lvl"/>
          <dgm:resizeHandles val="exact"/>
        </dgm:presLayoutVars>
      </dgm:prSet>
      <dgm:spPr/>
    </dgm:pt>
    <dgm:pt modelId="{8E85E83D-A426-4F38-8BCC-379FAC68FCB5}" type="pres">
      <dgm:prSet presAssocID="{1E994846-A9F5-4F8C-9D2C-B594F9AE98A1}" presName="boxAndChildren" presStyleCnt="0"/>
      <dgm:spPr/>
    </dgm:pt>
    <dgm:pt modelId="{4F06EB75-7156-4492-985D-B644B11824E0}" type="pres">
      <dgm:prSet presAssocID="{1E994846-A9F5-4F8C-9D2C-B594F9AE98A1}" presName="parentTextBox" presStyleLbl="node1" presStyleIdx="0" presStyleCnt="1" custLinFactNeighborX="633" custLinFactNeighborY="5351"/>
      <dgm:spPr/>
    </dgm:pt>
  </dgm:ptLst>
  <dgm:cxnLst>
    <dgm:cxn modelId="{68F25409-A9D2-4227-92F8-B1B018289C76}" type="presOf" srcId="{1E994846-A9F5-4F8C-9D2C-B594F9AE98A1}" destId="{4F06EB75-7156-4492-985D-B644B11824E0}" srcOrd="0" destOrd="0" presId="urn:microsoft.com/office/officeart/2005/8/layout/process4"/>
    <dgm:cxn modelId="{41D3523B-B0A3-43D0-A28F-3408B68E730A}" srcId="{F0272BDC-3549-4002-9FDE-59070074170B}" destId="{1E994846-A9F5-4F8C-9D2C-B594F9AE98A1}" srcOrd="0" destOrd="0" parTransId="{C8F257B9-1927-4B3F-9A93-D8EA438092DE}" sibTransId="{C4E6A25A-1C07-43A7-90D3-C903B6AEB256}"/>
    <dgm:cxn modelId="{BB4302C5-3D76-41B9-B0D5-6BB33154E5C3}" type="presOf" srcId="{F0272BDC-3549-4002-9FDE-59070074170B}" destId="{660789AC-8DDC-4870-AEF7-CD1A558FE18A}" srcOrd="0" destOrd="0" presId="urn:microsoft.com/office/officeart/2005/8/layout/process4"/>
    <dgm:cxn modelId="{83880324-A3A6-4CC6-888E-C1029A64376B}" type="presParOf" srcId="{660789AC-8DDC-4870-AEF7-CD1A558FE18A}" destId="{8E85E83D-A426-4F38-8BCC-379FAC68FCB5}" srcOrd="0" destOrd="0" presId="urn:microsoft.com/office/officeart/2005/8/layout/process4"/>
    <dgm:cxn modelId="{B77FCAFC-E033-4F60-9ACB-FA2418809469}" type="presParOf" srcId="{8E85E83D-A426-4F38-8BCC-379FAC68FCB5}" destId="{4F06EB75-7156-4492-985D-B644B11824E0}" srcOrd="0" destOrd="0" presId="urn:microsoft.com/office/officeart/2005/8/layout/process4"/>
  </dgm:cxnLst>
  <dgm:bg/>
  <dgm:whole/>
  <dgm:extLst>
    <a:ext uri="http://schemas.microsoft.com/office/drawing/2008/diagram">
      <dsp:dataModelExt xmlns:dsp="http://schemas.microsoft.com/office/drawing/2008/diagram" relId="rId8"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F0272BDC-3549-4002-9FDE-59070074170B}" type="doc">
      <dgm:prSet loTypeId="urn:microsoft.com/office/officeart/2005/8/layout/process4" loCatId="list" qsTypeId="urn:microsoft.com/office/officeart/2005/8/quickstyle/simple1" qsCatId="simple" csTypeId="urn:microsoft.com/office/officeart/2005/8/colors/accent1_2" csCatId="accent1" phldr="1"/>
      <dgm:spPr/>
      <dgm:t>
        <a:bodyPr/>
        <a:lstStyle/>
        <a:p>
          <a:endParaRPr lang="en-CA"/>
        </a:p>
      </dgm:t>
    </dgm:pt>
    <dgm:pt modelId="{1E994846-A9F5-4F8C-9D2C-B594F9AE98A1}">
      <dgm:prSet phldrT="[Text]" custT="1"/>
      <dgm:spPr>
        <a:solidFill>
          <a:srgbClr val="00D200"/>
        </a:solidFill>
      </dgm:spPr>
      <dgm:t>
        <a:bodyPr tIns="0" bIns="144000"/>
        <a:lstStyle/>
        <a:p>
          <a:pPr algn="l"/>
          <a:r>
            <a:rPr lang="en-CA" sz="1800" b="0" dirty="0">
              <a:solidFill>
                <a:schemeClr val="tx1"/>
              </a:solidFill>
              <a:latin typeface="Times New Roman" pitchFamily="18" charset="0"/>
              <a:cs typeface="Times New Roman" pitchFamily="18" charset="0"/>
            </a:rPr>
            <a:t>- Replaces one hazard with one that </a:t>
          </a:r>
          <a:br>
            <a:rPr lang="en-CA" sz="1800" b="0" dirty="0">
              <a:solidFill>
                <a:schemeClr val="tx1"/>
              </a:solidFill>
              <a:latin typeface="Times New Roman" pitchFamily="18" charset="0"/>
              <a:cs typeface="Times New Roman" pitchFamily="18" charset="0"/>
            </a:rPr>
          </a:br>
          <a:r>
            <a:rPr lang="en-CA" sz="1800" b="0" dirty="0">
              <a:solidFill>
                <a:schemeClr val="tx1"/>
              </a:solidFill>
              <a:latin typeface="Times New Roman" pitchFamily="18" charset="0"/>
              <a:cs typeface="Times New Roman" pitchFamily="18" charset="0"/>
            </a:rPr>
            <a:t>  is a lessor risk</a:t>
          </a:r>
        </a:p>
        <a:p>
          <a:pPr algn="l"/>
          <a:r>
            <a:rPr lang="en-CA" sz="1800" b="0" dirty="0">
              <a:solidFill>
                <a:schemeClr val="tx1"/>
              </a:solidFill>
              <a:latin typeface="Times New Roman" pitchFamily="18" charset="0"/>
              <a:cs typeface="Times New Roman" pitchFamily="18" charset="0"/>
            </a:rPr>
            <a:t>- Work scheduling considerations- </a:t>
          </a:r>
          <a:br>
            <a:rPr lang="en-CA" sz="1800" b="0" dirty="0">
              <a:solidFill>
                <a:schemeClr val="tx1"/>
              </a:solidFill>
              <a:latin typeface="Times New Roman" pitchFamily="18" charset="0"/>
              <a:cs typeface="Times New Roman" pitchFamily="18" charset="0"/>
            </a:rPr>
          </a:br>
          <a:r>
            <a:rPr lang="en-CA" sz="1800" b="0" dirty="0">
              <a:solidFill>
                <a:schemeClr val="tx1"/>
              </a:solidFill>
              <a:latin typeface="Times New Roman" pitchFamily="18" charset="0"/>
              <a:cs typeface="Times New Roman" pitchFamily="18" charset="0"/>
            </a:rPr>
            <a:t>   Achieves same objective</a:t>
          </a:r>
        </a:p>
      </dgm:t>
    </dgm:pt>
    <dgm:pt modelId="{C8F257B9-1927-4B3F-9A93-D8EA438092DE}" type="parTrans" cxnId="{41D3523B-B0A3-43D0-A28F-3408B68E730A}">
      <dgm:prSet/>
      <dgm:spPr/>
      <dgm:t>
        <a:bodyPr/>
        <a:lstStyle/>
        <a:p>
          <a:endParaRPr lang="en-CA">
            <a:solidFill>
              <a:sysClr val="windowText" lastClr="000000"/>
            </a:solidFill>
          </a:endParaRPr>
        </a:p>
      </dgm:t>
    </dgm:pt>
    <dgm:pt modelId="{C4E6A25A-1C07-43A7-90D3-C903B6AEB256}" type="sibTrans" cxnId="{41D3523B-B0A3-43D0-A28F-3408B68E730A}">
      <dgm:prSet/>
      <dgm:spPr/>
      <dgm:t>
        <a:bodyPr/>
        <a:lstStyle/>
        <a:p>
          <a:endParaRPr lang="en-CA">
            <a:solidFill>
              <a:sysClr val="windowText" lastClr="000000"/>
            </a:solidFill>
          </a:endParaRPr>
        </a:p>
      </dgm:t>
    </dgm:pt>
    <dgm:pt modelId="{660789AC-8DDC-4870-AEF7-CD1A558FE18A}" type="pres">
      <dgm:prSet presAssocID="{F0272BDC-3549-4002-9FDE-59070074170B}" presName="Name0" presStyleCnt="0">
        <dgm:presLayoutVars>
          <dgm:dir/>
          <dgm:animLvl val="lvl"/>
          <dgm:resizeHandles val="exact"/>
        </dgm:presLayoutVars>
      </dgm:prSet>
      <dgm:spPr/>
    </dgm:pt>
    <dgm:pt modelId="{8E85E83D-A426-4F38-8BCC-379FAC68FCB5}" type="pres">
      <dgm:prSet presAssocID="{1E994846-A9F5-4F8C-9D2C-B594F9AE98A1}" presName="boxAndChildren" presStyleCnt="0"/>
      <dgm:spPr/>
    </dgm:pt>
    <dgm:pt modelId="{4F06EB75-7156-4492-985D-B644B11824E0}" type="pres">
      <dgm:prSet presAssocID="{1E994846-A9F5-4F8C-9D2C-B594F9AE98A1}" presName="parentTextBox" presStyleLbl="node1" presStyleIdx="0" presStyleCnt="1" custScaleY="97746" custLinFactNeighborX="12150" custLinFactNeighborY="0"/>
      <dgm:spPr/>
    </dgm:pt>
  </dgm:ptLst>
  <dgm:cxnLst>
    <dgm:cxn modelId="{41D3523B-B0A3-43D0-A28F-3408B68E730A}" srcId="{F0272BDC-3549-4002-9FDE-59070074170B}" destId="{1E994846-A9F5-4F8C-9D2C-B594F9AE98A1}" srcOrd="0" destOrd="0" parTransId="{C8F257B9-1927-4B3F-9A93-D8EA438092DE}" sibTransId="{C4E6A25A-1C07-43A7-90D3-C903B6AEB256}"/>
    <dgm:cxn modelId="{3B85F63B-5874-4A37-9AEE-37A1ABB0056A}" type="presOf" srcId="{F0272BDC-3549-4002-9FDE-59070074170B}" destId="{660789AC-8DDC-4870-AEF7-CD1A558FE18A}" srcOrd="0" destOrd="0" presId="urn:microsoft.com/office/officeart/2005/8/layout/process4"/>
    <dgm:cxn modelId="{F3F20562-FF21-415E-B71E-F1AA404FDE89}" type="presOf" srcId="{1E994846-A9F5-4F8C-9D2C-B594F9AE98A1}" destId="{4F06EB75-7156-4492-985D-B644B11824E0}" srcOrd="0" destOrd="0" presId="urn:microsoft.com/office/officeart/2005/8/layout/process4"/>
    <dgm:cxn modelId="{26EAF0D9-87F5-4A94-8BCF-B5D8B38AE8F2}" type="presParOf" srcId="{660789AC-8DDC-4870-AEF7-CD1A558FE18A}" destId="{8E85E83D-A426-4F38-8BCC-379FAC68FCB5}" srcOrd="0" destOrd="0" presId="urn:microsoft.com/office/officeart/2005/8/layout/process4"/>
    <dgm:cxn modelId="{1373AD2A-5750-4765-903C-10719AC87D84}" type="presParOf" srcId="{8E85E83D-A426-4F38-8BCC-379FAC68FCB5}" destId="{4F06EB75-7156-4492-985D-B644B11824E0}" srcOrd="0" destOrd="0" presId="urn:microsoft.com/office/officeart/2005/8/layout/process4"/>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0272BDC-3549-4002-9FDE-59070074170B}" type="doc">
      <dgm:prSet loTypeId="urn:microsoft.com/office/officeart/2005/8/layout/process4" loCatId="list" qsTypeId="urn:microsoft.com/office/officeart/2005/8/quickstyle/simple1" qsCatId="simple" csTypeId="urn:microsoft.com/office/officeart/2005/8/colors/accent1_2" csCatId="accent1" phldr="1"/>
      <dgm:spPr/>
      <dgm:t>
        <a:bodyPr/>
        <a:lstStyle/>
        <a:p>
          <a:endParaRPr lang="en-CA"/>
        </a:p>
      </dgm:t>
    </dgm:pt>
    <dgm:pt modelId="{1E994846-A9F5-4F8C-9D2C-B594F9AE98A1}">
      <dgm:prSet phldrT="[Text]" custT="1"/>
      <dgm:spPr>
        <a:solidFill>
          <a:srgbClr val="2D73FF"/>
        </a:solidFill>
      </dgm:spPr>
      <dgm:t>
        <a:bodyPr tIns="0" bIns="144000"/>
        <a:lstStyle/>
        <a:p>
          <a:pPr algn="l"/>
          <a:r>
            <a:rPr lang="en-CA" sz="1800" b="0" dirty="0">
              <a:solidFill>
                <a:schemeClr val="bg1"/>
              </a:solidFill>
              <a:latin typeface="Times New Roman" pitchFamily="18" charset="0"/>
              <a:cs typeface="Times New Roman" pitchFamily="18" charset="0"/>
            </a:rPr>
            <a:t>- Keep hazard separated from the </a:t>
          </a:r>
          <a:br>
            <a:rPr lang="en-CA" sz="1800" b="0" dirty="0">
              <a:solidFill>
                <a:schemeClr val="bg1"/>
              </a:solidFill>
              <a:latin typeface="Times New Roman" pitchFamily="18" charset="0"/>
              <a:cs typeface="Times New Roman" pitchFamily="18" charset="0"/>
            </a:rPr>
          </a:br>
          <a:r>
            <a:rPr lang="en-CA" sz="1800" b="0" dirty="0">
              <a:solidFill>
                <a:schemeClr val="bg1"/>
              </a:solidFill>
              <a:latin typeface="Times New Roman" pitchFamily="18" charset="0"/>
              <a:cs typeface="Times New Roman" pitchFamily="18" charset="0"/>
            </a:rPr>
            <a:t>  people  at risk</a:t>
          </a:r>
        </a:p>
      </dgm:t>
    </dgm:pt>
    <dgm:pt modelId="{C8F257B9-1927-4B3F-9A93-D8EA438092DE}" type="parTrans" cxnId="{41D3523B-B0A3-43D0-A28F-3408B68E730A}">
      <dgm:prSet/>
      <dgm:spPr/>
      <dgm:t>
        <a:bodyPr/>
        <a:lstStyle/>
        <a:p>
          <a:endParaRPr lang="en-CA">
            <a:solidFill>
              <a:sysClr val="windowText" lastClr="000000"/>
            </a:solidFill>
          </a:endParaRPr>
        </a:p>
      </dgm:t>
    </dgm:pt>
    <dgm:pt modelId="{C4E6A25A-1C07-43A7-90D3-C903B6AEB256}" type="sibTrans" cxnId="{41D3523B-B0A3-43D0-A28F-3408B68E730A}">
      <dgm:prSet/>
      <dgm:spPr/>
      <dgm:t>
        <a:bodyPr/>
        <a:lstStyle/>
        <a:p>
          <a:endParaRPr lang="en-CA">
            <a:solidFill>
              <a:sysClr val="windowText" lastClr="000000"/>
            </a:solidFill>
          </a:endParaRPr>
        </a:p>
      </dgm:t>
    </dgm:pt>
    <dgm:pt modelId="{660789AC-8DDC-4870-AEF7-CD1A558FE18A}" type="pres">
      <dgm:prSet presAssocID="{F0272BDC-3549-4002-9FDE-59070074170B}" presName="Name0" presStyleCnt="0">
        <dgm:presLayoutVars>
          <dgm:dir/>
          <dgm:animLvl val="lvl"/>
          <dgm:resizeHandles val="exact"/>
        </dgm:presLayoutVars>
      </dgm:prSet>
      <dgm:spPr/>
    </dgm:pt>
    <dgm:pt modelId="{8E85E83D-A426-4F38-8BCC-379FAC68FCB5}" type="pres">
      <dgm:prSet presAssocID="{1E994846-A9F5-4F8C-9D2C-B594F9AE98A1}" presName="boxAndChildren" presStyleCnt="0"/>
      <dgm:spPr/>
    </dgm:pt>
    <dgm:pt modelId="{4F06EB75-7156-4492-985D-B644B11824E0}" type="pres">
      <dgm:prSet presAssocID="{1E994846-A9F5-4F8C-9D2C-B594F9AE98A1}" presName="parentTextBox" presStyleLbl="node1" presStyleIdx="0" presStyleCnt="1" custScaleY="97746"/>
      <dgm:spPr/>
    </dgm:pt>
  </dgm:ptLst>
  <dgm:cxnLst>
    <dgm:cxn modelId="{41D3523B-B0A3-43D0-A28F-3408B68E730A}" srcId="{F0272BDC-3549-4002-9FDE-59070074170B}" destId="{1E994846-A9F5-4F8C-9D2C-B594F9AE98A1}" srcOrd="0" destOrd="0" parTransId="{C8F257B9-1927-4B3F-9A93-D8EA438092DE}" sibTransId="{C4E6A25A-1C07-43A7-90D3-C903B6AEB256}"/>
    <dgm:cxn modelId="{0B085B61-39C3-4723-A8D8-37BA6A1FCAA7}" type="presOf" srcId="{1E994846-A9F5-4F8C-9D2C-B594F9AE98A1}" destId="{4F06EB75-7156-4492-985D-B644B11824E0}" srcOrd="0" destOrd="0" presId="urn:microsoft.com/office/officeart/2005/8/layout/process4"/>
    <dgm:cxn modelId="{C9DC65D2-CC27-48CF-90C5-3EE8E496BC8C}" type="presOf" srcId="{F0272BDC-3549-4002-9FDE-59070074170B}" destId="{660789AC-8DDC-4870-AEF7-CD1A558FE18A}" srcOrd="0" destOrd="0" presId="urn:microsoft.com/office/officeart/2005/8/layout/process4"/>
    <dgm:cxn modelId="{98AE0CD1-CF65-4E86-ADF1-E527DC7D3A10}" type="presParOf" srcId="{660789AC-8DDC-4870-AEF7-CD1A558FE18A}" destId="{8E85E83D-A426-4F38-8BCC-379FAC68FCB5}" srcOrd="0" destOrd="0" presId="urn:microsoft.com/office/officeart/2005/8/layout/process4"/>
    <dgm:cxn modelId="{F4E39B24-EBEE-45EB-8172-43FB78D6B880}" type="presParOf" srcId="{8E85E83D-A426-4F38-8BCC-379FAC68FCB5}" destId="{4F06EB75-7156-4492-985D-B644B11824E0}" srcOrd="0" destOrd="0" presId="urn:microsoft.com/office/officeart/2005/8/layout/process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0272BDC-3549-4002-9FDE-59070074170B}" type="doc">
      <dgm:prSet loTypeId="urn:microsoft.com/office/officeart/2005/8/layout/process4" loCatId="list" qsTypeId="urn:microsoft.com/office/officeart/2005/8/quickstyle/simple1" qsCatId="simple" csTypeId="urn:microsoft.com/office/officeart/2005/8/colors/accent1_2" csCatId="accent1" phldr="1"/>
      <dgm:spPr/>
      <dgm:t>
        <a:bodyPr/>
        <a:lstStyle/>
        <a:p>
          <a:endParaRPr lang="en-CA"/>
        </a:p>
      </dgm:t>
    </dgm:pt>
    <dgm:pt modelId="{1E994846-A9F5-4F8C-9D2C-B594F9AE98A1}">
      <dgm:prSet phldrT="[Text]"/>
      <dgm:spPr>
        <a:solidFill>
          <a:srgbClr val="EBD5EA"/>
        </a:solidFill>
      </dgm:spPr>
      <dgm:t>
        <a:bodyPr/>
        <a:lstStyle/>
        <a:p>
          <a:r>
            <a:rPr lang="en-CA" b="1" dirty="0">
              <a:solidFill>
                <a:schemeClr val="tx1"/>
              </a:solidFill>
            </a:rPr>
            <a:t>Administrative</a:t>
          </a:r>
        </a:p>
      </dgm:t>
    </dgm:pt>
    <dgm:pt modelId="{C8F257B9-1927-4B3F-9A93-D8EA438092DE}" type="parTrans" cxnId="{41D3523B-B0A3-43D0-A28F-3408B68E730A}">
      <dgm:prSet/>
      <dgm:spPr/>
      <dgm:t>
        <a:bodyPr/>
        <a:lstStyle/>
        <a:p>
          <a:endParaRPr lang="en-CA"/>
        </a:p>
      </dgm:t>
    </dgm:pt>
    <dgm:pt modelId="{C4E6A25A-1C07-43A7-90D3-C903B6AEB256}" type="sibTrans" cxnId="{41D3523B-B0A3-43D0-A28F-3408B68E730A}">
      <dgm:prSet/>
      <dgm:spPr/>
      <dgm:t>
        <a:bodyPr/>
        <a:lstStyle/>
        <a:p>
          <a:endParaRPr lang="en-CA"/>
        </a:p>
      </dgm:t>
    </dgm:pt>
    <dgm:pt modelId="{660789AC-8DDC-4870-AEF7-CD1A558FE18A}" type="pres">
      <dgm:prSet presAssocID="{F0272BDC-3549-4002-9FDE-59070074170B}" presName="Name0" presStyleCnt="0">
        <dgm:presLayoutVars>
          <dgm:dir/>
          <dgm:animLvl val="lvl"/>
          <dgm:resizeHandles val="exact"/>
        </dgm:presLayoutVars>
      </dgm:prSet>
      <dgm:spPr/>
    </dgm:pt>
    <dgm:pt modelId="{8E85E83D-A426-4F38-8BCC-379FAC68FCB5}" type="pres">
      <dgm:prSet presAssocID="{1E994846-A9F5-4F8C-9D2C-B594F9AE98A1}" presName="boxAndChildren" presStyleCnt="0"/>
      <dgm:spPr/>
    </dgm:pt>
    <dgm:pt modelId="{4F06EB75-7156-4492-985D-B644B11824E0}" type="pres">
      <dgm:prSet presAssocID="{1E994846-A9F5-4F8C-9D2C-B594F9AE98A1}" presName="parentTextBox" presStyleLbl="node1" presStyleIdx="0" presStyleCnt="1" custLinFactNeighborX="-713"/>
      <dgm:spPr/>
    </dgm:pt>
  </dgm:ptLst>
  <dgm:cxnLst>
    <dgm:cxn modelId="{41D3523B-B0A3-43D0-A28F-3408B68E730A}" srcId="{F0272BDC-3549-4002-9FDE-59070074170B}" destId="{1E994846-A9F5-4F8C-9D2C-B594F9AE98A1}" srcOrd="0" destOrd="0" parTransId="{C8F257B9-1927-4B3F-9A93-D8EA438092DE}" sibTransId="{C4E6A25A-1C07-43A7-90D3-C903B6AEB256}"/>
    <dgm:cxn modelId="{36409F3D-93F9-4DAD-9C91-D7D29D0E292B}" type="presOf" srcId="{1E994846-A9F5-4F8C-9D2C-B594F9AE98A1}" destId="{4F06EB75-7156-4492-985D-B644B11824E0}" srcOrd="0" destOrd="0" presId="urn:microsoft.com/office/officeart/2005/8/layout/process4"/>
    <dgm:cxn modelId="{59B5FDA4-A8A9-49E0-872D-03E82C5ECF28}" type="presOf" srcId="{F0272BDC-3549-4002-9FDE-59070074170B}" destId="{660789AC-8DDC-4870-AEF7-CD1A558FE18A}" srcOrd="0" destOrd="0" presId="urn:microsoft.com/office/officeart/2005/8/layout/process4"/>
    <dgm:cxn modelId="{B2E46D53-B49F-42B9-A317-5BD6A7BF0647}" type="presParOf" srcId="{660789AC-8DDC-4870-AEF7-CD1A558FE18A}" destId="{8E85E83D-A426-4F38-8BCC-379FAC68FCB5}" srcOrd="0" destOrd="0" presId="urn:microsoft.com/office/officeart/2005/8/layout/process4"/>
    <dgm:cxn modelId="{25E3E923-A228-44B4-9BEB-852EFBBF2DF7}" type="presParOf" srcId="{8E85E83D-A426-4F38-8BCC-379FAC68FCB5}" destId="{4F06EB75-7156-4492-985D-B644B11824E0}" srcOrd="0" destOrd="0" presId="urn:microsoft.com/office/officeart/2005/8/layout/process4"/>
  </dgm:cxnLst>
  <dgm:bg>
    <a:noFill/>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06EB75-7156-4492-985D-B644B11824E0}">
      <dsp:nvSpPr>
        <dsp:cNvPr id="0" name=""/>
        <dsp:cNvSpPr/>
      </dsp:nvSpPr>
      <dsp:spPr>
        <a:xfrm>
          <a:off x="0" y="0"/>
          <a:ext cx="2257425" cy="612649"/>
        </a:xfrm>
        <a:prstGeom prst="rect">
          <a:avLst/>
        </a:prstGeom>
        <a:solidFill>
          <a:srgbClr val="00D2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149352" rIns="149352" bIns="149352" numCol="1" spcCol="1270" anchor="ctr" anchorCtr="0">
          <a:noAutofit/>
        </a:bodyPr>
        <a:lstStyle/>
        <a:p>
          <a:pPr marL="0" lvl="0" indent="0" algn="ctr" defTabSz="933450">
            <a:lnSpc>
              <a:spcPct val="90000"/>
            </a:lnSpc>
            <a:spcBef>
              <a:spcPct val="0"/>
            </a:spcBef>
            <a:spcAft>
              <a:spcPct val="35000"/>
            </a:spcAft>
            <a:buNone/>
          </a:pPr>
          <a:r>
            <a:rPr lang="en-CA" sz="2100" b="1" kern="1200" dirty="0">
              <a:solidFill>
                <a:schemeClr val="tx1"/>
              </a:solidFill>
            </a:rPr>
            <a:t>Substitution</a:t>
          </a:r>
        </a:p>
      </dsp:txBody>
      <dsp:txXfrm>
        <a:off x="0" y="0"/>
        <a:ext cx="2257425" cy="61264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06EB75-7156-4492-985D-B644B11824E0}">
      <dsp:nvSpPr>
        <dsp:cNvPr id="0" name=""/>
        <dsp:cNvSpPr/>
      </dsp:nvSpPr>
      <dsp:spPr>
        <a:xfrm>
          <a:off x="0" y="20610"/>
          <a:ext cx="3733728" cy="1787578"/>
        </a:xfrm>
        <a:prstGeom prst="rect">
          <a:avLst/>
        </a:prstGeom>
        <a:solidFill>
          <a:srgbClr val="00D2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0" rIns="128016" bIns="144000" numCol="1" spcCol="1270" anchor="ctr" anchorCtr="0">
          <a:noAutofit/>
        </a:bodyPr>
        <a:lstStyle/>
        <a:p>
          <a:pPr marL="0" lvl="0" indent="0" algn="l" defTabSz="800100">
            <a:lnSpc>
              <a:spcPct val="90000"/>
            </a:lnSpc>
            <a:spcBef>
              <a:spcPct val="0"/>
            </a:spcBef>
            <a:spcAft>
              <a:spcPct val="35000"/>
            </a:spcAft>
            <a:buNone/>
          </a:pPr>
          <a:r>
            <a:rPr lang="en-CA" sz="1800" b="0" kern="1200" dirty="0">
              <a:solidFill>
                <a:schemeClr val="tx1"/>
              </a:solidFill>
              <a:latin typeface="Times New Roman" pitchFamily="18" charset="0"/>
              <a:cs typeface="Times New Roman" pitchFamily="18" charset="0"/>
            </a:rPr>
            <a:t>- Replaces one hazard with one that </a:t>
          </a:r>
          <a:br>
            <a:rPr lang="en-CA" sz="1800" b="0" kern="1200" dirty="0">
              <a:solidFill>
                <a:schemeClr val="tx1"/>
              </a:solidFill>
              <a:latin typeface="Times New Roman" pitchFamily="18" charset="0"/>
              <a:cs typeface="Times New Roman" pitchFamily="18" charset="0"/>
            </a:rPr>
          </a:br>
          <a:r>
            <a:rPr lang="en-CA" sz="1800" b="0" kern="1200" dirty="0">
              <a:solidFill>
                <a:schemeClr val="tx1"/>
              </a:solidFill>
              <a:latin typeface="Times New Roman" pitchFamily="18" charset="0"/>
              <a:cs typeface="Times New Roman" pitchFamily="18" charset="0"/>
            </a:rPr>
            <a:t>  is a lessor risk</a:t>
          </a:r>
        </a:p>
        <a:p>
          <a:pPr marL="0" lvl="0" indent="0" algn="l" defTabSz="800100">
            <a:lnSpc>
              <a:spcPct val="90000"/>
            </a:lnSpc>
            <a:spcBef>
              <a:spcPct val="0"/>
            </a:spcBef>
            <a:spcAft>
              <a:spcPct val="35000"/>
            </a:spcAft>
            <a:buNone/>
          </a:pPr>
          <a:r>
            <a:rPr lang="en-CA" sz="1800" b="0" kern="1200" dirty="0">
              <a:solidFill>
                <a:schemeClr val="tx1"/>
              </a:solidFill>
              <a:latin typeface="Times New Roman" pitchFamily="18" charset="0"/>
              <a:cs typeface="Times New Roman" pitchFamily="18" charset="0"/>
            </a:rPr>
            <a:t>- Work scheduling considerations- </a:t>
          </a:r>
          <a:br>
            <a:rPr lang="en-CA" sz="1800" b="0" kern="1200" dirty="0">
              <a:solidFill>
                <a:schemeClr val="tx1"/>
              </a:solidFill>
              <a:latin typeface="Times New Roman" pitchFamily="18" charset="0"/>
              <a:cs typeface="Times New Roman" pitchFamily="18" charset="0"/>
            </a:rPr>
          </a:br>
          <a:r>
            <a:rPr lang="en-CA" sz="1800" b="0" kern="1200" dirty="0">
              <a:solidFill>
                <a:schemeClr val="tx1"/>
              </a:solidFill>
              <a:latin typeface="Times New Roman" pitchFamily="18" charset="0"/>
              <a:cs typeface="Times New Roman" pitchFamily="18" charset="0"/>
            </a:rPr>
            <a:t>   Achieves same objective</a:t>
          </a:r>
        </a:p>
      </dsp:txBody>
      <dsp:txXfrm>
        <a:off x="0" y="20610"/>
        <a:ext cx="3733728" cy="178757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06EB75-7156-4492-985D-B644B11824E0}">
      <dsp:nvSpPr>
        <dsp:cNvPr id="0" name=""/>
        <dsp:cNvSpPr/>
      </dsp:nvSpPr>
      <dsp:spPr>
        <a:xfrm>
          <a:off x="0" y="17175"/>
          <a:ext cx="3472502" cy="1489649"/>
        </a:xfrm>
        <a:prstGeom prst="rect">
          <a:avLst/>
        </a:prstGeom>
        <a:solidFill>
          <a:srgbClr val="2D73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0" rIns="128016" bIns="144000" numCol="1" spcCol="1270" anchor="ctr" anchorCtr="0">
          <a:noAutofit/>
        </a:bodyPr>
        <a:lstStyle/>
        <a:p>
          <a:pPr marL="0" lvl="0" indent="0" algn="l" defTabSz="800100">
            <a:lnSpc>
              <a:spcPct val="90000"/>
            </a:lnSpc>
            <a:spcBef>
              <a:spcPct val="0"/>
            </a:spcBef>
            <a:spcAft>
              <a:spcPct val="35000"/>
            </a:spcAft>
            <a:buNone/>
          </a:pPr>
          <a:r>
            <a:rPr lang="en-CA" sz="1800" b="0" kern="1200" dirty="0">
              <a:solidFill>
                <a:schemeClr val="bg1"/>
              </a:solidFill>
              <a:latin typeface="Times New Roman" pitchFamily="18" charset="0"/>
              <a:cs typeface="Times New Roman" pitchFamily="18" charset="0"/>
            </a:rPr>
            <a:t>- Keep hazard separated from the </a:t>
          </a:r>
          <a:br>
            <a:rPr lang="en-CA" sz="1800" b="0" kern="1200" dirty="0">
              <a:solidFill>
                <a:schemeClr val="bg1"/>
              </a:solidFill>
              <a:latin typeface="Times New Roman" pitchFamily="18" charset="0"/>
              <a:cs typeface="Times New Roman" pitchFamily="18" charset="0"/>
            </a:rPr>
          </a:br>
          <a:r>
            <a:rPr lang="en-CA" sz="1800" b="0" kern="1200" dirty="0">
              <a:solidFill>
                <a:schemeClr val="bg1"/>
              </a:solidFill>
              <a:latin typeface="Times New Roman" pitchFamily="18" charset="0"/>
              <a:cs typeface="Times New Roman" pitchFamily="18" charset="0"/>
            </a:rPr>
            <a:t>  people  at risk</a:t>
          </a:r>
        </a:p>
      </dsp:txBody>
      <dsp:txXfrm>
        <a:off x="0" y="17175"/>
        <a:ext cx="3472502" cy="148964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06EB75-7156-4492-985D-B644B11824E0}">
      <dsp:nvSpPr>
        <dsp:cNvPr id="0" name=""/>
        <dsp:cNvSpPr/>
      </dsp:nvSpPr>
      <dsp:spPr>
        <a:xfrm>
          <a:off x="0" y="0"/>
          <a:ext cx="1914525" cy="663703"/>
        </a:xfrm>
        <a:prstGeom prst="rect">
          <a:avLst/>
        </a:prstGeom>
        <a:solidFill>
          <a:srgbClr val="EBD5EA"/>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149352" rIns="149352" bIns="149352" numCol="1" spcCol="1270" anchor="ctr" anchorCtr="0">
          <a:noAutofit/>
        </a:bodyPr>
        <a:lstStyle/>
        <a:p>
          <a:pPr marL="0" lvl="0" indent="0" algn="ctr" defTabSz="933450">
            <a:lnSpc>
              <a:spcPct val="90000"/>
            </a:lnSpc>
            <a:spcBef>
              <a:spcPct val="0"/>
            </a:spcBef>
            <a:spcAft>
              <a:spcPct val="35000"/>
            </a:spcAft>
            <a:buNone/>
          </a:pPr>
          <a:r>
            <a:rPr lang="en-CA" sz="2100" b="1" kern="1200" dirty="0">
              <a:solidFill>
                <a:schemeClr val="tx1"/>
              </a:solidFill>
            </a:rPr>
            <a:t>Administrative</a:t>
          </a:r>
        </a:p>
      </dsp:txBody>
      <dsp:txXfrm>
        <a:off x="0" y="0"/>
        <a:ext cx="1914525" cy="663703"/>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2023-03-28</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lvl1pPr>
              <a:defRPr>
                <a:solidFill>
                  <a:srgbClr val="A21D22"/>
                </a:solidFill>
              </a:defRPr>
            </a:lvl1pPr>
          </a:lstStyle>
          <a:p>
            <a:r>
              <a:rPr lang="en-US" dirty="0"/>
              <a:t>Click to edit Master title style</a:t>
            </a:r>
            <a:endParaRPr lang="en-CA" dirty="0"/>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7" name="Picture 6">
            <a:extLst>
              <a:ext uri="{FF2B5EF4-FFF2-40B4-BE49-F238E27FC236}">
                <a16:creationId xmlns:a16="http://schemas.microsoft.com/office/drawing/2014/main" id="{9B5E2246-821E-4E8A-AF50-2057A9D77ACB}"/>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3"/>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4"/>
          <a:stretch>
            <a:fillRect/>
          </a:stretch>
        </p:blipFill>
        <p:spPr>
          <a:xfrm rot="10800000">
            <a:off x="1" y="6581556"/>
            <a:ext cx="12192000" cy="345368"/>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2023-03-28</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5.png"/><Relationship Id="rId4" Type="http://schemas.openxmlformats.org/officeDocument/2006/relationships/image" Target="../media/image4.jp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5.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5.pn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5.png"/><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5.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5.png"/><Relationship Id="rId5" Type="http://schemas.openxmlformats.org/officeDocument/2006/relationships/image" Target="../media/image12.pn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5.png"/><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2.xml"/><Relationship Id="rId7" Type="http://schemas.openxmlformats.org/officeDocument/2006/relationships/image" Target="../media/image16.pn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15.png"/><Relationship Id="rId5" Type="http://schemas.openxmlformats.org/officeDocument/2006/relationships/image" Target="../media/image14.emf"/><Relationship Id="rId4" Type="http://schemas.openxmlformats.org/officeDocument/2006/relationships/oleObject" Target="../embeddings/oleObject1.bin"/></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8.png"/><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5.png"/><Relationship Id="rId5" Type="http://schemas.openxmlformats.org/officeDocument/2006/relationships/image" Target="../media/image17.jpeg"/><Relationship Id="rId4" Type="http://schemas.openxmlformats.org/officeDocument/2006/relationships/hyperlink" Target="http://images.google.ca/imgres?imgurl=http://static.howstuffworks.com/gif/power-outlet.jpg&amp;imgrefurl=http://science.howstuffworks.com/power7.htm&amp;h=218&amp;w=140&amp;sz=12&amp;tbnid=nTeW-a_6pxcJ:&amp;tbnh=101&amp;tbnw=65&amp;start=22&amp;prev=/images%3Fq%3DOutlet%26start%3D20%26hl%3Den%26lr%3D%26ie%3DUTF-8%26sa%3DN" TargetMode="External"/></Relationships>
</file>

<file path=ppt/slides/_rels/slide12.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slideLayout" Target="../slideLayouts/slideLayout2.xml"/><Relationship Id="rId7" Type="http://schemas.openxmlformats.org/officeDocument/2006/relationships/image" Target="../media/image21.png"/><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 Id="rId9"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5" Type="http://schemas.openxmlformats.org/officeDocument/2006/relationships/image" Target="../media/image5.png"/><Relationship Id="rId4" Type="http://schemas.openxmlformats.org/officeDocument/2006/relationships/image" Target="../media/image23.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5.png"/><Relationship Id="rId5" Type="http://schemas.openxmlformats.org/officeDocument/2006/relationships/image" Target="../media/image25.png"/><Relationship Id="rId4" Type="http://schemas.openxmlformats.org/officeDocument/2006/relationships/image" Target="../media/image24.png"/></Relationships>
</file>

<file path=ppt/slides/_rels/slide15.xml.rels><?xml version="1.0" encoding="UTF-8" standalone="yes"?>
<Relationships xmlns="http://schemas.openxmlformats.org/package/2006/relationships"><Relationship Id="rId8" Type="http://schemas.openxmlformats.org/officeDocument/2006/relationships/oleObject" Target="../embeddings/oleObject3.bin"/><Relationship Id="rId3" Type="http://schemas.openxmlformats.org/officeDocument/2006/relationships/slideLayout" Target="../slideLayouts/slideLayout2.xml"/><Relationship Id="rId7" Type="http://schemas.openxmlformats.org/officeDocument/2006/relationships/image" Target="../media/image26.wmf"/><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oleObject" Target="../embeddings/oleObject2.bin"/><Relationship Id="rId5" Type="http://schemas.openxmlformats.org/officeDocument/2006/relationships/image" Target="../media/image25.png"/><Relationship Id="rId10" Type="http://schemas.openxmlformats.org/officeDocument/2006/relationships/image" Target="../media/image5.png"/><Relationship Id="rId4" Type="http://schemas.openxmlformats.org/officeDocument/2006/relationships/image" Target="../media/image24.png"/><Relationship Id="rId9" Type="http://schemas.openxmlformats.org/officeDocument/2006/relationships/image" Target="../media/image27.wmf"/></Relationships>
</file>

<file path=ppt/slides/_rels/slide1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2.xml"/><Relationship Id="rId7" Type="http://schemas.openxmlformats.org/officeDocument/2006/relationships/image" Target="../media/image27.wmf"/><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oleObject" Target="../embeddings/oleObject4.bin"/><Relationship Id="rId5" Type="http://schemas.openxmlformats.org/officeDocument/2006/relationships/image" Target="../media/image25.png"/><Relationship Id="rId4" Type="http://schemas.openxmlformats.org/officeDocument/2006/relationships/image" Target="../media/image24.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7.m4a"/><Relationship Id="rId1" Type="http://schemas.microsoft.com/office/2007/relationships/media" Target="../media/media17.m4a"/><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8.m4a"/><Relationship Id="rId1" Type="http://schemas.microsoft.com/office/2007/relationships/media" Target="../media/media18.m4a"/><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9.m4a"/><Relationship Id="rId1" Type="http://schemas.microsoft.com/office/2007/relationships/media" Target="../media/media19.m4a"/><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0.m4a"/><Relationship Id="rId1" Type="http://schemas.microsoft.com/office/2007/relationships/media" Target="../media/media20.m4a"/><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3" Type="http://schemas.openxmlformats.org/officeDocument/2006/relationships/audio" Target="../media/media21.m4a"/><Relationship Id="rId7" Type="http://schemas.openxmlformats.org/officeDocument/2006/relationships/image" Target="../media/image5.png"/><Relationship Id="rId2" Type="http://schemas.microsoft.com/office/2007/relationships/media" Target="../media/media21.m4a"/><Relationship Id="rId1" Type="http://schemas.openxmlformats.org/officeDocument/2006/relationships/tags" Target="../tags/tag1.xml"/><Relationship Id="rId6" Type="http://schemas.openxmlformats.org/officeDocument/2006/relationships/image" Target="../media/image28.png"/><Relationship Id="rId5" Type="http://schemas.openxmlformats.org/officeDocument/2006/relationships/audio" Target="../media/audio1.wav"/><Relationship Id="rId4"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2.m4a"/><Relationship Id="rId1" Type="http://schemas.microsoft.com/office/2007/relationships/media" Target="../media/media22.m4a"/><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3.m4a"/><Relationship Id="rId1" Type="http://schemas.microsoft.com/office/2007/relationships/media" Target="../media/media23.m4a"/><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4.m4a"/><Relationship Id="rId1" Type="http://schemas.microsoft.com/office/2007/relationships/media" Target="../media/media24.m4a"/><Relationship Id="rId5" Type="http://schemas.openxmlformats.org/officeDocument/2006/relationships/image" Target="../media/image5.png"/><Relationship Id="rId4" Type="http://schemas.openxmlformats.org/officeDocument/2006/relationships/image" Target="../media/image29.jp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5.m4a"/><Relationship Id="rId1" Type="http://schemas.microsoft.com/office/2007/relationships/media" Target="../media/media25.m4a"/><Relationship Id="rId5" Type="http://schemas.openxmlformats.org/officeDocument/2006/relationships/image" Target="../media/image5.png"/><Relationship Id="rId4" Type="http://schemas.openxmlformats.org/officeDocument/2006/relationships/image" Target="../media/image30.jpg"/></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6.m4a"/><Relationship Id="rId1" Type="http://schemas.microsoft.com/office/2007/relationships/media" Target="../media/media26.m4a"/><Relationship Id="rId5" Type="http://schemas.openxmlformats.org/officeDocument/2006/relationships/image" Target="../media/image5.png"/><Relationship Id="rId4" Type="http://schemas.openxmlformats.org/officeDocument/2006/relationships/image" Target="../media/image31.jpg"/></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7.m4a"/><Relationship Id="rId1" Type="http://schemas.microsoft.com/office/2007/relationships/media" Target="../media/media27.m4a"/><Relationship Id="rId5" Type="http://schemas.openxmlformats.org/officeDocument/2006/relationships/image" Target="../media/image5.png"/><Relationship Id="rId4" Type="http://schemas.openxmlformats.org/officeDocument/2006/relationships/image" Target="../media/image32.jpg"/></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8.m4a"/><Relationship Id="rId1" Type="http://schemas.microsoft.com/office/2007/relationships/media" Target="../media/media28.m4a"/><Relationship Id="rId5" Type="http://schemas.openxmlformats.org/officeDocument/2006/relationships/image" Target="../media/image5.png"/><Relationship Id="rId4" Type="http://schemas.openxmlformats.org/officeDocument/2006/relationships/image" Target="../media/image33.jp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9.m4a"/><Relationship Id="rId1" Type="http://schemas.microsoft.com/office/2007/relationships/media" Target="../media/media29.m4a"/><Relationship Id="rId5" Type="http://schemas.openxmlformats.org/officeDocument/2006/relationships/image" Target="../media/image5.png"/><Relationship Id="rId4" Type="http://schemas.openxmlformats.org/officeDocument/2006/relationships/image" Target="../media/image34.jpg"/></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0.m4a"/><Relationship Id="rId1" Type="http://schemas.microsoft.com/office/2007/relationships/media" Target="../media/media30.m4a"/><Relationship Id="rId6" Type="http://schemas.openxmlformats.org/officeDocument/2006/relationships/image" Target="../media/image5.png"/><Relationship Id="rId5" Type="http://schemas.openxmlformats.org/officeDocument/2006/relationships/image" Target="../media/image36.gif"/><Relationship Id="rId4" Type="http://schemas.openxmlformats.org/officeDocument/2006/relationships/image" Target="../media/image35.jpg"/></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1.m4a"/><Relationship Id="rId1" Type="http://schemas.microsoft.com/office/2007/relationships/media" Target="../media/media31.m4a"/><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2.m4a"/><Relationship Id="rId1" Type="http://schemas.microsoft.com/office/2007/relationships/media" Target="../media/media32.m4a"/><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3.m4a"/><Relationship Id="rId1" Type="http://schemas.microsoft.com/office/2007/relationships/media" Target="../media/media33.m4a"/><Relationship Id="rId4" Type="http://schemas.openxmlformats.org/officeDocument/2006/relationships/image" Target="../media/image5.png"/></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4.m4a"/><Relationship Id="rId1" Type="http://schemas.microsoft.com/office/2007/relationships/media" Target="../media/media34.m4a"/><Relationship Id="rId4" Type="http://schemas.openxmlformats.org/officeDocument/2006/relationships/image" Target="../media/image5.png"/></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5.m4a"/><Relationship Id="rId1" Type="http://schemas.microsoft.com/office/2007/relationships/media" Target="../media/media35.m4a"/><Relationship Id="rId4" Type="http://schemas.openxmlformats.org/officeDocument/2006/relationships/image" Target="../media/image5.png"/></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6.m4a"/><Relationship Id="rId1" Type="http://schemas.microsoft.com/office/2007/relationships/media" Target="../media/media36.m4a"/><Relationship Id="rId4" Type="http://schemas.openxmlformats.org/officeDocument/2006/relationships/image" Target="../media/image5.png"/></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7.m4a"/><Relationship Id="rId1" Type="http://schemas.microsoft.com/office/2007/relationships/media" Target="../media/media37.m4a"/><Relationship Id="rId4" Type="http://schemas.openxmlformats.org/officeDocument/2006/relationships/image" Target="../media/image5.png"/></Relationships>
</file>

<file path=ppt/slides/_rels/slide39.xml.rels><?xml version="1.0" encoding="UTF-8" standalone="yes"?>
<Relationships xmlns="http://schemas.openxmlformats.org/package/2006/relationships"><Relationship Id="rId8" Type="http://schemas.microsoft.com/office/2007/relationships/diagramDrawing" Target="../diagrams/drawing1.xml"/><Relationship Id="rId13" Type="http://schemas.microsoft.com/office/2007/relationships/diagramDrawing" Target="../diagrams/drawing2.xml"/><Relationship Id="rId3" Type="http://schemas.openxmlformats.org/officeDocument/2006/relationships/slideLayout" Target="../slideLayouts/slideLayout2.xml"/><Relationship Id="rId7" Type="http://schemas.openxmlformats.org/officeDocument/2006/relationships/diagramColors" Target="../diagrams/colors1.xml"/><Relationship Id="rId12" Type="http://schemas.openxmlformats.org/officeDocument/2006/relationships/diagramColors" Target="../diagrams/colors2.xml"/><Relationship Id="rId2" Type="http://schemas.openxmlformats.org/officeDocument/2006/relationships/audio" Target="../media/media38.m4a"/><Relationship Id="rId1" Type="http://schemas.microsoft.com/office/2007/relationships/media" Target="../media/media38.m4a"/><Relationship Id="rId6" Type="http://schemas.openxmlformats.org/officeDocument/2006/relationships/diagramQuickStyle" Target="../diagrams/quickStyle1.xml"/><Relationship Id="rId11" Type="http://schemas.openxmlformats.org/officeDocument/2006/relationships/diagramQuickStyle" Target="../diagrams/quickStyle2.xml"/><Relationship Id="rId5" Type="http://schemas.openxmlformats.org/officeDocument/2006/relationships/diagramLayout" Target="../diagrams/layout1.xml"/><Relationship Id="rId10" Type="http://schemas.openxmlformats.org/officeDocument/2006/relationships/diagramLayout" Target="../diagrams/layout2.xml"/><Relationship Id="rId4" Type="http://schemas.openxmlformats.org/officeDocument/2006/relationships/diagramData" Target="../diagrams/data1.xml"/><Relationship Id="rId9" Type="http://schemas.openxmlformats.org/officeDocument/2006/relationships/diagramData" Target="../diagrams/data2.xml"/><Relationship Id="rId14" Type="http://schemas.openxmlformats.org/officeDocument/2006/relationships/image" Target="../media/image5.png"/></Relationships>
</file>

<file path=ppt/slides/_rels/slide40.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slideLayout" Target="../slideLayouts/slideLayout2.xml"/><Relationship Id="rId7" Type="http://schemas.openxmlformats.org/officeDocument/2006/relationships/diagramColors" Target="../diagrams/colors3.xml"/><Relationship Id="rId2" Type="http://schemas.openxmlformats.org/officeDocument/2006/relationships/audio" Target="../media/media39.m4a"/><Relationship Id="rId1" Type="http://schemas.microsoft.com/office/2007/relationships/media" Target="../media/media39.m4a"/><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 Id="rId9" Type="http://schemas.openxmlformats.org/officeDocument/2006/relationships/image" Target="../media/image5.png"/></Relationships>
</file>

<file path=ppt/slides/_rels/slide4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0.m4a"/><Relationship Id="rId1" Type="http://schemas.microsoft.com/office/2007/relationships/media" Target="../media/media40.m4a"/><Relationship Id="rId4" Type="http://schemas.openxmlformats.org/officeDocument/2006/relationships/image" Target="../media/image5.png"/></Relationships>
</file>

<file path=ppt/slides/_rels/slide42.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slideLayout" Target="../slideLayouts/slideLayout2.xml"/><Relationship Id="rId7" Type="http://schemas.openxmlformats.org/officeDocument/2006/relationships/diagramColors" Target="../diagrams/colors4.xml"/><Relationship Id="rId2" Type="http://schemas.openxmlformats.org/officeDocument/2006/relationships/audio" Target="../media/media41.m4a"/><Relationship Id="rId1" Type="http://schemas.microsoft.com/office/2007/relationships/media" Target="../media/media41.m4a"/><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 Id="rId9" Type="http://schemas.openxmlformats.org/officeDocument/2006/relationships/image" Target="../media/image5.png"/></Relationships>
</file>

<file path=ppt/slides/_rels/slide4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2.m4a"/><Relationship Id="rId1" Type="http://schemas.microsoft.com/office/2007/relationships/media" Target="../media/media42.m4a"/><Relationship Id="rId4" Type="http://schemas.openxmlformats.org/officeDocument/2006/relationships/image" Target="../media/image5.png"/></Relationships>
</file>

<file path=ppt/slides/_rels/slide4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3.m4a"/><Relationship Id="rId1" Type="http://schemas.microsoft.com/office/2007/relationships/media" Target="../media/media43.m4a"/><Relationship Id="rId4" Type="http://schemas.openxmlformats.org/officeDocument/2006/relationships/image" Target="../media/image5.png"/></Relationships>
</file>

<file path=ppt/slides/_rels/slide4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4.m4a"/><Relationship Id="rId1" Type="http://schemas.microsoft.com/office/2007/relationships/media" Target="../media/media44.m4a"/><Relationship Id="rId4" Type="http://schemas.openxmlformats.org/officeDocument/2006/relationships/image" Target="../media/image5.png"/></Relationships>
</file>

<file path=ppt/slides/_rels/slide4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5.m4a"/><Relationship Id="rId1" Type="http://schemas.microsoft.com/office/2007/relationships/media" Target="../media/media45.m4a"/><Relationship Id="rId4" Type="http://schemas.openxmlformats.org/officeDocument/2006/relationships/image" Target="../media/image5.png"/></Relationships>
</file>

<file path=ppt/slides/_rels/slide4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6.m4a"/><Relationship Id="rId1" Type="http://schemas.microsoft.com/office/2007/relationships/media" Target="../media/media46.m4a"/><Relationship Id="rId4" Type="http://schemas.openxmlformats.org/officeDocument/2006/relationships/image" Target="../media/image5.png"/></Relationships>
</file>

<file path=ppt/slides/_rels/slide4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7.m4a"/><Relationship Id="rId1" Type="http://schemas.microsoft.com/office/2007/relationships/media" Target="../media/media47.m4a"/><Relationship Id="rId4" Type="http://schemas.openxmlformats.org/officeDocument/2006/relationships/image" Target="../media/image5.png"/></Relationships>
</file>

<file path=ppt/slides/_rels/slide4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8.m4a"/><Relationship Id="rId1" Type="http://schemas.microsoft.com/office/2007/relationships/media" Target="../media/media48.m4a"/><Relationship Id="rId4" Type="http://schemas.openxmlformats.org/officeDocument/2006/relationships/image" Target="../media/image5.png"/></Relationships>
</file>

<file path=ppt/slides/_rels/slide5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9.m4a"/><Relationship Id="rId1" Type="http://schemas.microsoft.com/office/2007/relationships/media" Target="../media/media49.m4a"/><Relationship Id="rId4" Type="http://schemas.openxmlformats.org/officeDocument/2006/relationships/image" Target="../media/image5.png"/></Relationships>
</file>

<file path=ppt/slides/_rels/slide5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0.m4a"/><Relationship Id="rId1" Type="http://schemas.microsoft.com/office/2007/relationships/media" Target="../media/media50.m4a"/><Relationship Id="rId4" Type="http://schemas.openxmlformats.org/officeDocument/2006/relationships/image" Target="../media/image5.png"/></Relationships>
</file>

<file path=ppt/slides/_rels/slide5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1.m4a"/><Relationship Id="rId1" Type="http://schemas.microsoft.com/office/2007/relationships/media" Target="../media/media51.m4a"/><Relationship Id="rId4" Type="http://schemas.openxmlformats.org/officeDocument/2006/relationships/image" Target="../media/image5.png"/></Relationships>
</file>

<file path=ppt/slides/_rels/slide5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2.m4a"/><Relationship Id="rId1" Type="http://schemas.microsoft.com/office/2007/relationships/media" Target="../media/media52.m4a"/><Relationship Id="rId4" Type="http://schemas.openxmlformats.org/officeDocument/2006/relationships/image" Target="../media/image5.png"/></Relationships>
</file>

<file path=ppt/slides/_rels/slide5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3.m4a"/><Relationship Id="rId1" Type="http://schemas.microsoft.com/office/2007/relationships/media" Target="../media/media53.m4a"/><Relationship Id="rId5" Type="http://schemas.openxmlformats.org/officeDocument/2006/relationships/image" Target="../media/image5.png"/><Relationship Id="rId4" Type="http://schemas.openxmlformats.org/officeDocument/2006/relationships/image" Target="../media/image37.jpeg"/></Relationships>
</file>

<file path=ppt/slides/_rels/slide5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4.m4a"/><Relationship Id="rId1" Type="http://schemas.microsoft.com/office/2007/relationships/media" Target="../media/media54.m4a"/><Relationship Id="rId4" Type="http://schemas.openxmlformats.org/officeDocument/2006/relationships/image" Target="../media/image5.png"/></Relationships>
</file>

<file path=ppt/slides/_rels/slide5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5.m4a"/><Relationship Id="rId1" Type="http://schemas.microsoft.com/office/2007/relationships/media" Target="../media/media55.m4a"/><Relationship Id="rId4" Type="http://schemas.openxmlformats.org/officeDocument/2006/relationships/image" Target="../media/image5.png"/></Relationships>
</file>

<file path=ppt/slides/_rels/slide5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6.m4a"/><Relationship Id="rId1" Type="http://schemas.microsoft.com/office/2007/relationships/media" Target="../media/media56.m4a"/><Relationship Id="rId6" Type="http://schemas.openxmlformats.org/officeDocument/2006/relationships/image" Target="../media/image5.png"/><Relationship Id="rId5" Type="http://schemas.openxmlformats.org/officeDocument/2006/relationships/image" Target="../media/image39.jpg"/><Relationship Id="rId4" Type="http://schemas.openxmlformats.org/officeDocument/2006/relationships/image" Target="../media/image38.jpg"/></Relationships>
</file>

<file path=ppt/slides/_rels/slide58.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5.png"/><Relationship Id="rId2" Type="http://schemas.openxmlformats.org/officeDocument/2006/relationships/audio" Target="../media/media57.m4a"/><Relationship Id="rId1" Type="http://schemas.microsoft.com/office/2007/relationships/media" Target="../media/media57.m4a"/><Relationship Id="rId6" Type="http://schemas.openxmlformats.org/officeDocument/2006/relationships/image" Target="../media/image42.png"/><Relationship Id="rId5" Type="http://schemas.openxmlformats.org/officeDocument/2006/relationships/image" Target="../media/image41.jpg"/><Relationship Id="rId4" Type="http://schemas.openxmlformats.org/officeDocument/2006/relationships/image" Target="../media/image40.jpg"/></Relationships>
</file>

<file path=ppt/slides/_rels/slide5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8.m4a"/><Relationship Id="rId1" Type="http://schemas.microsoft.com/office/2007/relationships/media" Target="../media/media58.m4a"/><Relationship Id="rId4" Type="http://schemas.openxmlformats.org/officeDocument/2006/relationships/image" Target="../media/image5.png"/></Relationships>
</file>

<file path=ppt/slides/_rels/slide6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9.m4a"/><Relationship Id="rId1" Type="http://schemas.microsoft.com/office/2007/relationships/media" Target="../media/media59.m4a"/><Relationship Id="rId4" Type="http://schemas.openxmlformats.org/officeDocument/2006/relationships/image" Target="../media/image5.png"/></Relationships>
</file>

<file path=ppt/slides/_rels/slide6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0.m4a"/><Relationship Id="rId1" Type="http://schemas.microsoft.com/office/2007/relationships/media" Target="../media/media60.m4a"/><Relationship Id="rId4" Type="http://schemas.openxmlformats.org/officeDocument/2006/relationships/image" Target="../media/image5.png"/></Relationships>
</file>

<file path=ppt/slides/_rels/slide6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1.m4a"/><Relationship Id="rId1" Type="http://schemas.microsoft.com/office/2007/relationships/media" Target="../media/media61.m4a"/><Relationship Id="rId4" Type="http://schemas.openxmlformats.org/officeDocument/2006/relationships/image" Target="../media/image5.png"/></Relationships>
</file>

<file path=ppt/slides/_rels/slide6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2.m4a"/><Relationship Id="rId1" Type="http://schemas.microsoft.com/office/2007/relationships/media" Target="../media/media62.m4a"/><Relationship Id="rId4" Type="http://schemas.openxmlformats.org/officeDocument/2006/relationships/image" Target="../media/image5.png"/></Relationships>
</file>

<file path=ppt/slides/_rels/slide6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3.m4a"/><Relationship Id="rId1" Type="http://schemas.microsoft.com/office/2007/relationships/media" Target="../media/media63.m4a"/><Relationship Id="rId4" Type="http://schemas.openxmlformats.org/officeDocument/2006/relationships/image" Target="../media/image5.png"/></Relationships>
</file>

<file path=ppt/slides/_rels/slide6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4.m4a"/><Relationship Id="rId1" Type="http://schemas.microsoft.com/office/2007/relationships/media" Target="../media/media64.m4a"/><Relationship Id="rId4" Type="http://schemas.openxmlformats.org/officeDocument/2006/relationships/image" Target="../media/image5.png"/></Relationships>
</file>

<file path=ppt/slides/_rels/slide6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5.m4a"/><Relationship Id="rId1" Type="http://schemas.microsoft.com/office/2007/relationships/media" Target="../media/media65.m4a"/><Relationship Id="rId6" Type="http://schemas.openxmlformats.org/officeDocument/2006/relationships/image" Target="../media/image5.png"/><Relationship Id="rId5" Type="http://schemas.openxmlformats.org/officeDocument/2006/relationships/image" Target="../media/image44.jpg"/><Relationship Id="rId4" Type="http://schemas.openxmlformats.org/officeDocument/2006/relationships/image" Target="../media/image43.jpg"/></Relationships>
</file>

<file path=ppt/slides/_rels/slide6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6.m4a"/><Relationship Id="rId1" Type="http://schemas.microsoft.com/office/2007/relationships/media" Target="../media/media66.m4a"/><Relationship Id="rId4" Type="http://schemas.openxmlformats.org/officeDocument/2006/relationships/image" Target="../media/image5.png"/></Relationships>
</file>

<file path=ppt/slides/_rels/slide68.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67.m4a"/><Relationship Id="rId1" Type="http://schemas.microsoft.com/office/2007/relationships/media" Target="../media/media67.m4a"/><Relationship Id="rId5" Type="http://schemas.openxmlformats.org/officeDocument/2006/relationships/image" Target="../media/image5.png"/><Relationship Id="rId4" Type="http://schemas.openxmlformats.org/officeDocument/2006/relationships/image" Target="../media/image45.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02439" y="4004076"/>
            <a:ext cx="7956659" cy="707886"/>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solidFill>
                  <a:schemeClr val="bg1"/>
                </a:solidFill>
                <a:latin typeface="Futura PT Demi" panose="020B0702020204020303" pitchFamily="34" charset="0"/>
              </a:rPr>
              <a:t>Workplace Electrical Safety</a:t>
            </a:r>
          </a:p>
        </p:txBody>
      </p:sp>
      <p:pic>
        <p:nvPicPr>
          <p:cNvPr id="2" name="Audio 1">
            <a:hlinkClick r:id="" action="ppaction://media"/>
            <a:extLst>
              <a:ext uri="{FF2B5EF4-FFF2-40B4-BE49-F238E27FC236}">
                <a16:creationId xmlns:a16="http://schemas.microsoft.com/office/drawing/2014/main" id="{47D654FA-300E-4519-8A2F-453FB54BAA8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2522135518"/>
      </p:ext>
    </p:extLst>
  </p:cSld>
  <p:clrMapOvr>
    <a:masterClrMapping/>
  </p:clrMapOvr>
  <mc:AlternateContent xmlns:mc="http://schemas.openxmlformats.org/markup-compatibility/2006" xmlns:p14="http://schemas.microsoft.com/office/powerpoint/2010/main">
    <mc:Choice Requires="p14">
      <p:transition spd="slow" p14:dur="2000" advTm="5477"/>
    </mc:Choice>
    <mc:Fallback xmlns="">
      <p:transition spd="slow" advTm="547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02451" y="576332"/>
            <a:ext cx="6558766" cy="707886"/>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latin typeface="+mj-lt"/>
              </a:rPr>
              <a:t>Worst Case Scenario</a:t>
            </a:r>
          </a:p>
        </p:txBody>
      </p:sp>
      <p:sp>
        <p:nvSpPr>
          <p:cNvPr id="6" name="Rectangle 3">
            <a:extLst>
              <a:ext uri="{FF2B5EF4-FFF2-40B4-BE49-F238E27FC236}">
                <a16:creationId xmlns:a16="http://schemas.microsoft.com/office/drawing/2014/main" id="{A68A4A93-4034-6A42-B42F-ECE5D4949584}"/>
              </a:ext>
            </a:extLst>
          </p:cNvPr>
          <p:cNvSpPr txBox="1">
            <a:spLocks noChangeArrowheads="1"/>
          </p:cNvSpPr>
          <p:nvPr/>
        </p:nvSpPr>
        <p:spPr>
          <a:xfrm>
            <a:off x="907815" y="1885603"/>
            <a:ext cx="8133425" cy="3854450"/>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altLang="en-US" dirty="0"/>
              <a:t>Crane was being moved backwards while the crane boom was raised.  Boom of the crane contacted a 44 kV line running across the highway.  One worker, acting as a signaler for the driver.  When the boom made contact . . .</a:t>
            </a:r>
          </a:p>
          <a:p>
            <a:pPr marL="0" indent="0">
              <a:buFont typeface="Arial" panose="020B0604020202020204" pitchFamily="34" charset="0"/>
              <a:buNone/>
            </a:pPr>
            <a:endParaRPr lang="en-US" altLang="en-US" dirty="0"/>
          </a:p>
          <a:p>
            <a:pPr marL="0" indent="0">
              <a:buFont typeface="Arial" panose="020B0604020202020204" pitchFamily="34" charset="0"/>
              <a:buNone/>
            </a:pPr>
            <a:r>
              <a:rPr lang="en-US" altLang="en-US" sz="2400" dirty="0"/>
              <a:t>The worker touching the body of crane while standing on the ground died.  The crane driver jumped from the crane</a:t>
            </a:r>
            <a:r>
              <a:rPr lang="en-US" altLang="en-US" sz="2400" dirty="0">
                <a:latin typeface="Times New Roman" panose="02020603050405020304" pitchFamily="18" charset="0"/>
              </a:rPr>
              <a:t>’</a:t>
            </a:r>
            <a:r>
              <a:rPr lang="en-US" altLang="en-US" sz="2400" dirty="0"/>
              <a:t>s truck cab to see what happened to the first worker, made contact with the crane and the ground.  This worker also died.</a:t>
            </a:r>
          </a:p>
          <a:p>
            <a:pPr marL="0" indent="0">
              <a:buFont typeface="Arial" panose="020B0604020202020204" pitchFamily="34" charset="0"/>
              <a:buNone/>
            </a:pPr>
            <a:endParaRPr lang="en-US" altLang="en-US" sz="2400" dirty="0"/>
          </a:p>
          <a:p>
            <a:pPr marL="0" indent="0">
              <a:buFont typeface="Arial" panose="020B0604020202020204" pitchFamily="34" charset="0"/>
              <a:buNone/>
            </a:pPr>
            <a:r>
              <a:rPr lang="en-US" altLang="en-US" sz="3600" dirty="0"/>
              <a:t>This was a father and son.</a:t>
            </a:r>
            <a:endParaRPr lang="en-US" altLang="en-US" sz="2400" dirty="0"/>
          </a:p>
          <a:p>
            <a:pPr marL="0" indent="0">
              <a:buFont typeface="Arial" panose="020B0604020202020204" pitchFamily="34" charset="0"/>
              <a:buNone/>
            </a:pPr>
            <a:endParaRPr lang="en-US" altLang="en-US" dirty="0"/>
          </a:p>
          <a:p>
            <a:pPr marL="0" indent="0">
              <a:buFont typeface="Arial" panose="020B0604020202020204" pitchFamily="34" charset="0"/>
              <a:buNone/>
            </a:pPr>
            <a:endParaRPr lang="en-US" altLang="en-US" dirty="0"/>
          </a:p>
        </p:txBody>
      </p:sp>
      <p:pic>
        <p:nvPicPr>
          <p:cNvPr id="2" name="Audio 1">
            <a:hlinkClick r:id="" action="ppaction://media"/>
            <a:extLst>
              <a:ext uri="{FF2B5EF4-FFF2-40B4-BE49-F238E27FC236}">
                <a16:creationId xmlns:a16="http://schemas.microsoft.com/office/drawing/2014/main" id="{8B2254A4-18B0-4BF2-9E3F-4B11C71E904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3074865321"/>
      </p:ext>
    </p:extLst>
  </p:cSld>
  <p:clrMapOvr>
    <a:masterClrMapping/>
  </p:clrMapOvr>
  <mc:AlternateContent xmlns:mc="http://schemas.openxmlformats.org/markup-compatibility/2006" xmlns:p14="http://schemas.microsoft.com/office/powerpoint/2010/main">
    <mc:Choice Requires="p14">
      <p:transition spd="slow" p14:dur="2000" advTm="44850"/>
    </mc:Choice>
    <mc:Fallback xmlns="">
      <p:transition spd="slow" advTm="448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a:extLst>
              <a:ext uri="{FF2B5EF4-FFF2-40B4-BE49-F238E27FC236}">
                <a16:creationId xmlns:a16="http://schemas.microsoft.com/office/drawing/2014/main" id="{E3B1B4C3-FCA7-8A4B-93FA-62D9623BEB13}"/>
              </a:ext>
            </a:extLst>
          </p:cNvPr>
          <p:cNvSpPr>
            <a:spLocks noGrp="1" noChangeArrowheads="1"/>
          </p:cNvSpPr>
          <p:nvPr>
            <p:ph type="title"/>
          </p:nvPr>
        </p:nvSpPr>
        <p:spPr/>
        <p:txBody>
          <a:bodyPr/>
          <a:lstStyle/>
          <a:p>
            <a:r>
              <a:rPr lang="en-US" altLang="en-US" dirty="0"/>
              <a:t>This applies at home as well</a:t>
            </a:r>
          </a:p>
        </p:txBody>
      </p:sp>
      <p:sp>
        <p:nvSpPr>
          <p:cNvPr id="7" name="Rectangle 3">
            <a:extLst>
              <a:ext uri="{FF2B5EF4-FFF2-40B4-BE49-F238E27FC236}">
                <a16:creationId xmlns:a16="http://schemas.microsoft.com/office/drawing/2014/main" id="{0A281145-796F-CA48-8E36-33045AFB25B8}"/>
              </a:ext>
            </a:extLst>
          </p:cNvPr>
          <p:cNvSpPr txBox="1">
            <a:spLocks noChangeArrowheads="1"/>
          </p:cNvSpPr>
          <p:nvPr/>
        </p:nvSpPr>
        <p:spPr>
          <a:xfrm>
            <a:off x="902677" y="1694227"/>
            <a:ext cx="6400800" cy="175260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altLang="en-US" dirty="0"/>
              <a:t>Three times as many people die from electrical contact in their home as all of general industry combined.</a:t>
            </a:r>
          </a:p>
        </p:txBody>
      </p:sp>
      <p:pic>
        <p:nvPicPr>
          <p:cNvPr id="8" name="Picture 5">
            <a:extLst>
              <a:ext uri="{FF2B5EF4-FFF2-40B4-BE49-F238E27FC236}">
                <a16:creationId xmlns:a16="http://schemas.microsoft.com/office/drawing/2014/main" id="{1A7F9917-E3BA-484E-8F61-EB1C2A50917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03477" y="3604847"/>
            <a:ext cx="2895600" cy="2019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 Box 6">
            <a:extLst>
              <a:ext uri="{FF2B5EF4-FFF2-40B4-BE49-F238E27FC236}">
                <a16:creationId xmlns:a16="http://schemas.microsoft.com/office/drawing/2014/main" id="{6B66F2DE-5749-4A4D-8E70-84BF0546111D}"/>
              </a:ext>
            </a:extLst>
          </p:cNvPr>
          <p:cNvSpPr txBox="1">
            <a:spLocks noChangeArrowheads="1"/>
          </p:cNvSpPr>
          <p:nvPr/>
        </p:nvSpPr>
        <p:spPr bwMode="auto">
          <a:xfrm>
            <a:off x="2274277" y="3757248"/>
            <a:ext cx="4114800" cy="1573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nSpc>
                <a:spcPct val="90000"/>
              </a:lnSpc>
              <a:spcBef>
                <a:spcPct val="20000"/>
              </a:spcBef>
              <a:buChar char="•"/>
              <a:defRPr sz="2800">
                <a:solidFill>
                  <a:schemeClr val="tx1"/>
                </a:solidFill>
                <a:latin typeface="Tahoma" panose="020B0604030504040204" pitchFamily="34" charset="0"/>
                <a:cs typeface="Times New Roman" panose="02020603050405020304" pitchFamily="18" charset="0"/>
              </a:defRPr>
            </a:lvl1pPr>
            <a:lvl2pPr marL="742950" indent="-285750">
              <a:lnSpc>
                <a:spcPct val="90000"/>
              </a:lnSpc>
              <a:spcBef>
                <a:spcPct val="20000"/>
              </a:spcBef>
              <a:buChar char="•"/>
              <a:defRPr sz="2800">
                <a:solidFill>
                  <a:schemeClr val="tx1"/>
                </a:solidFill>
                <a:latin typeface="Tahoma" panose="020B0604030504040204" pitchFamily="34" charset="0"/>
                <a:cs typeface="Times New Roman" panose="02020603050405020304" pitchFamily="18" charset="0"/>
              </a:defRPr>
            </a:lvl2pPr>
            <a:lvl3pPr marL="1143000" indent="-228600">
              <a:lnSpc>
                <a:spcPct val="90000"/>
              </a:lnSpc>
              <a:spcBef>
                <a:spcPct val="20000"/>
              </a:spcBef>
              <a:buChar char="•"/>
              <a:defRPr sz="2800">
                <a:solidFill>
                  <a:schemeClr val="tx1"/>
                </a:solidFill>
                <a:latin typeface="Tahoma" panose="020B0604030504040204" pitchFamily="34" charset="0"/>
                <a:cs typeface="Times New Roman" panose="02020603050405020304" pitchFamily="18" charset="0"/>
              </a:defRPr>
            </a:lvl3pPr>
            <a:lvl4pPr marL="1600200" indent="-228600">
              <a:lnSpc>
                <a:spcPct val="90000"/>
              </a:lnSpc>
              <a:spcBef>
                <a:spcPct val="20000"/>
              </a:spcBef>
              <a:buChar char="•"/>
              <a:defRPr sz="2800">
                <a:solidFill>
                  <a:schemeClr val="tx1"/>
                </a:solidFill>
                <a:latin typeface="Tahoma" panose="020B0604030504040204" pitchFamily="34" charset="0"/>
                <a:cs typeface="Times New Roman" panose="02020603050405020304" pitchFamily="18" charset="0"/>
              </a:defRPr>
            </a:lvl4pPr>
            <a:lvl5pPr marL="2057400" indent="-228600">
              <a:lnSpc>
                <a:spcPct val="90000"/>
              </a:lnSpc>
              <a:spcBef>
                <a:spcPct val="20000"/>
              </a:spcBef>
              <a:buChar char="•"/>
              <a:defRPr sz="2800">
                <a:solidFill>
                  <a:schemeClr val="tx1"/>
                </a:solidFill>
                <a:latin typeface="Tahoma" panose="020B0604030504040204" pitchFamily="34" charset="0"/>
                <a:cs typeface="Times New Roman" panose="02020603050405020304" pitchFamily="18" charset="0"/>
              </a:defRPr>
            </a:lvl5pPr>
            <a:lvl6pPr marL="2514600" indent="-228600" eaLnBrk="0" fontAlgn="base" hangingPunct="0">
              <a:lnSpc>
                <a:spcPct val="90000"/>
              </a:lnSpc>
              <a:spcBef>
                <a:spcPct val="20000"/>
              </a:spcBef>
              <a:spcAft>
                <a:spcPct val="0"/>
              </a:spcAft>
              <a:buChar char="•"/>
              <a:defRPr sz="2800">
                <a:solidFill>
                  <a:schemeClr val="tx1"/>
                </a:solidFill>
                <a:latin typeface="Tahoma" panose="020B0604030504040204" pitchFamily="34" charset="0"/>
                <a:cs typeface="Times New Roman" panose="02020603050405020304" pitchFamily="18" charset="0"/>
              </a:defRPr>
            </a:lvl6pPr>
            <a:lvl7pPr marL="2971800" indent="-228600" eaLnBrk="0" fontAlgn="base" hangingPunct="0">
              <a:lnSpc>
                <a:spcPct val="90000"/>
              </a:lnSpc>
              <a:spcBef>
                <a:spcPct val="20000"/>
              </a:spcBef>
              <a:spcAft>
                <a:spcPct val="0"/>
              </a:spcAft>
              <a:buChar char="•"/>
              <a:defRPr sz="2800">
                <a:solidFill>
                  <a:schemeClr val="tx1"/>
                </a:solidFill>
                <a:latin typeface="Tahoma" panose="020B0604030504040204" pitchFamily="34" charset="0"/>
                <a:cs typeface="Times New Roman" panose="02020603050405020304" pitchFamily="18" charset="0"/>
              </a:defRPr>
            </a:lvl7pPr>
            <a:lvl8pPr marL="3429000" indent="-228600" eaLnBrk="0" fontAlgn="base" hangingPunct="0">
              <a:lnSpc>
                <a:spcPct val="90000"/>
              </a:lnSpc>
              <a:spcBef>
                <a:spcPct val="20000"/>
              </a:spcBef>
              <a:spcAft>
                <a:spcPct val="0"/>
              </a:spcAft>
              <a:buChar char="•"/>
              <a:defRPr sz="2800">
                <a:solidFill>
                  <a:schemeClr val="tx1"/>
                </a:solidFill>
                <a:latin typeface="Tahoma" panose="020B0604030504040204" pitchFamily="34" charset="0"/>
                <a:cs typeface="Times New Roman" panose="02020603050405020304" pitchFamily="18" charset="0"/>
              </a:defRPr>
            </a:lvl8pPr>
            <a:lvl9pPr marL="3886200" indent="-228600" eaLnBrk="0" fontAlgn="base" hangingPunct="0">
              <a:lnSpc>
                <a:spcPct val="90000"/>
              </a:lnSpc>
              <a:spcBef>
                <a:spcPct val="20000"/>
              </a:spcBef>
              <a:spcAft>
                <a:spcPct val="0"/>
              </a:spcAft>
              <a:buChar char="•"/>
              <a:defRPr sz="2800">
                <a:solidFill>
                  <a:schemeClr val="tx1"/>
                </a:solidFill>
                <a:latin typeface="Tahoma" panose="020B0604030504040204" pitchFamily="34" charset="0"/>
                <a:cs typeface="Times New Roman" panose="02020603050405020304" pitchFamily="18" charset="0"/>
              </a:defRPr>
            </a:lvl9pPr>
          </a:lstStyle>
          <a:p>
            <a:pPr algn="ctr" eaLnBrk="1" hangingPunct="1">
              <a:spcBef>
                <a:spcPct val="50000"/>
              </a:spcBef>
              <a:buFontTx/>
              <a:buNone/>
            </a:pPr>
            <a:r>
              <a:rPr lang="en-US" altLang="en-US" sz="3600" b="1" i="1" dirty="0"/>
              <a:t>Knowing what </a:t>
            </a:r>
          </a:p>
          <a:p>
            <a:pPr algn="ctr" eaLnBrk="1" hangingPunct="1">
              <a:spcBef>
                <a:spcPct val="0"/>
              </a:spcBef>
              <a:buFontTx/>
              <a:buNone/>
            </a:pPr>
            <a:r>
              <a:rPr lang="en-US" altLang="en-US" sz="3600" b="1" i="1" dirty="0"/>
              <a:t>to do and then</a:t>
            </a:r>
            <a:r>
              <a:rPr lang="en-US" altLang="en-US" sz="3600" b="1" i="1" dirty="0">
                <a:latin typeface="Times New Roman" panose="02020603050405020304" pitchFamily="18" charset="0"/>
              </a:rPr>
              <a:t>…</a:t>
            </a:r>
            <a:endParaRPr lang="en-US" altLang="en-US" sz="3600" b="1" i="1" dirty="0"/>
          </a:p>
          <a:p>
            <a:pPr algn="ctr" eaLnBrk="1" hangingPunct="1">
              <a:spcBef>
                <a:spcPct val="0"/>
              </a:spcBef>
              <a:buFontTx/>
              <a:buNone/>
            </a:pPr>
            <a:r>
              <a:rPr lang="en-US" altLang="en-US" sz="3600" b="1" i="1" dirty="0"/>
              <a:t>doing it !</a:t>
            </a:r>
            <a:endParaRPr lang="en-CA" altLang="en-US" sz="3600" b="1" i="1" dirty="0"/>
          </a:p>
        </p:txBody>
      </p:sp>
      <p:pic>
        <p:nvPicPr>
          <p:cNvPr id="2" name="Audio 1">
            <a:hlinkClick r:id="" action="ppaction://media"/>
            <a:extLst>
              <a:ext uri="{FF2B5EF4-FFF2-40B4-BE49-F238E27FC236}">
                <a16:creationId xmlns:a16="http://schemas.microsoft.com/office/drawing/2014/main" id="{0BD6044E-1A54-4AC0-8D35-52A9C677B04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3067043062"/>
      </p:ext>
    </p:extLst>
  </p:cSld>
  <p:clrMapOvr>
    <a:masterClrMapping/>
  </p:clrMapOvr>
  <mc:AlternateContent xmlns:mc="http://schemas.openxmlformats.org/markup-compatibility/2006" xmlns:p14="http://schemas.microsoft.com/office/powerpoint/2010/main">
    <mc:Choice Requires="p14">
      <p:transition spd="slow" p14:dur="2000" advTm="21261"/>
    </mc:Choice>
    <mc:Fallback xmlns="">
      <p:transition spd="slow" advTm="2126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a:extLst>
              <a:ext uri="{FF2B5EF4-FFF2-40B4-BE49-F238E27FC236}">
                <a16:creationId xmlns:a16="http://schemas.microsoft.com/office/drawing/2014/main" id="{2F848061-9688-334D-9FBA-929BC657AAA5}"/>
              </a:ext>
            </a:extLst>
          </p:cNvPr>
          <p:cNvSpPr>
            <a:spLocks noGrp="1" noChangeArrowheads="1"/>
          </p:cNvSpPr>
          <p:nvPr>
            <p:ph type="title"/>
          </p:nvPr>
        </p:nvSpPr>
        <p:spPr/>
        <p:txBody>
          <a:bodyPr/>
          <a:lstStyle/>
          <a:p>
            <a:r>
              <a:rPr lang="en-US" altLang="en-US" dirty="0"/>
              <a:t>What do you do at work or home?</a:t>
            </a:r>
          </a:p>
        </p:txBody>
      </p:sp>
      <p:sp>
        <p:nvSpPr>
          <p:cNvPr id="9" name="Rectangle 4">
            <a:extLst>
              <a:ext uri="{FF2B5EF4-FFF2-40B4-BE49-F238E27FC236}">
                <a16:creationId xmlns:a16="http://schemas.microsoft.com/office/drawing/2014/main" id="{D9D5EE19-1BBA-5D41-8AFC-CA184C4891C0}"/>
              </a:ext>
            </a:extLst>
          </p:cNvPr>
          <p:cNvSpPr txBox="1">
            <a:spLocks noChangeArrowheads="1"/>
          </p:cNvSpPr>
          <p:nvPr/>
        </p:nvSpPr>
        <p:spPr>
          <a:xfrm>
            <a:off x="5813764" y="2080846"/>
            <a:ext cx="3276600" cy="43434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en-US" sz="3600" dirty="0"/>
              <a:t>What</a:t>
            </a:r>
            <a:r>
              <a:rPr lang="en-US" altLang="en-US" sz="3600" dirty="0">
                <a:latin typeface="Times New Roman" panose="02020603050405020304" pitchFamily="18" charset="0"/>
              </a:rPr>
              <a:t>’</a:t>
            </a:r>
            <a:r>
              <a:rPr lang="en-US" altLang="en-US" sz="3600" dirty="0"/>
              <a:t>s wrong with this picture?</a:t>
            </a:r>
          </a:p>
          <a:p>
            <a:pPr>
              <a:buFontTx/>
              <a:buNone/>
            </a:pPr>
            <a:endParaRPr lang="en-US" altLang="en-US" sz="1600" dirty="0"/>
          </a:p>
          <a:p>
            <a:pPr>
              <a:buFontTx/>
              <a:buNone/>
            </a:pPr>
            <a:r>
              <a:rPr lang="en-US" altLang="en-US" sz="3600" dirty="0"/>
              <a:t>How can you eliminate the hazard?</a:t>
            </a:r>
            <a:endParaRPr lang="en-US" altLang="en-US" dirty="0"/>
          </a:p>
        </p:txBody>
      </p:sp>
      <p:pic>
        <p:nvPicPr>
          <p:cNvPr id="10" name="Picture 5" descr="SafetyOfficer05[1]">
            <a:extLst>
              <a:ext uri="{FF2B5EF4-FFF2-40B4-BE49-F238E27FC236}">
                <a16:creationId xmlns:a16="http://schemas.microsoft.com/office/drawing/2014/main" id="{573C8F66-1D80-F844-AB14-64F1440A8D2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a:xfrm>
            <a:off x="1249532" y="1471246"/>
            <a:ext cx="3810000" cy="4953000"/>
          </a:xfrm>
          <a:prstGeom prst="rect">
            <a:avLst/>
          </a:prstGeom>
        </p:spPr>
      </p:pic>
      <p:pic>
        <p:nvPicPr>
          <p:cNvPr id="2" name="Audio 1">
            <a:hlinkClick r:id="" action="ppaction://media"/>
            <a:extLst>
              <a:ext uri="{FF2B5EF4-FFF2-40B4-BE49-F238E27FC236}">
                <a16:creationId xmlns:a16="http://schemas.microsoft.com/office/drawing/2014/main" id="{E6A88BE7-50EC-49A8-9675-4DB9C85BCF4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1911541555"/>
      </p:ext>
    </p:extLst>
  </p:cSld>
  <p:clrMapOvr>
    <a:masterClrMapping/>
  </p:clrMapOvr>
  <mc:AlternateContent xmlns:mc="http://schemas.openxmlformats.org/markup-compatibility/2006" xmlns:p14="http://schemas.microsoft.com/office/powerpoint/2010/main">
    <mc:Choice Requires="p14">
      <p:transition spd="slow" p14:dur="2000" advTm="32995"/>
    </mc:Choice>
    <mc:Fallback xmlns="">
      <p:transition spd="slow" advTm="3299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FC5B85D2-15C4-4F3E-9694-4B556D81E96A}"/>
              </a:ext>
            </a:extLst>
          </p:cNvPr>
          <p:cNvSpPr>
            <a:spLocks noGrp="1" noChangeArrowheads="1"/>
          </p:cNvSpPr>
          <p:nvPr>
            <p:ph type="title"/>
          </p:nvPr>
        </p:nvSpPr>
        <p:spPr/>
        <p:txBody>
          <a:bodyPr/>
          <a:lstStyle/>
          <a:p>
            <a:r>
              <a:rPr lang="en-US" altLang="en-US" dirty="0"/>
              <a:t>What is Electricity?</a:t>
            </a:r>
          </a:p>
        </p:txBody>
      </p:sp>
      <p:sp>
        <p:nvSpPr>
          <p:cNvPr id="13315" name="Rectangle 3">
            <a:extLst>
              <a:ext uri="{FF2B5EF4-FFF2-40B4-BE49-F238E27FC236}">
                <a16:creationId xmlns:a16="http://schemas.microsoft.com/office/drawing/2014/main" id="{E3AAC22E-E8A9-415F-A254-8214F0EA55B5}"/>
              </a:ext>
            </a:extLst>
          </p:cNvPr>
          <p:cNvSpPr>
            <a:spLocks noGrp="1" noChangeArrowheads="1"/>
          </p:cNvSpPr>
          <p:nvPr>
            <p:ph type="body" idx="1"/>
          </p:nvPr>
        </p:nvSpPr>
        <p:spPr/>
        <p:txBody>
          <a:bodyPr/>
          <a:lstStyle/>
          <a:p>
            <a:r>
              <a:rPr lang="en-US" altLang="en-US" dirty="0"/>
              <a:t>Electricity is an invisible, silent form of tremendous energy that can kill and disfigure.</a:t>
            </a:r>
          </a:p>
          <a:p>
            <a:r>
              <a:rPr lang="en-US" altLang="en-US" dirty="0"/>
              <a:t>It is a transfer of energy in a flow of electrons from one place to another.</a:t>
            </a:r>
          </a:p>
          <a:p>
            <a:r>
              <a:rPr lang="en-US" altLang="en-US" dirty="0"/>
              <a:t>Lightning is electricity and kills more people than all other natural disasters combined.</a:t>
            </a:r>
          </a:p>
          <a:p>
            <a:r>
              <a:rPr lang="en-US" altLang="en-US" dirty="0"/>
              <a:t>It is an important source of power, to produce heat, light, and motion.</a:t>
            </a:r>
          </a:p>
        </p:txBody>
      </p:sp>
      <p:pic>
        <p:nvPicPr>
          <p:cNvPr id="2" name="Audio 1">
            <a:hlinkClick r:id="" action="ppaction://media"/>
            <a:extLst>
              <a:ext uri="{FF2B5EF4-FFF2-40B4-BE49-F238E27FC236}">
                <a16:creationId xmlns:a16="http://schemas.microsoft.com/office/drawing/2014/main" id="{9DFA09F7-A604-496E-9CC1-B2F1118E4142}"/>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33200" y="6299200"/>
            <a:ext cx="406400" cy="4064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9801"/>
    </mc:Choice>
    <mc:Fallback xmlns="">
      <p:transition spd="slow" advTm="2980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372E4695-2915-4220-BEE2-299BE01B8689}"/>
              </a:ext>
            </a:extLst>
          </p:cNvPr>
          <p:cNvSpPr>
            <a:spLocks noGrp="1" noChangeArrowheads="1"/>
          </p:cNvSpPr>
          <p:nvPr>
            <p:ph type="title"/>
          </p:nvPr>
        </p:nvSpPr>
        <p:spPr>
          <a:xfrm>
            <a:off x="3810000" y="914400"/>
            <a:ext cx="5545138" cy="1143000"/>
          </a:xfrm>
        </p:spPr>
        <p:txBody>
          <a:bodyPr/>
          <a:lstStyle/>
          <a:p>
            <a:pPr eaLnBrk="1" hangingPunct="1"/>
            <a:r>
              <a:rPr lang="en-US" altLang="en-US"/>
              <a:t>  </a:t>
            </a:r>
          </a:p>
        </p:txBody>
      </p:sp>
      <p:sp>
        <p:nvSpPr>
          <p:cNvPr id="14339" name="Rectangle 3">
            <a:extLst>
              <a:ext uri="{FF2B5EF4-FFF2-40B4-BE49-F238E27FC236}">
                <a16:creationId xmlns:a16="http://schemas.microsoft.com/office/drawing/2014/main" id="{8FFF5542-8CEB-4B51-9E46-97D2F92C52B7}"/>
              </a:ext>
            </a:extLst>
          </p:cNvPr>
          <p:cNvSpPr>
            <a:spLocks noGrp="1" noChangeArrowheads="1"/>
          </p:cNvSpPr>
          <p:nvPr>
            <p:ph type="body" idx="1"/>
          </p:nvPr>
        </p:nvSpPr>
        <p:spPr>
          <a:xfrm>
            <a:off x="1057182" y="1485900"/>
            <a:ext cx="7543800" cy="4114800"/>
          </a:xfrm>
        </p:spPr>
        <p:txBody>
          <a:bodyPr/>
          <a:lstStyle/>
          <a:p>
            <a:pPr marL="0" indent="0" eaLnBrk="1" hangingPunct="1">
              <a:buNone/>
            </a:pPr>
            <a:r>
              <a:rPr lang="en-US" altLang="en-US" dirty="0"/>
              <a:t>The work electricity does is measured in </a:t>
            </a:r>
            <a:r>
              <a:rPr lang="en-US" altLang="en-US" dirty="0">
                <a:latin typeface="Times New Roman" panose="02020603050405020304" pitchFamily="18" charset="0"/>
              </a:rPr>
              <a:t>“</a:t>
            </a:r>
            <a:r>
              <a:rPr lang="en-US" altLang="en-US" dirty="0"/>
              <a:t>WATTS</a:t>
            </a:r>
            <a:r>
              <a:rPr lang="en-US" altLang="en-US" dirty="0">
                <a:latin typeface="Times New Roman" panose="02020603050405020304" pitchFamily="18" charset="0"/>
              </a:rPr>
              <a:t>”</a:t>
            </a:r>
            <a:r>
              <a:rPr lang="en-US" altLang="en-US" dirty="0"/>
              <a:t>.  A 40-Watt light bulb uses less power or energy than a 100-Watt light bulb.</a:t>
            </a:r>
          </a:p>
          <a:p>
            <a:pPr eaLnBrk="1" hangingPunct="1"/>
            <a:endParaRPr lang="en-US" altLang="en-US" dirty="0"/>
          </a:p>
          <a:p>
            <a:pPr eaLnBrk="1" hangingPunct="1">
              <a:buFontTx/>
              <a:buNone/>
            </a:pPr>
            <a:r>
              <a:rPr lang="en-US" altLang="en-US" dirty="0"/>
              <a:t>                 40 W         100 W</a:t>
            </a:r>
          </a:p>
          <a:p>
            <a:pPr eaLnBrk="1" hangingPunct="1">
              <a:buFontTx/>
              <a:buNone/>
            </a:pPr>
            <a:endParaRPr lang="en-US" altLang="en-US" dirty="0"/>
          </a:p>
        </p:txBody>
      </p:sp>
      <p:pic>
        <p:nvPicPr>
          <p:cNvPr id="14340" name="Picture 4">
            <a:extLst>
              <a:ext uri="{FF2B5EF4-FFF2-40B4-BE49-F238E27FC236}">
                <a16:creationId xmlns:a16="http://schemas.microsoft.com/office/drawing/2014/main" id="{B53A7779-0545-43D9-8DF3-28ADB7A0156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64455" y="3805654"/>
            <a:ext cx="1419225" cy="2143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41" name="Picture 5">
            <a:extLst>
              <a:ext uri="{FF2B5EF4-FFF2-40B4-BE49-F238E27FC236}">
                <a16:creationId xmlns:a16="http://schemas.microsoft.com/office/drawing/2014/main" id="{5643F3D8-BF0C-4B38-A613-BB053AEA3BE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91831" y="3686176"/>
            <a:ext cx="2057400" cy="2228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Audio 1">
            <a:hlinkClick r:id="" action="ppaction://media"/>
            <a:extLst>
              <a:ext uri="{FF2B5EF4-FFF2-40B4-BE49-F238E27FC236}">
                <a16:creationId xmlns:a16="http://schemas.microsoft.com/office/drawing/2014/main" id="{F63BA9D7-353E-43B1-86E8-9A8EA1345073}"/>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633200" y="6299200"/>
            <a:ext cx="406400" cy="4064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1867"/>
    </mc:Choice>
    <mc:Fallback xmlns="">
      <p:transition spd="slow" advTm="218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324F1194-51D8-4A72-A28A-E677864821AC}"/>
              </a:ext>
            </a:extLst>
          </p:cNvPr>
          <p:cNvSpPr>
            <a:spLocks noGrp="1" noChangeArrowheads="1"/>
          </p:cNvSpPr>
          <p:nvPr>
            <p:ph type="title"/>
          </p:nvPr>
        </p:nvSpPr>
        <p:spPr>
          <a:xfrm>
            <a:off x="3048000" y="914400"/>
            <a:ext cx="6459538" cy="1143000"/>
          </a:xfrm>
        </p:spPr>
        <p:txBody>
          <a:bodyPr/>
          <a:lstStyle/>
          <a:p>
            <a:pPr eaLnBrk="1" hangingPunct="1"/>
            <a:r>
              <a:rPr lang="en-US" altLang="en-US"/>
              <a:t>  </a:t>
            </a:r>
          </a:p>
        </p:txBody>
      </p:sp>
      <p:sp>
        <p:nvSpPr>
          <p:cNvPr id="15363" name="Rectangle 3">
            <a:extLst>
              <a:ext uri="{FF2B5EF4-FFF2-40B4-BE49-F238E27FC236}">
                <a16:creationId xmlns:a16="http://schemas.microsoft.com/office/drawing/2014/main" id="{FBB939B3-A022-476F-BC5B-7D849577A231}"/>
              </a:ext>
            </a:extLst>
          </p:cNvPr>
          <p:cNvSpPr>
            <a:spLocks noGrp="1" noChangeArrowheads="1"/>
          </p:cNvSpPr>
          <p:nvPr>
            <p:ph type="body" idx="1"/>
          </p:nvPr>
        </p:nvSpPr>
        <p:spPr>
          <a:xfrm>
            <a:off x="1135602" y="1371600"/>
            <a:ext cx="8077200" cy="4114800"/>
          </a:xfrm>
        </p:spPr>
        <p:txBody>
          <a:bodyPr/>
          <a:lstStyle/>
          <a:p>
            <a:pPr eaLnBrk="1" hangingPunct="1"/>
            <a:r>
              <a:rPr lang="en-US" altLang="en-US" dirty="0"/>
              <a:t>The pressure or potential for work is the Voltage, measured in VOLTS.  </a:t>
            </a:r>
          </a:p>
          <a:p>
            <a:pPr eaLnBrk="1" hangingPunct="1">
              <a:buFontTx/>
              <a:buNone/>
            </a:pPr>
            <a:endParaRPr lang="en-US" altLang="en-US" dirty="0"/>
          </a:p>
          <a:p>
            <a:pPr eaLnBrk="1" hangingPunct="1"/>
            <a:r>
              <a:rPr lang="en-US" altLang="en-US" dirty="0"/>
              <a:t>This pressure, voltage, is like psi (pounds per square inch).</a:t>
            </a:r>
          </a:p>
          <a:p>
            <a:pPr eaLnBrk="1" hangingPunct="1"/>
            <a:endParaRPr lang="en-US" altLang="en-US" dirty="0"/>
          </a:p>
        </p:txBody>
      </p:sp>
      <p:pic>
        <p:nvPicPr>
          <p:cNvPr id="15364" name="Picture 6">
            <a:extLst>
              <a:ext uri="{FF2B5EF4-FFF2-40B4-BE49-F238E27FC236}">
                <a16:creationId xmlns:a16="http://schemas.microsoft.com/office/drawing/2014/main" id="{00CEF972-BEA7-408D-A249-71E6213F4F7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16770" y="3651682"/>
            <a:ext cx="2895600" cy="2466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Audio 1">
            <a:hlinkClick r:id="" action="ppaction://media"/>
            <a:extLst>
              <a:ext uri="{FF2B5EF4-FFF2-40B4-BE49-F238E27FC236}">
                <a16:creationId xmlns:a16="http://schemas.microsoft.com/office/drawing/2014/main" id="{1FFA5BEF-58B1-479A-BE77-BBC6A80B02D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33200" y="6299200"/>
            <a:ext cx="406400" cy="4064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165"/>
    </mc:Choice>
    <mc:Fallback xmlns="">
      <p:transition spd="slow" advTm="141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25E86CD2-79B0-4FC7-8414-F16493228E08}"/>
              </a:ext>
            </a:extLst>
          </p:cNvPr>
          <p:cNvSpPr>
            <a:spLocks noGrp="1" noChangeArrowheads="1"/>
          </p:cNvSpPr>
          <p:nvPr>
            <p:ph type="title"/>
          </p:nvPr>
        </p:nvSpPr>
        <p:spPr/>
        <p:txBody>
          <a:bodyPr/>
          <a:lstStyle/>
          <a:p>
            <a:pPr eaLnBrk="1" hangingPunct="1"/>
            <a:r>
              <a:rPr lang="en-US" altLang="en-US"/>
              <a:t>  </a:t>
            </a:r>
          </a:p>
        </p:txBody>
      </p:sp>
      <p:sp>
        <p:nvSpPr>
          <p:cNvPr id="16387" name="Rectangle 3">
            <a:extLst>
              <a:ext uri="{FF2B5EF4-FFF2-40B4-BE49-F238E27FC236}">
                <a16:creationId xmlns:a16="http://schemas.microsoft.com/office/drawing/2014/main" id="{37F428DC-285F-4DA0-86F4-A76E6101890C}"/>
              </a:ext>
            </a:extLst>
          </p:cNvPr>
          <p:cNvSpPr>
            <a:spLocks noGrp="1" noChangeArrowheads="1"/>
          </p:cNvSpPr>
          <p:nvPr>
            <p:ph type="body" idx="1"/>
          </p:nvPr>
        </p:nvSpPr>
        <p:spPr>
          <a:xfrm>
            <a:off x="1129683" y="1371600"/>
            <a:ext cx="7772400" cy="4114800"/>
          </a:xfrm>
        </p:spPr>
        <p:txBody>
          <a:bodyPr/>
          <a:lstStyle/>
          <a:p>
            <a:pPr eaLnBrk="1" hangingPunct="1"/>
            <a:r>
              <a:rPr lang="en-US" altLang="en-US" dirty="0"/>
              <a:t>The flow, or current of Electricity is  measured in AMPERES or AMPS.</a:t>
            </a:r>
          </a:p>
          <a:p>
            <a:pPr eaLnBrk="1" hangingPunct="1">
              <a:buFontTx/>
              <a:buNone/>
            </a:pPr>
            <a:r>
              <a:rPr lang="en-US" altLang="en-US" sz="1200" dirty="0"/>
              <a:t>  </a:t>
            </a:r>
          </a:p>
          <a:p>
            <a:pPr eaLnBrk="1" hangingPunct="1"/>
            <a:r>
              <a:rPr lang="en-US" altLang="en-US" u="sng" dirty="0"/>
              <a:t>Current is the Killer.</a:t>
            </a:r>
          </a:p>
          <a:p>
            <a:pPr eaLnBrk="1" hangingPunct="1">
              <a:buFontTx/>
              <a:buNone/>
            </a:pPr>
            <a:r>
              <a:rPr lang="en-US" altLang="en-US" sz="1200" dirty="0"/>
              <a:t>  </a:t>
            </a:r>
          </a:p>
          <a:p>
            <a:pPr eaLnBrk="1" hangingPunct="1"/>
            <a:r>
              <a:rPr lang="en-US" altLang="en-US" dirty="0"/>
              <a:t>It takes very little current.</a:t>
            </a:r>
          </a:p>
        </p:txBody>
      </p:sp>
      <p:pic>
        <p:nvPicPr>
          <p:cNvPr id="16388" name="Picture 4">
            <a:extLst>
              <a:ext uri="{FF2B5EF4-FFF2-40B4-BE49-F238E27FC236}">
                <a16:creationId xmlns:a16="http://schemas.microsoft.com/office/drawing/2014/main" id="{A061335A-E16A-405E-BD95-C68E7D078FA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29683" y="4420834"/>
            <a:ext cx="2895600" cy="182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389" name="Picture 5">
            <a:extLst>
              <a:ext uri="{FF2B5EF4-FFF2-40B4-BE49-F238E27FC236}">
                <a16:creationId xmlns:a16="http://schemas.microsoft.com/office/drawing/2014/main" id="{1E20207B-BC8B-4630-B9E6-C8890598612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01936" y="4354159"/>
            <a:ext cx="2895600" cy="1895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Audio 1">
            <a:hlinkClick r:id="" action="ppaction://media"/>
            <a:extLst>
              <a:ext uri="{FF2B5EF4-FFF2-40B4-BE49-F238E27FC236}">
                <a16:creationId xmlns:a16="http://schemas.microsoft.com/office/drawing/2014/main" id="{B1A57BD4-7BFD-4819-84C5-C02F15F53C0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633200" y="6299200"/>
            <a:ext cx="406400" cy="4064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9775"/>
    </mc:Choice>
    <mc:Fallback xmlns="">
      <p:transition spd="slow" advTm="197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00FABBB1-A602-424F-9932-DA026232E630}"/>
              </a:ext>
            </a:extLst>
          </p:cNvPr>
          <p:cNvSpPr>
            <a:spLocks noGrp="1" noChangeArrowheads="1"/>
          </p:cNvSpPr>
          <p:nvPr>
            <p:ph type="title"/>
          </p:nvPr>
        </p:nvSpPr>
        <p:spPr/>
        <p:txBody>
          <a:bodyPr>
            <a:normAutofit fontScale="90000"/>
          </a:bodyPr>
          <a:lstStyle/>
          <a:p>
            <a:br>
              <a:rPr lang="en-US" altLang="en-US" dirty="0"/>
            </a:br>
            <a:r>
              <a:rPr lang="en-US" altLang="en-US" dirty="0"/>
              <a:t>How fast is it?</a:t>
            </a:r>
            <a:br>
              <a:rPr lang="en-US" altLang="en-US" dirty="0"/>
            </a:br>
            <a:endParaRPr lang="en-US" altLang="en-US" dirty="0"/>
          </a:p>
        </p:txBody>
      </p:sp>
      <p:sp>
        <p:nvSpPr>
          <p:cNvPr id="17411" name="Rectangle 3">
            <a:extLst>
              <a:ext uri="{FF2B5EF4-FFF2-40B4-BE49-F238E27FC236}">
                <a16:creationId xmlns:a16="http://schemas.microsoft.com/office/drawing/2014/main" id="{DBFE0B0C-D1E6-40FE-9CBE-A2371C0B0200}"/>
              </a:ext>
            </a:extLst>
          </p:cNvPr>
          <p:cNvSpPr>
            <a:spLocks noGrp="1" noChangeArrowheads="1"/>
          </p:cNvSpPr>
          <p:nvPr>
            <p:ph type="body" idx="1"/>
          </p:nvPr>
        </p:nvSpPr>
        <p:spPr/>
        <p:txBody>
          <a:bodyPr/>
          <a:lstStyle/>
          <a:p>
            <a:r>
              <a:rPr lang="en-US" altLang="en-US" dirty="0"/>
              <a:t>Electricity travels at the speed of light.</a:t>
            </a:r>
          </a:p>
          <a:p>
            <a:r>
              <a:rPr lang="en-US" altLang="en-US" dirty="0"/>
              <a:t>The speed of light is 300,000 kilometers per second or 186,000 miles per second. </a:t>
            </a:r>
          </a:p>
          <a:p>
            <a:r>
              <a:rPr lang="en-US" altLang="en-US" dirty="0"/>
              <a:t>Electricity could travel around the world over 7 times in one second</a:t>
            </a:r>
          </a:p>
        </p:txBody>
      </p:sp>
      <p:pic>
        <p:nvPicPr>
          <p:cNvPr id="17412" name="Picture 4">
            <a:extLst>
              <a:ext uri="{FF2B5EF4-FFF2-40B4-BE49-F238E27FC236}">
                <a16:creationId xmlns:a16="http://schemas.microsoft.com/office/drawing/2014/main" id="{58EEE8F2-C3DE-4221-8E41-1AFEC5A1C0F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13077" y="4360986"/>
            <a:ext cx="2667000" cy="176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Audio 1">
            <a:hlinkClick r:id="" action="ppaction://media"/>
            <a:extLst>
              <a:ext uri="{FF2B5EF4-FFF2-40B4-BE49-F238E27FC236}">
                <a16:creationId xmlns:a16="http://schemas.microsoft.com/office/drawing/2014/main" id="{C0D7AB9E-058C-489A-8B65-49E013721E9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33200" y="6299200"/>
            <a:ext cx="406400" cy="4064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0869"/>
    </mc:Choice>
    <mc:Fallback xmlns="">
      <p:transition spd="slow" advTm="208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55777557-FC1B-4255-A6E7-3D0A6F30B8FD}"/>
              </a:ext>
            </a:extLst>
          </p:cNvPr>
          <p:cNvSpPr>
            <a:spLocks noGrp="1" noChangeArrowheads="1"/>
          </p:cNvSpPr>
          <p:nvPr>
            <p:ph type="title"/>
          </p:nvPr>
        </p:nvSpPr>
        <p:spPr>
          <a:xfrm>
            <a:off x="542131" y="800100"/>
            <a:ext cx="7145338" cy="1143000"/>
          </a:xfrm>
        </p:spPr>
        <p:txBody>
          <a:bodyPr>
            <a:normAutofit fontScale="90000"/>
          </a:bodyPr>
          <a:lstStyle/>
          <a:p>
            <a:pPr eaLnBrk="1" hangingPunct="1"/>
            <a:r>
              <a:rPr lang="en-US" altLang="en-US" dirty="0">
                <a:solidFill>
                  <a:srgbClr val="A21D22"/>
                </a:solidFill>
              </a:rPr>
              <a:t>How does it kill people ?</a:t>
            </a:r>
            <a:br>
              <a:rPr lang="en-US" altLang="en-US" sz="1200" dirty="0"/>
            </a:br>
            <a:r>
              <a:rPr lang="en-US" altLang="en-US" sz="1200" dirty="0"/>
              <a:t>   </a:t>
            </a:r>
            <a:br>
              <a:rPr lang="en-US" altLang="en-US" sz="1200" dirty="0"/>
            </a:br>
            <a:br>
              <a:rPr lang="en-US" altLang="en-US" sz="1200" dirty="0"/>
            </a:br>
            <a:r>
              <a:rPr lang="en-US" altLang="en-US" sz="2800" dirty="0">
                <a:latin typeface="+mn-lt"/>
              </a:rPr>
              <a:t>Current is the Killer - Amps</a:t>
            </a:r>
            <a:br>
              <a:rPr lang="en-US" altLang="en-US" sz="2800" dirty="0">
                <a:latin typeface="+mn-lt"/>
              </a:rPr>
            </a:br>
            <a:r>
              <a:rPr lang="en-US" altLang="en-US" sz="1200" dirty="0">
                <a:latin typeface="+mn-lt"/>
              </a:rPr>
              <a:t>   </a:t>
            </a:r>
            <a:br>
              <a:rPr lang="en-US" altLang="en-US" sz="2800" dirty="0">
                <a:latin typeface="+mn-lt"/>
              </a:rPr>
            </a:br>
            <a:r>
              <a:rPr lang="en-US" altLang="en-US" sz="2800" dirty="0">
                <a:latin typeface="+mn-lt"/>
              </a:rPr>
              <a:t>  Current’s Effect On The Body.</a:t>
            </a:r>
          </a:p>
        </p:txBody>
      </p:sp>
      <p:graphicFrame>
        <p:nvGraphicFramePr>
          <p:cNvPr id="18435" name="Object 3">
            <a:extLst>
              <a:ext uri="{FF2B5EF4-FFF2-40B4-BE49-F238E27FC236}">
                <a16:creationId xmlns:a16="http://schemas.microsoft.com/office/drawing/2014/main" id="{4C5D12F6-863A-42D9-9130-9360BBD14717}"/>
              </a:ext>
            </a:extLst>
          </p:cNvPr>
          <p:cNvGraphicFramePr>
            <a:graphicFrameLocks noChangeAspect="1"/>
          </p:cNvGraphicFramePr>
          <p:nvPr>
            <p:extLst>
              <p:ext uri="{D42A27DB-BD31-4B8C-83A1-F6EECF244321}">
                <p14:modId xmlns:p14="http://schemas.microsoft.com/office/powerpoint/2010/main" val="2636934521"/>
              </p:ext>
            </p:extLst>
          </p:nvPr>
        </p:nvGraphicFramePr>
        <p:xfrm>
          <a:off x="3259015" y="2455203"/>
          <a:ext cx="6523892" cy="3810781"/>
        </p:xfrm>
        <a:graphic>
          <a:graphicData uri="http://schemas.openxmlformats.org/presentationml/2006/ole">
            <mc:AlternateContent xmlns:mc="http://schemas.openxmlformats.org/markup-compatibility/2006">
              <mc:Choice xmlns:v="urn:schemas-microsoft-com:vml" Requires="v">
                <p:oleObj name="Chart" r:id="rId4" imgW="6095955" imgH="4067327" progId="MSGraph.Chart.8">
                  <p:embed followColorScheme="full"/>
                </p:oleObj>
              </mc:Choice>
              <mc:Fallback>
                <p:oleObj name="Chart" r:id="rId4" imgW="6095955" imgH="4067327" progId="MSGraph.Chart.8">
                  <p:embed followColorScheme="full"/>
                  <p:pic>
                    <p:nvPicPr>
                      <p:cNvPr id="18435" name="Object 3">
                        <a:extLst>
                          <a:ext uri="{FF2B5EF4-FFF2-40B4-BE49-F238E27FC236}">
                            <a16:creationId xmlns:a16="http://schemas.microsoft.com/office/drawing/2014/main" id="{4C5D12F6-863A-42D9-9130-9360BBD14717}"/>
                          </a:ext>
                        </a:extLst>
                      </p:cNvPr>
                      <p:cNvPicPr>
                        <a:picLocks noChangeAspect="1" noChangeArrowheads="1"/>
                      </p:cNvPicPr>
                      <p:nvPr/>
                    </p:nvPicPr>
                    <p:blipFill>
                      <a:blip r:embed="rId5"/>
                      <a:srcRect/>
                      <a:stretch>
                        <a:fillRect/>
                      </a:stretch>
                    </p:blipFill>
                    <p:spPr bwMode="auto">
                      <a:xfrm>
                        <a:off x="3259015" y="2455203"/>
                        <a:ext cx="6523892" cy="3810781"/>
                      </a:xfrm>
                      <a:prstGeom prst="rect">
                        <a:avLst/>
                      </a:prstGeom>
                      <a:noFill/>
                      <a:ln>
                        <a:noFill/>
                      </a:ln>
                      <a:effectLst/>
                    </p:spPr>
                  </p:pic>
                </p:oleObj>
              </mc:Fallback>
            </mc:AlternateContent>
          </a:graphicData>
        </a:graphic>
      </p:graphicFrame>
      <p:pic>
        <p:nvPicPr>
          <p:cNvPr id="18436" name="Picture 4">
            <a:extLst>
              <a:ext uri="{FF2B5EF4-FFF2-40B4-BE49-F238E27FC236}">
                <a16:creationId xmlns:a16="http://schemas.microsoft.com/office/drawing/2014/main" id="{44C40313-3C46-4B9F-821B-5747C115731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76826" y="4038600"/>
            <a:ext cx="638175" cy="1028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437" name="Line 7">
            <a:extLst>
              <a:ext uri="{FF2B5EF4-FFF2-40B4-BE49-F238E27FC236}">
                <a16:creationId xmlns:a16="http://schemas.microsoft.com/office/drawing/2014/main" id="{B2671D59-EC38-4CA8-9C6C-AC58D5EF9AB4}"/>
              </a:ext>
            </a:extLst>
          </p:cNvPr>
          <p:cNvSpPr>
            <a:spLocks noChangeShapeType="1"/>
          </p:cNvSpPr>
          <p:nvPr/>
        </p:nvSpPr>
        <p:spPr bwMode="auto">
          <a:xfrm flipV="1">
            <a:off x="3810000" y="4953000"/>
            <a:ext cx="304800" cy="38100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chemeClr val="tx1"/>
                </a:solidFill>
                <a:round/>
                <a:headEnd/>
                <a:tailEnd type="triangl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18438" name="Line 8">
            <a:extLst>
              <a:ext uri="{FF2B5EF4-FFF2-40B4-BE49-F238E27FC236}">
                <a16:creationId xmlns:a16="http://schemas.microsoft.com/office/drawing/2014/main" id="{E37F4C48-2050-4459-989F-476F4FCAFA8C}"/>
              </a:ext>
            </a:extLst>
          </p:cNvPr>
          <p:cNvSpPr>
            <a:spLocks noChangeShapeType="1"/>
          </p:cNvSpPr>
          <p:nvPr/>
        </p:nvSpPr>
        <p:spPr bwMode="auto">
          <a:xfrm flipV="1">
            <a:off x="3810000" y="4876800"/>
            <a:ext cx="457200" cy="45720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chemeClr val="tx1"/>
                </a:solidFill>
                <a:round/>
                <a:headEnd/>
                <a:tailEnd type="triangl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pic>
        <p:nvPicPr>
          <p:cNvPr id="18439" name="Picture 10">
            <a:extLst>
              <a:ext uri="{FF2B5EF4-FFF2-40B4-BE49-F238E27FC236}">
                <a16:creationId xmlns:a16="http://schemas.microsoft.com/office/drawing/2014/main" id="{E92FC1E1-C38E-4562-90FF-C1ADAF55DFE1}"/>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378826" y="2743200"/>
            <a:ext cx="3841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Audio 1">
            <a:hlinkClick r:id="" action="ppaction://media"/>
            <a:extLst>
              <a:ext uri="{FF2B5EF4-FFF2-40B4-BE49-F238E27FC236}">
                <a16:creationId xmlns:a16="http://schemas.microsoft.com/office/drawing/2014/main" id="{007DEB64-74AC-4F6C-B73D-BED7726C1A40}"/>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633200" y="6299200"/>
            <a:ext cx="406400" cy="4064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5112"/>
    </mc:Choice>
    <mc:Fallback xmlns="">
      <p:transition spd="slow" advTm="551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AA18395-B5A8-2037-F223-B5A4F8694CB7}"/>
              </a:ext>
            </a:extLst>
          </p:cNvPr>
          <p:cNvSpPr txBox="1"/>
          <p:nvPr/>
        </p:nvSpPr>
        <p:spPr>
          <a:xfrm>
            <a:off x="570389" y="537537"/>
            <a:ext cx="7827886" cy="1754326"/>
          </a:xfrm>
          <a:prstGeom prst="rect">
            <a:avLst/>
          </a:prstGeom>
          <a:noFill/>
        </p:spPr>
        <p:txBody>
          <a:bodyPr wrap="square">
            <a:spAutoFit/>
          </a:bodyPr>
          <a:lstStyle/>
          <a:p>
            <a:r>
              <a:rPr lang="en-US" altLang="en-US" sz="5400" dirty="0">
                <a:solidFill>
                  <a:srgbClr val="A21D22"/>
                </a:solidFill>
                <a:latin typeface="+mj-lt"/>
              </a:rPr>
              <a:t>How does it kill people ?</a:t>
            </a:r>
            <a:br>
              <a:rPr lang="en-US" altLang="en-US" sz="2000" dirty="0">
                <a:solidFill>
                  <a:srgbClr val="A21D22"/>
                </a:solidFill>
                <a:latin typeface="+mj-lt"/>
              </a:rPr>
            </a:br>
            <a:endParaRPr lang="en-US" sz="5400" dirty="0">
              <a:solidFill>
                <a:srgbClr val="A21D22"/>
              </a:solidFill>
              <a:latin typeface="+mj-lt"/>
            </a:endParaRPr>
          </a:p>
        </p:txBody>
      </p:sp>
      <p:sp>
        <p:nvSpPr>
          <p:cNvPr id="7" name="TextBox 6">
            <a:extLst>
              <a:ext uri="{FF2B5EF4-FFF2-40B4-BE49-F238E27FC236}">
                <a16:creationId xmlns:a16="http://schemas.microsoft.com/office/drawing/2014/main" id="{B93DB421-65B7-55A7-8215-7C0E67CE832F}"/>
              </a:ext>
            </a:extLst>
          </p:cNvPr>
          <p:cNvSpPr txBox="1"/>
          <p:nvPr/>
        </p:nvSpPr>
        <p:spPr>
          <a:xfrm>
            <a:off x="771715" y="1867887"/>
            <a:ext cx="6094520" cy="954107"/>
          </a:xfrm>
          <a:prstGeom prst="rect">
            <a:avLst/>
          </a:prstGeom>
          <a:noFill/>
        </p:spPr>
        <p:txBody>
          <a:bodyPr wrap="square">
            <a:spAutoFit/>
          </a:bodyPr>
          <a:lstStyle/>
          <a:p>
            <a:r>
              <a:rPr lang="en-CA" altLang="en-US" sz="2800" dirty="0">
                <a:solidFill>
                  <a:srgbClr val="000000"/>
                </a:solidFill>
                <a:latin typeface="Futura PT Book" panose="020B0502020204020303" pitchFamily="34" charset="0"/>
                <a:cs typeface="Arial" panose="020B0604020202020204" pitchFamily="34" charset="0"/>
              </a:rPr>
              <a:t>One outlet can feed 45 x 40-Watt Bulbs and have a surge current even higher.</a:t>
            </a:r>
            <a:endParaRPr lang="en-US" sz="2800" dirty="0">
              <a:latin typeface="Futura PT Book" panose="020B0502020204020303" pitchFamily="34" charset="0"/>
            </a:endParaRPr>
          </a:p>
        </p:txBody>
      </p:sp>
      <p:pic>
        <p:nvPicPr>
          <p:cNvPr id="8" name="Picture 4" descr="power-outlet">
            <a:hlinkClick r:id="rId4"/>
            <a:extLst>
              <a:ext uri="{FF2B5EF4-FFF2-40B4-BE49-F238E27FC236}">
                <a16:creationId xmlns:a16="http://schemas.microsoft.com/office/drawing/2014/main" id="{40B88ECE-51C1-F2AE-CDFC-ED8A0B1654F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30888" y="3045155"/>
            <a:ext cx="742950" cy="1154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Audio 1">
            <a:hlinkClick r:id="" action="ppaction://media"/>
            <a:extLst>
              <a:ext uri="{FF2B5EF4-FFF2-40B4-BE49-F238E27FC236}">
                <a16:creationId xmlns:a16="http://schemas.microsoft.com/office/drawing/2014/main" id="{501D6649-8A1F-DA14-98BB-5BF68DE07A16}"/>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785600" y="6451600"/>
            <a:ext cx="406400" cy="406400"/>
          </a:xfrm>
          <a:prstGeom prst="rect">
            <a:avLst/>
          </a:prstGeom>
        </p:spPr>
      </p:pic>
      <p:pic>
        <p:nvPicPr>
          <p:cNvPr id="46" name="Picture 5">
            <a:extLst>
              <a:ext uri="{FF2B5EF4-FFF2-40B4-BE49-F238E27FC236}">
                <a16:creationId xmlns:a16="http://schemas.microsoft.com/office/drawing/2014/main" id="{54166AE9-BB7F-836A-8BB6-27B61B41C3B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713444" y="3199143"/>
            <a:ext cx="838200" cy="1000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58799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264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0"/>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1026">
            <a:extLst>
              <a:ext uri="{FF2B5EF4-FFF2-40B4-BE49-F238E27FC236}">
                <a16:creationId xmlns:a16="http://schemas.microsoft.com/office/drawing/2014/main" id="{6135DCD3-EA73-4B15-9375-D2480ADA3830}"/>
              </a:ext>
            </a:extLst>
          </p:cNvPr>
          <p:cNvSpPr>
            <a:spLocks noGrp="1" noChangeArrowheads="1"/>
          </p:cNvSpPr>
          <p:nvPr>
            <p:ph type="title"/>
          </p:nvPr>
        </p:nvSpPr>
        <p:spPr>
          <a:xfrm>
            <a:off x="732408" y="1491762"/>
            <a:ext cx="7772400" cy="1189892"/>
          </a:xfrm>
        </p:spPr>
        <p:txBody>
          <a:bodyPr>
            <a:normAutofit fontScale="90000"/>
          </a:bodyPr>
          <a:lstStyle/>
          <a:p>
            <a:pPr eaLnBrk="1" hangingPunct="1"/>
            <a:br>
              <a:rPr lang="en-US" altLang="en-US" sz="2000" dirty="0"/>
            </a:br>
            <a:br>
              <a:rPr lang="en-US" altLang="en-US" sz="2800" b="1" u="sng" dirty="0"/>
            </a:br>
            <a:br>
              <a:rPr lang="en-US" altLang="en-US" sz="1600" dirty="0"/>
            </a:br>
            <a:r>
              <a:rPr lang="en-US" altLang="en-US" sz="2800" dirty="0">
                <a:solidFill>
                  <a:schemeClr val="tx1"/>
                </a:solidFill>
                <a:latin typeface="Futura PT Book" panose="020B0502020204020303" pitchFamily="34" charset="0"/>
              </a:rPr>
              <a:t>It goes through your nervous system, blood, muscles, organs, and bones. </a:t>
            </a:r>
            <a:br>
              <a:rPr lang="en-US" altLang="en-US" sz="2800" dirty="0">
                <a:solidFill>
                  <a:schemeClr val="tx1"/>
                </a:solidFill>
                <a:latin typeface="Futura PT Book" panose="020B0502020204020303" pitchFamily="34" charset="0"/>
              </a:rPr>
            </a:br>
            <a:r>
              <a:rPr lang="en-US" altLang="en-US" sz="2800" dirty="0">
                <a:solidFill>
                  <a:schemeClr val="tx1"/>
                </a:solidFill>
                <a:latin typeface="Futura PT Book" panose="020B0502020204020303" pitchFamily="34" charset="0"/>
              </a:rPr>
              <a:t>You cook and your cells die, even after the electricity stops flowing.</a:t>
            </a:r>
          </a:p>
        </p:txBody>
      </p:sp>
      <p:pic>
        <p:nvPicPr>
          <p:cNvPr id="20483" name="Picture 1027">
            <a:extLst>
              <a:ext uri="{FF2B5EF4-FFF2-40B4-BE49-F238E27FC236}">
                <a16:creationId xmlns:a16="http://schemas.microsoft.com/office/drawing/2014/main" id="{89362873-CDE4-4CA7-AB3E-C8F4C784ED7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86400" y="3357562"/>
            <a:ext cx="2895600" cy="2433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484" name="Picture 1028">
            <a:extLst>
              <a:ext uri="{FF2B5EF4-FFF2-40B4-BE49-F238E27FC236}">
                <a16:creationId xmlns:a16="http://schemas.microsoft.com/office/drawing/2014/main" id="{0B163628-73E1-468A-9D35-A8CF183E0E0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62200" y="4562109"/>
            <a:ext cx="1190625"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485" name="Picture 1029">
            <a:extLst>
              <a:ext uri="{FF2B5EF4-FFF2-40B4-BE49-F238E27FC236}">
                <a16:creationId xmlns:a16="http://schemas.microsoft.com/office/drawing/2014/main" id="{710B9196-B4D3-4FCE-A3AF-C703D73143E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50469" y="3033347"/>
            <a:ext cx="1905000"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486" name="Picture 1030">
            <a:extLst>
              <a:ext uri="{FF2B5EF4-FFF2-40B4-BE49-F238E27FC236}">
                <a16:creationId xmlns:a16="http://schemas.microsoft.com/office/drawing/2014/main" id="{4804E86A-19D2-405D-89CF-7ABFE7F93B2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934200" y="4775200"/>
            <a:ext cx="1190625" cy="152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487" name="Picture 1031">
            <a:extLst>
              <a:ext uri="{FF2B5EF4-FFF2-40B4-BE49-F238E27FC236}">
                <a16:creationId xmlns:a16="http://schemas.microsoft.com/office/drawing/2014/main" id="{8EC951D9-A2A9-40E5-9AB0-C67A1158F3F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043862" y="3251200"/>
            <a:ext cx="1785938"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a:extLst>
              <a:ext uri="{FF2B5EF4-FFF2-40B4-BE49-F238E27FC236}">
                <a16:creationId xmlns:a16="http://schemas.microsoft.com/office/drawing/2014/main" id="{13C7D46B-65C8-8E4A-B542-297EDF3F1423}"/>
              </a:ext>
            </a:extLst>
          </p:cNvPr>
          <p:cNvSpPr/>
          <p:nvPr/>
        </p:nvSpPr>
        <p:spPr>
          <a:xfrm>
            <a:off x="504001" y="496032"/>
            <a:ext cx="4315220" cy="707886"/>
          </a:xfrm>
          <a:prstGeom prst="rect">
            <a:avLst/>
          </a:prstGeom>
        </p:spPr>
        <p:txBody>
          <a:bodyPr wrap="none">
            <a:spAutoFit/>
          </a:bodyPr>
          <a:lstStyle/>
          <a:p>
            <a:r>
              <a:rPr lang="en-US" altLang="en-US" sz="4000" dirty="0">
                <a:solidFill>
                  <a:srgbClr val="A21D22"/>
                </a:solidFill>
                <a:latin typeface="+mj-lt"/>
              </a:rPr>
              <a:t>Current is the Killer</a:t>
            </a:r>
            <a:endParaRPr lang="en-US" sz="4000" dirty="0">
              <a:latin typeface="+mj-lt"/>
            </a:endParaRPr>
          </a:p>
        </p:txBody>
      </p:sp>
      <p:pic>
        <p:nvPicPr>
          <p:cNvPr id="4" name="Audio 3">
            <a:hlinkClick r:id="" action="ppaction://media"/>
            <a:extLst>
              <a:ext uri="{FF2B5EF4-FFF2-40B4-BE49-F238E27FC236}">
                <a16:creationId xmlns:a16="http://schemas.microsoft.com/office/drawing/2014/main" id="{C1FCA44F-CDC5-43F3-AC3E-E919B56B1710}"/>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633200" y="6299200"/>
            <a:ext cx="406400" cy="4064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7120"/>
    </mc:Choice>
    <mc:Fallback xmlns="">
      <p:transition spd="slow" advTm="171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A18B00DD-7373-4E71-93BE-AD75EAA6C5E1}"/>
              </a:ext>
            </a:extLst>
          </p:cNvPr>
          <p:cNvSpPr>
            <a:spLocks noGrp="1" noChangeArrowheads="1"/>
          </p:cNvSpPr>
          <p:nvPr>
            <p:ph type="title"/>
          </p:nvPr>
        </p:nvSpPr>
        <p:spPr>
          <a:xfrm>
            <a:off x="509833" y="556846"/>
            <a:ext cx="8593137" cy="1143000"/>
          </a:xfrm>
        </p:spPr>
        <p:txBody>
          <a:bodyPr>
            <a:normAutofit fontScale="90000"/>
          </a:bodyPr>
          <a:lstStyle/>
          <a:p>
            <a:pPr eaLnBrk="1" hangingPunct="1"/>
            <a:br>
              <a:rPr lang="en-US" altLang="en-US" dirty="0"/>
            </a:br>
            <a:r>
              <a:rPr lang="en-US" altLang="en-US" dirty="0">
                <a:solidFill>
                  <a:srgbClr val="A21D22"/>
                </a:solidFill>
              </a:rPr>
              <a:t>How does it kill people? </a:t>
            </a:r>
            <a:br>
              <a:rPr lang="en-US" altLang="en-US" sz="1200" dirty="0"/>
            </a:br>
            <a:br>
              <a:rPr lang="en-US" altLang="en-US" sz="1200" dirty="0"/>
            </a:br>
            <a:br>
              <a:rPr lang="en-US" altLang="en-US" sz="1200" dirty="0"/>
            </a:br>
            <a:br>
              <a:rPr lang="en-US" altLang="en-US" sz="1200" dirty="0"/>
            </a:br>
            <a:r>
              <a:rPr lang="en-US" altLang="en-US" sz="1200" dirty="0"/>
              <a:t> </a:t>
            </a:r>
            <a:br>
              <a:rPr lang="en-US" altLang="en-US" sz="1200" dirty="0"/>
            </a:br>
            <a:r>
              <a:rPr lang="en-US" altLang="en-US" sz="3600" dirty="0">
                <a:latin typeface="Futura PT Book" panose="020B0502020204020303" pitchFamily="34" charset="0"/>
              </a:rPr>
              <a:t>Electricity has to have … a path to flow</a:t>
            </a:r>
            <a:r>
              <a:rPr lang="en-US" altLang="en-US" sz="2800" dirty="0">
                <a:latin typeface="Futura PT Book" panose="020B0502020204020303" pitchFamily="34" charset="0"/>
              </a:rPr>
              <a:t>.</a:t>
            </a:r>
          </a:p>
        </p:txBody>
      </p:sp>
      <p:pic>
        <p:nvPicPr>
          <p:cNvPr id="21507" name="Picture 3">
            <a:extLst>
              <a:ext uri="{FF2B5EF4-FFF2-40B4-BE49-F238E27FC236}">
                <a16:creationId xmlns:a16="http://schemas.microsoft.com/office/drawing/2014/main" id="{D5994746-115D-4F1D-973C-7C22C410D282}"/>
              </a:ext>
            </a:extLst>
          </p:cNvPr>
          <p:cNvPicPr>
            <a:picLocks noGrp="1" noChangeAspect="1" noChangeArrowheads="1"/>
          </p:cNvPicPr>
          <p:nvPr>
            <p:ph type="body" idx="1"/>
          </p:nvPr>
        </p:nvPicPr>
        <p:blipFill>
          <a:blip r:embed="rId4">
            <a:extLst>
              <a:ext uri="{28A0092B-C50C-407E-A947-70E740481C1C}">
                <a14:useLocalDpi xmlns:a14="http://schemas.microsoft.com/office/drawing/2010/main" val="0"/>
              </a:ext>
            </a:extLst>
          </a:blip>
          <a:srcRect/>
          <a:stretch>
            <a:fillRect/>
          </a:stretch>
        </p:blipFill>
        <p:spPr>
          <a:xfrm>
            <a:off x="3886200" y="2286000"/>
            <a:ext cx="4648200" cy="4114800"/>
          </a:xfrm>
        </p:spPr>
      </p:pic>
      <p:sp>
        <p:nvSpPr>
          <p:cNvPr id="21508" name="Text Box 6">
            <a:extLst>
              <a:ext uri="{FF2B5EF4-FFF2-40B4-BE49-F238E27FC236}">
                <a16:creationId xmlns:a16="http://schemas.microsoft.com/office/drawing/2014/main" id="{0D339C66-5376-4EC5-981E-9F93C4254884}"/>
              </a:ext>
            </a:extLst>
          </p:cNvPr>
          <p:cNvSpPr txBox="1">
            <a:spLocks noChangeArrowheads="1"/>
          </p:cNvSpPr>
          <p:nvPr/>
        </p:nvSpPr>
        <p:spPr bwMode="auto">
          <a:xfrm>
            <a:off x="5181600" y="3886200"/>
            <a:ext cx="20574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nSpc>
                <a:spcPct val="90000"/>
              </a:lnSpc>
              <a:spcBef>
                <a:spcPct val="20000"/>
              </a:spcBef>
              <a:buChar char="•"/>
              <a:defRPr sz="2800">
                <a:solidFill>
                  <a:schemeClr val="tx1"/>
                </a:solidFill>
                <a:latin typeface="Tahoma" panose="020B0604030504040204" pitchFamily="34" charset="0"/>
                <a:cs typeface="Times New Roman" panose="02020603050405020304" pitchFamily="18" charset="0"/>
              </a:defRPr>
            </a:lvl1pPr>
            <a:lvl2pPr marL="742950" indent="-285750">
              <a:lnSpc>
                <a:spcPct val="90000"/>
              </a:lnSpc>
              <a:spcBef>
                <a:spcPct val="20000"/>
              </a:spcBef>
              <a:buChar char="•"/>
              <a:defRPr sz="2800">
                <a:solidFill>
                  <a:schemeClr val="tx1"/>
                </a:solidFill>
                <a:latin typeface="Tahoma" panose="020B0604030504040204" pitchFamily="34" charset="0"/>
                <a:cs typeface="Times New Roman" panose="02020603050405020304" pitchFamily="18" charset="0"/>
              </a:defRPr>
            </a:lvl2pPr>
            <a:lvl3pPr marL="1143000" indent="-228600">
              <a:lnSpc>
                <a:spcPct val="90000"/>
              </a:lnSpc>
              <a:spcBef>
                <a:spcPct val="20000"/>
              </a:spcBef>
              <a:buChar char="•"/>
              <a:defRPr sz="2800">
                <a:solidFill>
                  <a:schemeClr val="tx1"/>
                </a:solidFill>
                <a:latin typeface="Tahoma" panose="020B0604030504040204" pitchFamily="34" charset="0"/>
                <a:cs typeface="Times New Roman" panose="02020603050405020304" pitchFamily="18" charset="0"/>
              </a:defRPr>
            </a:lvl3pPr>
            <a:lvl4pPr marL="1600200" indent="-228600">
              <a:lnSpc>
                <a:spcPct val="90000"/>
              </a:lnSpc>
              <a:spcBef>
                <a:spcPct val="20000"/>
              </a:spcBef>
              <a:buChar char="•"/>
              <a:defRPr sz="2800">
                <a:solidFill>
                  <a:schemeClr val="tx1"/>
                </a:solidFill>
                <a:latin typeface="Tahoma" panose="020B0604030504040204" pitchFamily="34" charset="0"/>
                <a:cs typeface="Times New Roman" panose="02020603050405020304" pitchFamily="18" charset="0"/>
              </a:defRPr>
            </a:lvl4pPr>
            <a:lvl5pPr marL="2057400" indent="-228600">
              <a:lnSpc>
                <a:spcPct val="90000"/>
              </a:lnSpc>
              <a:spcBef>
                <a:spcPct val="20000"/>
              </a:spcBef>
              <a:buChar char="•"/>
              <a:defRPr sz="2800">
                <a:solidFill>
                  <a:schemeClr val="tx1"/>
                </a:solidFill>
                <a:latin typeface="Tahoma" panose="020B0604030504040204" pitchFamily="34" charset="0"/>
                <a:cs typeface="Times New Roman" panose="02020603050405020304" pitchFamily="18" charset="0"/>
              </a:defRPr>
            </a:lvl5pPr>
            <a:lvl6pPr marL="2514600" indent="-228600" eaLnBrk="0" fontAlgn="base" hangingPunct="0">
              <a:lnSpc>
                <a:spcPct val="90000"/>
              </a:lnSpc>
              <a:spcBef>
                <a:spcPct val="20000"/>
              </a:spcBef>
              <a:spcAft>
                <a:spcPct val="0"/>
              </a:spcAft>
              <a:buChar char="•"/>
              <a:defRPr sz="2800">
                <a:solidFill>
                  <a:schemeClr val="tx1"/>
                </a:solidFill>
                <a:latin typeface="Tahoma" panose="020B0604030504040204" pitchFamily="34" charset="0"/>
                <a:cs typeface="Times New Roman" panose="02020603050405020304" pitchFamily="18" charset="0"/>
              </a:defRPr>
            </a:lvl6pPr>
            <a:lvl7pPr marL="2971800" indent="-228600" eaLnBrk="0" fontAlgn="base" hangingPunct="0">
              <a:lnSpc>
                <a:spcPct val="90000"/>
              </a:lnSpc>
              <a:spcBef>
                <a:spcPct val="20000"/>
              </a:spcBef>
              <a:spcAft>
                <a:spcPct val="0"/>
              </a:spcAft>
              <a:buChar char="•"/>
              <a:defRPr sz="2800">
                <a:solidFill>
                  <a:schemeClr val="tx1"/>
                </a:solidFill>
                <a:latin typeface="Tahoma" panose="020B0604030504040204" pitchFamily="34" charset="0"/>
                <a:cs typeface="Times New Roman" panose="02020603050405020304" pitchFamily="18" charset="0"/>
              </a:defRPr>
            </a:lvl7pPr>
            <a:lvl8pPr marL="3429000" indent="-228600" eaLnBrk="0" fontAlgn="base" hangingPunct="0">
              <a:lnSpc>
                <a:spcPct val="90000"/>
              </a:lnSpc>
              <a:spcBef>
                <a:spcPct val="20000"/>
              </a:spcBef>
              <a:spcAft>
                <a:spcPct val="0"/>
              </a:spcAft>
              <a:buChar char="•"/>
              <a:defRPr sz="2800">
                <a:solidFill>
                  <a:schemeClr val="tx1"/>
                </a:solidFill>
                <a:latin typeface="Tahoma" panose="020B0604030504040204" pitchFamily="34" charset="0"/>
                <a:cs typeface="Times New Roman" panose="02020603050405020304" pitchFamily="18" charset="0"/>
              </a:defRPr>
            </a:lvl8pPr>
            <a:lvl9pPr marL="3886200" indent="-228600" eaLnBrk="0" fontAlgn="base" hangingPunct="0">
              <a:lnSpc>
                <a:spcPct val="90000"/>
              </a:lnSpc>
              <a:spcBef>
                <a:spcPct val="20000"/>
              </a:spcBef>
              <a:spcAft>
                <a:spcPct val="0"/>
              </a:spcAft>
              <a:buChar char="•"/>
              <a:defRPr sz="2800">
                <a:solidFill>
                  <a:schemeClr val="tx1"/>
                </a:solidFill>
                <a:latin typeface="Tahoma" panose="020B0604030504040204" pitchFamily="34" charset="0"/>
                <a:cs typeface="Times New Roman" panose="02020603050405020304" pitchFamily="18" charset="0"/>
              </a:defRPr>
            </a:lvl9pPr>
          </a:lstStyle>
          <a:p>
            <a:pPr eaLnBrk="1" hangingPunct="1">
              <a:spcBef>
                <a:spcPct val="50000"/>
              </a:spcBef>
              <a:buFontTx/>
              <a:buNone/>
            </a:pPr>
            <a:endParaRPr lang="en-CA" altLang="en-US"/>
          </a:p>
        </p:txBody>
      </p:sp>
      <p:pic>
        <p:nvPicPr>
          <p:cNvPr id="3" name="Audio 2">
            <a:hlinkClick r:id="" action="ppaction://media"/>
            <a:extLst>
              <a:ext uri="{FF2B5EF4-FFF2-40B4-BE49-F238E27FC236}">
                <a16:creationId xmlns:a16="http://schemas.microsoft.com/office/drawing/2014/main" id="{E1790386-ACE1-4659-A5BC-B01338E061FB}"/>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33200" y="6299200"/>
            <a:ext cx="406400" cy="4064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6059"/>
    </mc:Choice>
    <mc:Fallback xmlns="">
      <p:transition spd="slow" advTm="1605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9979A97F-E2F9-4F38-A115-E9141E718416}"/>
              </a:ext>
            </a:extLst>
          </p:cNvPr>
          <p:cNvSpPr>
            <a:spLocks noGrp="1" noChangeArrowheads="1"/>
          </p:cNvSpPr>
          <p:nvPr>
            <p:ph type="title"/>
          </p:nvPr>
        </p:nvSpPr>
        <p:spPr>
          <a:xfrm>
            <a:off x="1075531" y="1219200"/>
            <a:ext cx="8516937" cy="1143000"/>
          </a:xfrm>
        </p:spPr>
        <p:txBody>
          <a:bodyPr>
            <a:normAutofit fontScale="90000"/>
          </a:bodyPr>
          <a:lstStyle/>
          <a:p>
            <a:pPr eaLnBrk="1" hangingPunct="1"/>
            <a:br>
              <a:rPr lang="en-US" altLang="en-US" dirty="0"/>
            </a:br>
            <a:br>
              <a:rPr lang="en-US" altLang="en-US" dirty="0">
                <a:latin typeface="Futura PT Book" panose="020B0502020204020303" pitchFamily="34" charset="0"/>
              </a:rPr>
            </a:br>
            <a:r>
              <a:rPr lang="en-US" altLang="en-US" dirty="0">
                <a:latin typeface="Futura PT Book" panose="020B0502020204020303" pitchFamily="34" charset="0"/>
              </a:rPr>
              <a:t>       </a:t>
            </a:r>
            <a:r>
              <a:rPr lang="en-US" altLang="en-US" sz="4000" dirty="0">
                <a:latin typeface="Futura PT Book" panose="020B0502020204020303" pitchFamily="34" charset="0"/>
              </a:rPr>
              <a:t>The path can be through the ground.</a:t>
            </a:r>
            <a:br>
              <a:rPr lang="en-US" altLang="en-US" sz="4000" b="1" dirty="0"/>
            </a:br>
            <a:br>
              <a:rPr lang="en-US" altLang="en-US" sz="4000" dirty="0"/>
            </a:br>
            <a:br>
              <a:rPr lang="en-US" altLang="en-US" dirty="0"/>
            </a:br>
            <a:endParaRPr lang="en-US" altLang="en-US" dirty="0"/>
          </a:p>
        </p:txBody>
      </p:sp>
      <p:pic>
        <p:nvPicPr>
          <p:cNvPr id="22531" name="Picture 3">
            <a:extLst>
              <a:ext uri="{FF2B5EF4-FFF2-40B4-BE49-F238E27FC236}">
                <a16:creationId xmlns:a16="http://schemas.microsoft.com/office/drawing/2014/main" id="{433DEF24-8576-4CE0-AC51-AB9A7E4E0053}"/>
              </a:ext>
            </a:extLst>
          </p:cNvPr>
          <p:cNvPicPr>
            <a:picLocks noGrp="1" noChangeAspect="1" noChangeArrowheads="1"/>
          </p:cNvPicPr>
          <p:nvPr>
            <p:ph type="body" idx="1"/>
          </p:nvPr>
        </p:nvPicPr>
        <p:blipFill>
          <a:blip r:embed="rId4">
            <a:extLst>
              <a:ext uri="{28A0092B-C50C-407E-A947-70E740481C1C}">
                <a14:useLocalDpi xmlns:a14="http://schemas.microsoft.com/office/drawing/2010/main" val="0"/>
              </a:ext>
            </a:extLst>
          </a:blip>
          <a:srcRect/>
          <a:stretch>
            <a:fillRect/>
          </a:stretch>
        </p:blipFill>
        <p:spPr>
          <a:xfrm>
            <a:off x="2819400" y="2286000"/>
            <a:ext cx="7239000" cy="4114800"/>
          </a:xfrm>
        </p:spPr>
      </p:pic>
      <p:pic>
        <p:nvPicPr>
          <p:cNvPr id="22532" name="Picture 4">
            <a:extLst>
              <a:ext uri="{FF2B5EF4-FFF2-40B4-BE49-F238E27FC236}">
                <a16:creationId xmlns:a16="http://schemas.microsoft.com/office/drawing/2014/main" id="{83EF0C8F-4687-4961-8A7C-E56E8E61FB1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34000" y="4572000"/>
            <a:ext cx="4648200" cy="198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533" name="Line 5">
            <a:extLst>
              <a:ext uri="{FF2B5EF4-FFF2-40B4-BE49-F238E27FC236}">
                <a16:creationId xmlns:a16="http://schemas.microsoft.com/office/drawing/2014/main" id="{CAE820DD-AA5A-4E6E-888C-4FBCE32E59C9}"/>
              </a:ext>
            </a:extLst>
          </p:cNvPr>
          <p:cNvSpPr>
            <a:spLocks noChangeShapeType="1"/>
          </p:cNvSpPr>
          <p:nvPr/>
        </p:nvSpPr>
        <p:spPr bwMode="auto">
          <a:xfrm>
            <a:off x="5562600" y="4495800"/>
            <a:ext cx="0" cy="1676400"/>
          </a:xfrm>
          <a:prstGeom prst="line">
            <a:avLst/>
          </a:prstGeom>
          <a:noFill/>
          <a:ln w="88900">
            <a:solidFill>
              <a:srgbClr val="C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22534" name="Line 6">
            <a:extLst>
              <a:ext uri="{FF2B5EF4-FFF2-40B4-BE49-F238E27FC236}">
                <a16:creationId xmlns:a16="http://schemas.microsoft.com/office/drawing/2014/main" id="{C2A5E594-05A8-4E59-B76E-116EFDBA9712}"/>
              </a:ext>
            </a:extLst>
          </p:cNvPr>
          <p:cNvSpPr>
            <a:spLocks noChangeShapeType="1"/>
          </p:cNvSpPr>
          <p:nvPr/>
        </p:nvSpPr>
        <p:spPr bwMode="auto">
          <a:xfrm>
            <a:off x="8458200" y="4495800"/>
            <a:ext cx="0" cy="1752600"/>
          </a:xfrm>
          <a:prstGeom prst="line">
            <a:avLst/>
          </a:prstGeom>
          <a:noFill/>
          <a:ln w="88900">
            <a:solidFill>
              <a:srgbClr val="C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22535" name="Line 8">
            <a:extLst>
              <a:ext uri="{FF2B5EF4-FFF2-40B4-BE49-F238E27FC236}">
                <a16:creationId xmlns:a16="http://schemas.microsoft.com/office/drawing/2014/main" id="{4B11BC91-BCAF-4E45-A194-FF2C88E1CE38}"/>
              </a:ext>
            </a:extLst>
          </p:cNvPr>
          <p:cNvSpPr>
            <a:spLocks noChangeShapeType="1"/>
          </p:cNvSpPr>
          <p:nvPr/>
        </p:nvSpPr>
        <p:spPr bwMode="auto">
          <a:xfrm flipH="1">
            <a:off x="5638800" y="6324600"/>
            <a:ext cx="381000" cy="0"/>
          </a:xfrm>
          <a:prstGeom prst="line">
            <a:avLst/>
          </a:prstGeom>
          <a:noFill/>
          <a:ln w="88900">
            <a:solidFill>
              <a:srgbClr val="C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22536" name="Line 9">
            <a:extLst>
              <a:ext uri="{FF2B5EF4-FFF2-40B4-BE49-F238E27FC236}">
                <a16:creationId xmlns:a16="http://schemas.microsoft.com/office/drawing/2014/main" id="{9160FAC6-0DFD-492A-B657-0F730EE5367A}"/>
              </a:ext>
            </a:extLst>
          </p:cNvPr>
          <p:cNvSpPr>
            <a:spLocks noChangeShapeType="1"/>
          </p:cNvSpPr>
          <p:nvPr/>
        </p:nvSpPr>
        <p:spPr bwMode="auto">
          <a:xfrm flipH="1">
            <a:off x="6172200" y="6324600"/>
            <a:ext cx="381000" cy="0"/>
          </a:xfrm>
          <a:prstGeom prst="line">
            <a:avLst/>
          </a:prstGeom>
          <a:noFill/>
          <a:ln w="88900">
            <a:solidFill>
              <a:srgbClr val="C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22537" name="Line 10">
            <a:extLst>
              <a:ext uri="{FF2B5EF4-FFF2-40B4-BE49-F238E27FC236}">
                <a16:creationId xmlns:a16="http://schemas.microsoft.com/office/drawing/2014/main" id="{EB62E5BE-04BB-4C6F-937F-572EFF83D79C}"/>
              </a:ext>
            </a:extLst>
          </p:cNvPr>
          <p:cNvSpPr>
            <a:spLocks noChangeShapeType="1"/>
          </p:cNvSpPr>
          <p:nvPr/>
        </p:nvSpPr>
        <p:spPr bwMode="auto">
          <a:xfrm flipH="1">
            <a:off x="6781800" y="6324600"/>
            <a:ext cx="381000" cy="0"/>
          </a:xfrm>
          <a:prstGeom prst="line">
            <a:avLst/>
          </a:prstGeom>
          <a:noFill/>
          <a:ln w="88900">
            <a:solidFill>
              <a:srgbClr val="C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22538" name="Line 11">
            <a:extLst>
              <a:ext uri="{FF2B5EF4-FFF2-40B4-BE49-F238E27FC236}">
                <a16:creationId xmlns:a16="http://schemas.microsoft.com/office/drawing/2014/main" id="{0ABF338E-5A17-40AE-B85F-B93D714F4548}"/>
              </a:ext>
            </a:extLst>
          </p:cNvPr>
          <p:cNvSpPr>
            <a:spLocks noChangeShapeType="1"/>
          </p:cNvSpPr>
          <p:nvPr/>
        </p:nvSpPr>
        <p:spPr bwMode="auto">
          <a:xfrm flipH="1">
            <a:off x="7315200" y="6324600"/>
            <a:ext cx="381000" cy="0"/>
          </a:xfrm>
          <a:prstGeom prst="line">
            <a:avLst/>
          </a:prstGeom>
          <a:noFill/>
          <a:ln w="88900">
            <a:solidFill>
              <a:srgbClr val="C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22539" name="Line 12">
            <a:extLst>
              <a:ext uri="{FF2B5EF4-FFF2-40B4-BE49-F238E27FC236}">
                <a16:creationId xmlns:a16="http://schemas.microsoft.com/office/drawing/2014/main" id="{1525E600-F61F-45CA-8877-09D77FDCBD21}"/>
              </a:ext>
            </a:extLst>
          </p:cNvPr>
          <p:cNvSpPr>
            <a:spLocks noChangeShapeType="1"/>
          </p:cNvSpPr>
          <p:nvPr/>
        </p:nvSpPr>
        <p:spPr bwMode="auto">
          <a:xfrm flipH="1">
            <a:off x="7924800" y="6324600"/>
            <a:ext cx="381000" cy="0"/>
          </a:xfrm>
          <a:prstGeom prst="line">
            <a:avLst/>
          </a:prstGeom>
          <a:noFill/>
          <a:ln w="88900">
            <a:solidFill>
              <a:srgbClr val="C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22540" name="Text Box 13">
            <a:extLst>
              <a:ext uri="{FF2B5EF4-FFF2-40B4-BE49-F238E27FC236}">
                <a16:creationId xmlns:a16="http://schemas.microsoft.com/office/drawing/2014/main" id="{570B1A69-3A21-4BDD-9F91-201A11D75A9D}"/>
              </a:ext>
            </a:extLst>
          </p:cNvPr>
          <p:cNvSpPr txBox="1">
            <a:spLocks noChangeArrowheads="1"/>
          </p:cNvSpPr>
          <p:nvPr/>
        </p:nvSpPr>
        <p:spPr bwMode="auto">
          <a:xfrm>
            <a:off x="7467600" y="4267200"/>
            <a:ext cx="914400" cy="476250"/>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nSpc>
                <a:spcPct val="90000"/>
              </a:lnSpc>
              <a:spcBef>
                <a:spcPct val="20000"/>
              </a:spcBef>
              <a:buChar char="•"/>
              <a:defRPr sz="2800">
                <a:solidFill>
                  <a:schemeClr val="tx1"/>
                </a:solidFill>
                <a:latin typeface="Tahoma" panose="020B0604030504040204" pitchFamily="34" charset="0"/>
                <a:cs typeface="Times New Roman" panose="02020603050405020304" pitchFamily="18" charset="0"/>
              </a:defRPr>
            </a:lvl1pPr>
            <a:lvl2pPr marL="742950" indent="-285750">
              <a:lnSpc>
                <a:spcPct val="90000"/>
              </a:lnSpc>
              <a:spcBef>
                <a:spcPct val="20000"/>
              </a:spcBef>
              <a:buChar char="•"/>
              <a:defRPr sz="2800">
                <a:solidFill>
                  <a:schemeClr val="tx1"/>
                </a:solidFill>
                <a:latin typeface="Tahoma" panose="020B0604030504040204" pitchFamily="34" charset="0"/>
                <a:cs typeface="Times New Roman" panose="02020603050405020304" pitchFamily="18" charset="0"/>
              </a:defRPr>
            </a:lvl2pPr>
            <a:lvl3pPr marL="1143000" indent="-228600">
              <a:lnSpc>
                <a:spcPct val="90000"/>
              </a:lnSpc>
              <a:spcBef>
                <a:spcPct val="20000"/>
              </a:spcBef>
              <a:buChar char="•"/>
              <a:defRPr sz="2800">
                <a:solidFill>
                  <a:schemeClr val="tx1"/>
                </a:solidFill>
                <a:latin typeface="Tahoma" panose="020B0604030504040204" pitchFamily="34" charset="0"/>
                <a:cs typeface="Times New Roman" panose="02020603050405020304" pitchFamily="18" charset="0"/>
              </a:defRPr>
            </a:lvl3pPr>
            <a:lvl4pPr marL="1600200" indent="-228600">
              <a:lnSpc>
                <a:spcPct val="90000"/>
              </a:lnSpc>
              <a:spcBef>
                <a:spcPct val="20000"/>
              </a:spcBef>
              <a:buChar char="•"/>
              <a:defRPr sz="2800">
                <a:solidFill>
                  <a:schemeClr val="tx1"/>
                </a:solidFill>
                <a:latin typeface="Tahoma" panose="020B0604030504040204" pitchFamily="34" charset="0"/>
                <a:cs typeface="Times New Roman" panose="02020603050405020304" pitchFamily="18" charset="0"/>
              </a:defRPr>
            </a:lvl4pPr>
            <a:lvl5pPr marL="2057400" indent="-228600">
              <a:lnSpc>
                <a:spcPct val="90000"/>
              </a:lnSpc>
              <a:spcBef>
                <a:spcPct val="20000"/>
              </a:spcBef>
              <a:buChar char="•"/>
              <a:defRPr sz="2800">
                <a:solidFill>
                  <a:schemeClr val="tx1"/>
                </a:solidFill>
                <a:latin typeface="Tahoma" panose="020B0604030504040204" pitchFamily="34" charset="0"/>
                <a:cs typeface="Times New Roman" panose="02020603050405020304" pitchFamily="18" charset="0"/>
              </a:defRPr>
            </a:lvl5pPr>
            <a:lvl6pPr marL="2514600" indent="-228600" eaLnBrk="0" fontAlgn="base" hangingPunct="0">
              <a:lnSpc>
                <a:spcPct val="90000"/>
              </a:lnSpc>
              <a:spcBef>
                <a:spcPct val="20000"/>
              </a:spcBef>
              <a:spcAft>
                <a:spcPct val="0"/>
              </a:spcAft>
              <a:buChar char="•"/>
              <a:defRPr sz="2800">
                <a:solidFill>
                  <a:schemeClr val="tx1"/>
                </a:solidFill>
                <a:latin typeface="Tahoma" panose="020B0604030504040204" pitchFamily="34" charset="0"/>
                <a:cs typeface="Times New Roman" panose="02020603050405020304" pitchFamily="18" charset="0"/>
              </a:defRPr>
            </a:lvl6pPr>
            <a:lvl7pPr marL="2971800" indent="-228600" eaLnBrk="0" fontAlgn="base" hangingPunct="0">
              <a:lnSpc>
                <a:spcPct val="90000"/>
              </a:lnSpc>
              <a:spcBef>
                <a:spcPct val="20000"/>
              </a:spcBef>
              <a:spcAft>
                <a:spcPct val="0"/>
              </a:spcAft>
              <a:buChar char="•"/>
              <a:defRPr sz="2800">
                <a:solidFill>
                  <a:schemeClr val="tx1"/>
                </a:solidFill>
                <a:latin typeface="Tahoma" panose="020B0604030504040204" pitchFamily="34" charset="0"/>
                <a:cs typeface="Times New Roman" panose="02020603050405020304" pitchFamily="18" charset="0"/>
              </a:defRPr>
            </a:lvl7pPr>
            <a:lvl8pPr marL="3429000" indent="-228600" eaLnBrk="0" fontAlgn="base" hangingPunct="0">
              <a:lnSpc>
                <a:spcPct val="90000"/>
              </a:lnSpc>
              <a:spcBef>
                <a:spcPct val="20000"/>
              </a:spcBef>
              <a:spcAft>
                <a:spcPct val="0"/>
              </a:spcAft>
              <a:buChar char="•"/>
              <a:defRPr sz="2800">
                <a:solidFill>
                  <a:schemeClr val="tx1"/>
                </a:solidFill>
                <a:latin typeface="Tahoma" panose="020B0604030504040204" pitchFamily="34" charset="0"/>
                <a:cs typeface="Times New Roman" panose="02020603050405020304" pitchFamily="18" charset="0"/>
              </a:defRPr>
            </a:lvl8pPr>
            <a:lvl9pPr marL="3886200" indent="-228600" eaLnBrk="0" fontAlgn="base" hangingPunct="0">
              <a:lnSpc>
                <a:spcPct val="90000"/>
              </a:lnSpc>
              <a:spcBef>
                <a:spcPct val="20000"/>
              </a:spcBef>
              <a:spcAft>
                <a:spcPct val="0"/>
              </a:spcAft>
              <a:buChar char="•"/>
              <a:defRPr sz="2800">
                <a:solidFill>
                  <a:schemeClr val="tx1"/>
                </a:solidFill>
                <a:latin typeface="Tahoma" panose="020B0604030504040204" pitchFamily="34" charset="0"/>
                <a:cs typeface="Times New Roman" panose="02020603050405020304" pitchFamily="18" charset="0"/>
              </a:defRPr>
            </a:lvl9pPr>
          </a:lstStyle>
          <a:p>
            <a:pPr eaLnBrk="1" hangingPunct="1">
              <a:spcBef>
                <a:spcPct val="50000"/>
              </a:spcBef>
              <a:buFontTx/>
              <a:buNone/>
            </a:pPr>
            <a:endParaRPr lang="en-CA" altLang="en-US"/>
          </a:p>
        </p:txBody>
      </p:sp>
      <p:pic>
        <p:nvPicPr>
          <p:cNvPr id="2" name="Audio 1">
            <a:hlinkClick r:id="" action="ppaction://media"/>
            <a:extLst>
              <a:ext uri="{FF2B5EF4-FFF2-40B4-BE49-F238E27FC236}">
                <a16:creationId xmlns:a16="http://schemas.microsoft.com/office/drawing/2014/main" id="{7BD92133-25A9-42FF-BA9D-42CC15A5FF83}"/>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633200" y="6299200"/>
            <a:ext cx="406400" cy="4064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731"/>
    </mc:Choice>
    <mc:Fallback xmlns="">
      <p:transition spd="slow" advTm="77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id="{C67AEE7F-3ADF-4DE3-86C4-9FF7762DF986}"/>
              </a:ext>
            </a:extLst>
          </p:cNvPr>
          <p:cNvSpPr>
            <a:spLocks noGrp="1" noChangeArrowheads="1"/>
          </p:cNvSpPr>
          <p:nvPr>
            <p:ph type="title"/>
          </p:nvPr>
        </p:nvSpPr>
        <p:spPr>
          <a:xfrm>
            <a:off x="1752600" y="1524000"/>
            <a:ext cx="9067800" cy="609600"/>
          </a:xfrm>
        </p:spPr>
        <p:txBody>
          <a:bodyPr>
            <a:normAutofit fontScale="90000"/>
          </a:bodyPr>
          <a:lstStyle/>
          <a:p>
            <a:pPr eaLnBrk="1" hangingPunct="1"/>
            <a:br>
              <a:rPr lang="en-US" altLang="en-US" dirty="0"/>
            </a:br>
            <a:r>
              <a:rPr lang="en-US" altLang="en-US" sz="3600" dirty="0">
                <a:latin typeface="Futura PT Book" panose="020B0502020204020303" pitchFamily="34" charset="0"/>
              </a:rPr>
              <a:t>The path can be through you to the ground. Touch potential. </a:t>
            </a:r>
            <a:r>
              <a:rPr lang="en-US" altLang="en-US" sz="3600" i="0" dirty="0">
                <a:latin typeface="Futura PT Book" panose="020B0502020204020303" pitchFamily="34" charset="0"/>
              </a:rPr>
              <a:t>W</a:t>
            </a:r>
            <a:r>
              <a:rPr lang="en-US" altLang="en-US" sz="3600" dirty="0">
                <a:latin typeface="Futura PT Book" panose="020B0502020204020303" pitchFamily="34" charset="0"/>
              </a:rPr>
              <a:t>hat about birds?</a:t>
            </a:r>
            <a:br>
              <a:rPr lang="en-US" altLang="en-US" dirty="0">
                <a:latin typeface="Futura PT Book" panose="020B0502020204020303" pitchFamily="34" charset="0"/>
              </a:rPr>
            </a:br>
            <a:br>
              <a:rPr lang="en-US" altLang="en-US" dirty="0"/>
            </a:br>
            <a:endParaRPr lang="en-US" altLang="en-US" dirty="0"/>
          </a:p>
        </p:txBody>
      </p:sp>
      <p:pic>
        <p:nvPicPr>
          <p:cNvPr id="23555" name="Picture 3">
            <a:extLst>
              <a:ext uri="{FF2B5EF4-FFF2-40B4-BE49-F238E27FC236}">
                <a16:creationId xmlns:a16="http://schemas.microsoft.com/office/drawing/2014/main" id="{4A8EC31B-A0B6-4F04-A53A-D2D22A337323}"/>
              </a:ext>
            </a:extLst>
          </p:cNvPr>
          <p:cNvPicPr>
            <a:picLocks noGrp="1" noChangeAspect="1" noChangeArrowheads="1"/>
          </p:cNvPicPr>
          <p:nvPr>
            <p:ph type="body" idx="1"/>
          </p:nvPr>
        </p:nvPicPr>
        <p:blipFill>
          <a:blip r:embed="rId4">
            <a:extLst>
              <a:ext uri="{28A0092B-C50C-407E-A947-70E740481C1C}">
                <a14:useLocalDpi xmlns:a14="http://schemas.microsoft.com/office/drawing/2010/main" val="0"/>
              </a:ext>
            </a:extLst>
          </a:blip>
          <a:srcRect/>
          <a:stretch>
            <a:fillRect/>
          </a:stretch>
        </p:blipFill>
        <p:spPr>
          <a:xfrm>
            <a:off x="2819400" y="2286000"/>
            <a:ext cx="7239000" cy="4114800"/>
          </a:xfrm>
        </p:spPr>
      </p:pic>
      <p:pic>
        <p:nvPicPr>
          <p:cNvPr id="23556" name="Picture 4">
            <a:extLst>
              <a:ext uri="{FF2B5EF4-FFF2-40B4-BE49-F238E27FC236}">
                <a16:creationId xmlns:a16="http://schemas.microsoft.com/office/drawing/2014/main" id="{48232867-2940-41D7-A527-5B474B3A761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34000" y="4572000"/>
            <a:ext cx="4648200" cy="198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3557" name="Line 5">
            <a:extLst>
              <a:ext uri="{FF2B5EF4-FFF2-40B4-BE49-F238E27FC236}">
                <a16:creationId xmlns:a16="http://schemas.microsoft.com/office/drawing/2014/main" id="{18E03286-96EB-490F-8FEC-088F30D83AFD}"/>
              </a:ext>
            </a:extLst>
          </p:cNvPr>
          <p:cNvSpPr>
            <a:spLocks noChangeShapeType="1"/>
          </p:cNvSpPr>
          <p:nvPr/>
        </p:nvSpPr>
        <p:spPr bwMode="auto">
          <a:xfrm>
            <a:off x="5562600" y="4495800"/>
            <a:ext cx="0" cy="1676400"/>
          </a:xfrm>
          <a:prstGeom prst="line">
            <a:avLst/>
          </a:prstGeom>
          <a:noFill/>
          <a:ln w="88900">
            <a:solidFill>
              <a:srgbClr val="C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23558" name="Line 6">
            <a:extLst>
              <a:ext uri="{FF2B5EF4-FFF2-40B4-BE49-F238E27FC236}">
                <a16:creationId xmlns:a16="http://schemas.microsoft.com/office/drawing/2014/main" id="{E73D55AD-413D-4A04-8C3F-9B0FBACC3415}"/>
              </a:ext>
            </a:extLst>
          </p:cNvPr>
          <p:cNvSpPr>
            <a:spLocks noChangeShapeType="1"/>
          </p:cNvSpPr>
          <p:nvPr/>
        </p:nvSpPr>
        <p:spPr bwMode="auto">
          <a:xfrm>
            <a:off x="8458200" y="4495800"/>
            <a:ext cx="0" cy="1752600"/>
          </a:xfrm>
          <a:prstGeom prst="line">
            <a:avLst/>
          </a:prstGeom>
          <a:noFill/>
          <a:ln w="88900">
            <a:solidFill>
              <a:srgbClr val="C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graphicFrame>
        <p:nvGraphicFramePr>
          <p:cNvPr id="23559" name="Object 8">
            <a:extLst>
              <a:ext uri="{FF2B5EF4-FFF2-40B4-BE49-F238E27FC236}">
                <a16:creationId xmlns:a16="http://schemas.microsoft.com/office/drawing/2014/main" id="{9BE83099-A65B-400E-8657-862C1B3AC79F}"/>
              </a:ext>
            </a:extLst>
          </p:cNvPr>
          <p:cNvGraphicFramePr>
            <a:graphicFrameLocks noChangeAspect="1"/>
          </p:cNvGraphicFramePr>
          <p:nvPr/>
        </p:nvGraphicFramePr>
        <p:xfrm>
          <a:off x="7772400" y="2057400"/>
          <a:ext cx="914400" cy="1062038"/>
        </p:xfrm>
        <a:graphic>
          <a:graphicData uri="http://schemas.openxmlformats.org/presentationml/2006/ole">
            <mc:AlternateContent xmlns:mc="http://schemas.openxmlformats.org/markup-compatibility/2006">
              <mc:Choice xmlns:v="urn:schemas-microsoft-com:vml" Requires="v">
                <p:oleObj name="Clip" r:id="rId6" imgW="3286125" imgH="3038475" progId="MS_ClipArt_Gallery.2">
                  <p:embed/>
                </p:oleObj>
              </mc:Choice>
              <mc:Fallback>
                <p:oleObj name="Clip" r:id="rId6" imgW="3286125" imgH="3038475" progId="MS_ClipArt_Gallery.2">
                  <p:embed/>
                  <p:pic>
                    <p:nvPicPr>
                      <p:cNvPr id="23559" name="Object 8">
                        <a:extLst>
                          <a:ext uri="{FF2B5EF4-FFF2-40B4-BE49-F238E27FC236}">
                            <a16:creationId xmlns:a16="http://schemas.microsoft.com/office/drawing/2014/main" id="{9BE83099-A65B-400E-8657-862C1B3AC79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772400" y="2057400"/>
                        <a:ext cx="914400" cy="10620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3560" name="Text Box 9">
            <a:extLst>
              <a:ext uri="{FF2B5EF4-FFF2-40B4-BE49-F238E27FC236}">
                <a16:creationId xmlns:a16="http://schemas.microsoft.com/office/drawing/2014/main" id="{744E0B0B-931D-4AA9-A24B-7F1F39C8CAB1}"/>
              </a:ext>
            </a:extLst>
          </p:cNvPr>
          <p:cNvSpPr txBox="1">
            <a:spLocks noChangeArrowheads="1"/>
          </p:cNvSpPr>
          <p:nvPr/>
        </p:nvSpPr>
        <p:spPr bwMode="auto">
          <a:xfrm>
            <a:off x="7467600" y="4267200"/>
            <a:ext cx="914400" cy="476250"/>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nSpc>
                <a:spcPct val="90000"/>
              </a:lnSpc>
              <a:spcBef>
                <a:spcPct val="20000"/>
              </a:spcBef>
              <a:buChar char="•"/>
              <a:defRPr sz="2800">
                <a:solidFill>
                  <a:schemeClr val="tx1"/>
                </a:solidFill>
                <a:latin typeface="Tahoma" panose="020B0604030504040204" pitchFamily="34" charset="0"/>
                <a:cs typeface="Times New Roman" panose="02020603050405020304" pitchFamily="18" charset="0"/>
              </a:defRPr>
            </a:lvl1pPr>
            <a:lvl2pPr marL="742950" indent="-285750">
              <a:lnSpc>
                <a:spcPct val="90000"/>
              </a:lnSpc>
              <a:spcBef>
                <a:spcPct val="20000"/>
              </a:spcBef>
              <a:buChar char="•"/>
              <a:defRPr sz="2800">
                <a:solidFill>
                  <a:schemeClr val="tx1"/>
                </a:solidFill>
                <a:latin typeface="Tahoma" panose="020B0604030504040204" pitchFamily="34" charset="0"/>
                <a:cs typeface="Times New Roman" panose="02020603050405020304" pitchFamily="18" charset="0"/>
              </a:defRPr>
            </a:lvl2pPr>
            <a:lvl3pPr marL="1143000" indent="-228600">
              <a:lnSpc>
                <a:spcPct val="90000"/>
              </a:lnSpc>
              <a:spcBef>
                <a:spcPct val="20000"/>
              </a:spcBef>
              <a:buChar char="•"/>
              <a:defRPr sz="2800">
                <a:solidFill>
                  <a:schemeClr val="tx1"/>
                </a:solidFill>
                <a:latin typeface="Tahoma" panose="020B0604030504040204" pitchFamily="34" charset="0"/>
                <a:cs typeface="Times New Roman" panose="02020603050405020304" pitchFamily="18" charset="0"/>
              </a:defRPr>
            </a:lvl3pPr>
            <a:lvl4pPr marL="1600200" indent="-228600">
              <a:lnSpc>
                <a:spcPct val="90000"/>
              </a:lnSpc>
              <a:spcBef>
                <a:spcPct val="20000"/>
              </a:spcBef>
              <a:buChar char="•"/>
              <a:defRPr sz="2800">
                <a:solidFill>
                  <a:schemeClr val="tx1"/>
                </a:solidFill>
                <a:latin typeface="Tahoma" panose="020B0604030504040204" pitchFamily="34" charset="0"/>
                <a:cs typeface="Times New Roman" panose="02020603050405020304" pitchFamily="18" charset="0"/>
              </a:defRPr>
            </a:lvl4pPr>
            <a:lvl5pPr marL="2057400" indent="-228600">
              <a:lnSpc>
                <a:spcPct val="90000"/>
              </a:lnSpc>
              <a:spcBef>
                <a:spcPct val="20000"/>
              </a:spcBef>
              <a:buChar char="•"/>
              <a:defRPr sz="2800">
                <a:solidFill>
                  <a:schemeClr val="tx1"/>
                </a:solidFill>
                <a:latin typeface="Tahoma" panose="020B0604030504040204" pitchFamily="34" charset="0"/>
                <a:cs typeface="Times New Roman" panose="02020603050405020304" pitchFamily="18" charset="0"/>
              </a:defRPr>
            </a:lvl5pPr>
            <a:lvl6pPr marL="2514600" indent="-228600" eaLnBrk="0" fontAlgn="base" hangingPunct="0">
              <a:lnSpc>
                <a:spcPct val="90000"/>
              </a:lnSpc>
              <a:spcBef>
                <a:spcPct val="20000"/>
              </a:spcBef>
              <a:spcAft>
                <a:spcPct val="0"/>
              </a:spcAft>
              <a:buChar char="•"/>
              <a:defRPr sz="2800">
                <a:solidFill>
                  <a:schemeClr val="tx1"/>
                </a:solidFill>
                <a:latin typeface="Tahoma" panose="020B0604030504040204" pitchFamily="34" charset="0"/>
                <a:cs typeface="Times New Roman" panose="02020603050405020304" pitchFamily="18" charset="0"/>
              </a:defRPr>
            </a:lvl6pPr>
            <a:lvl7pPr marL="2971800" indent="-228600" eaLnBrk="0" fontAlgn="base" hangingPunct="0">
              <a:lnSpc>
                <a:spcPct val="90000"/>
              </a:lnSpc>
              <a:spcBef>
                <a:spcPct val="20000"/>
              </a:spcBef>
              <a:spcAft>
                <a:spcPct val="0"/>
              </a:spcAft>
              <a:buChar char="•"/>
              <a:defRPr sz="2800">
                <a:solidFill>
                  <a:schemeClr val="tx1"/>
                </a:solidFill>
                <a:latin typeface="Tahoma" panose="020B0604030504040204" pitchFamily="34" charset="0"/>
                <a:cs typeface="Times New Roman" panose="02020603050405020304" pitchFamily="18" charset="0"/>
              </a:defRPr>
            </a:lvl7pPr>
            <a:lvl8pPr marL="3429000" indent="-228600" eaLnBrk="0" fontAlgn="base" hangingPunct="0">
              <a:lnSpc>
                <a:spcPct val="90000"/>
              </a:lnSpc>
              <a:spcBef>
                <a:spcPct val="20000"/>
              </a:spcBef>
              <a:spcAft>
                <a:spcPct val="0"/>
              </a:spcAft>
              <a:buChar char="•"/>
              <a:defRPr sz="2800">
                <a:solidFill>
                  <a:schemeClr val="tx1"/>
                </a:solidFill>
                <a:latin typeface="Tahoma" panose="020B0604030504040204" pitchFamily="34" charset="0"/>
                <a:cs typeface="Times New Roman" panose="02020603050405020304" pitchFamily="18" charset="0"/>
              </a:defRPr>
            </a:lvl8pPr>
            <a:lvl9pPr marL="3886200" indent="-228600" eaLnBrk="0" fontAlgn="base" hangingPunct="0">
              <a:lnSpc>
                <a:spcPct val="90000"/>
              </a:lnSpc>
              <a:spcBef>
                <a:spcPct val="20000"/>
              </a:spcBef>
              <a:spcAft>
                <a:spcPct val="0"/>
              </a:spcAft>
              <a:buChar char="•"/>
              <a:defRPr sz="2800">
                <a:solidFill>
                  <a:schemeClr val="tx1"/>
                </a:solidFill>
                <a:latin typeface="Tahoma" panose="020B0604030504040204" pitchFamily="34" charset="0"/>
                <a:cs typeface="Times New Roman" panose="02020603050405020304" pitchFamily="18" charset="0"/>
              </a:defRPr>
            </a:lvl9pPr>
          </a:lstStyle>
          <a:p>
            <a:pPr eaLnBrk="1" hangingPunct="1">
              <a:spcBef>
                <a:spcPct val="50000"/>
              </a:spcBef>
              <a:buFontTx/>
              <a:buNone/>
            </a:pPr>
            <a:endParaRPr lang="en-CA" altLang="en-US"/>
          </a:p>
        </p:txBody>
      </p:sp>
      <p:graphicFrame>
        <p:nvGraphicFramePr>
          <p:cNvPr id="23561" name="Object 10">
            <a:extLst>
              <a:ext uri="{FF2B5EF4-FFF2-40B4-BE49-F238E27FC236}">
                <a16:creationId xmlns:a16="http://schemas.microsoft.com/office/drawing/2014/main" id="{EB34B33E-18BE-46CE-985E-5D46FEC668FD}"/>
              </a:ext>
            </a:extLst>
          </p:cNvPr>
          <p:cNvGraphicFramePr>
            <a:graphicFrameLocks noChangeAspect="1"/>
          </p:cNvGraphicFramePr>
          <p:nvPr/>
        </p:nvGraphicFramePr>
        <p:xfrm>
          <a:off x="7620000" y="4419601"/>
          <a:ext cx="762000" cy="1800225"/>
        </p:xfrm>
        <a:graphic>
          <a:graphicData uri="http://schemas.openxmlformats.org/presentationml/2006/ole">
            <mc:AlternateContent xmlns:mc="http://schemas.openxmlformats.org/markup-compatibility/2006">
              <mc:Choice xmlns:v="urn:schemas-microsoft-com:vml" Requires="v">
                <p:oleObj name="Clip" r:id="rId8" imgW="1296063" imgH="3934305" progId="MS_ClipArt_Gallery.2">
                  <p:embed/>
                </p:oleObj>
              </mc:Choice>
              <mc:Fallback>
                <p:oleObj name="Clip" r:id="rId8" imgW="1296063" imgH="3934305" progId="MS_ClipArt_Gallery.2">
                  <p:embed/>
                  <p:pic>
                    <p:nvPicPr>
                      <p:cNvPr id="23561" name="Object 10">
                        <a:extLst>
                          <a:ext uri="{FF2B5EF4-FFF2-40B4-BE49-F238E27FC236}">
                            <a16:creationId xmlns:a16="http://schemas.microsoft.com/office/drawing/2014/main" id="{EB34B33E-18BE-46CE-985E-5D46FEC668F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620000" y="4419601"/>
                        <a:ext cx="762000" cy="18002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3562" name="Line 12">
            <a:extLst>
              <a:ext uri="{FF2B5EF4-FFF2-40B4-BE49-F238E27FC236}">
                <a16:creationId xmlns:a16="http://schemas.microsoft.com/office/drawing/2014/main" id="{80CDB30B-E78E-49D8-8A6A-583A81DCD1B2}"/>
              </a:ext>
            </a:extLst>
          </p:cNvPr>
          <p:cNvSpPr>
            <a:spLocks noChangeShapeType="1"/>
          </p:cNvSpPr>
          <p:nvPr/>
        </p:nvSpPr>
        <p:spPr bwMode="auto">
          <a:xfrm flipH="1">
            <a:off x="5638800" y="6324600"/>
            <a:ext cx="381000" cy="0"/>
          </a:xfrm>
          <a:prstGeom prst="line">
            <a:avLst/>
          </a:prstGeom>
          <a:noFill/>
          <a:ln w="88900">
            <a:solidFill>
              <a:srgbClr val="C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23563" name="Line 13">
            <a:extLst>
              <a:ext uri="{FF2B5EF4-FFF2-40B4-BE49-F238E27FC236}">
                <a16:creationId xmlns:a16="http://schemas.microsoft.com/office/drawing/2014/main" id="{921225E9-2F26-458F-8041-382A54D42B79}"/>
              </a:ext>
            </a:extLst>
          </p:cNvPr>
          <p:cNvSpPr>
            <a:spLocks noChangeShapeType="1"/>
          </p:cNvSpPr>
          <p:nvPr/>
        </p:nvSpPr>
        <p:spPr bwMode="auto">
          <a:xfrm flipH="1">
            <a:off x="8077200" y="4800600"/>
            <a:ext cx="304800" cy="228600"/>
          </a:xfrm>
          <a:prstGeom prst="line">
            <a:avLst/>
          </a:prstGeom>
          <a:noFill/>
          <a:ln w="88900">
            <a:solidFill>
              <a:srgbClr val="C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23564" name="Line 14">
            <a:extLst>
              <a:ext uri="{FF2B5EF4-FFF2-40B4-BE49-F238E27FC236}">
                <a16:creationId xmlns:a16="http://schemas.microsoft.com/office/drawing/2014/main" id="{7A27D1FD-EFB1-42B0-A173-0E09A9569F69}"/>
              </a:ext>
            </a:extLst>
          </p:cNvPr>
          <p:cNvSpPr>
            <a:spLocks noChangeShapeType="1"/>
          </p:cNvSpPr>
          <p:nvPr/>
        </p:nvSpPr>
        <p:spPr bwMode="auto">
          <a:xfrm flipH="1">
            <a:off x="6781800" y="6324600"/>
            <a:ext cx="381000" cy="0"/>
          </a:xfrm>
          <a:prstGeom prst="line">
            <a:avLst/>
          </a:prstGeom>
          <a:noFill/>
          <a:ln w="88900">
            <a:solidFill>
              <a:srgbClr val="C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23565" name="Line 15">
            <a:extLst>
              <a:ext uri="{FF2B5EF4-FFF2-40B4-BE49-F238E27FC236}">
                <a16:creationId xmlns:a16="http://schemas.microsoft.com/office/drawing/2014/main" id="{F4FD48B7-47B8-4C53-8CE3-1D3C3C41D547}"/>
              </a:ext>
            </a:extLst>
          </p:cNvPr>
          <p:cNvSpPr>
            <a:spLocks noChangeShapeType="1"/>
          </p:cNvSpPr>
          <p:nvPr/>
        </p:nvSpPr>
        <p:spPr bwMode="auto">
          <a:xfrm flipH="1">
            <a:off x="7315200" y="6324600"/>
            <a:ext cx="381000" cy="0"/>
          </a:xfrm>
          <a:prstGeom prst="line">
            <a:avLst/>
          </a:prstGeom>
          <a:noFill/>
          <a:ln w="88900">
            <a:solidFill>
              <a:srgbClr val="C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23566" name="Line 17">
            <a:extLst>
              <a:ext uri="{FF2B5EF4-FFF2-40B4-BE49-F238E27FC236}">
                <a16:creationId xmlns:a16="http://schemas.microsoft.com/office/drawing/2014/main" id="{86FD7350-CAEE-4C2F-BDE2-34D6EA7EC65A}"/>
              </a:ext>
            </a:extLst>
          </p:cNvPr>
          <p:cNvSpPr>
            <a:spLocks noChangeShapeType="1"/>
          </p:cNvSpPr>
          <p:nvPr/>
        </p:nvSpPr>
        <p:spPr bwMode="auto">
          <a:xfrm flipH="1">
            <a:off x="6172200" y="6324600"/>
            <a:ext cx="381000" cy="0"/>
          </a:xfrm>
          <a:prstGeom prst="line">
            <a:avLst/>
          </a:prstGeom>
          <a:noFill/>
          <a:ln w="88900">
            <a:solidFill>
              <a:srgbClr val="C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23567" name="Line 18">
            <a:extLst>
              <a:ext uri="{FF2B5EF4-FFF2-40B4-BE49-F238E27FC236}">
                <a16:creationId xmlns:a16="http://schemas.microsoft.com/office/drawing/2014/main" id="{E7F17C90-B89F-4795-BA2F-DFE7BB8E8AA7}"/>
              </a:ext>
            </a:extLst>
          </p:cNvPr>
          <p:cNvSpPr>
            <a:spLocks noChangeShapeType="1"/>
          </p:cNvSpPr>
          <p:nvPr/>
        </p:nvSpPr>
        <p:spPr bwMode="auto">
          <a:xfrm flipH="1">
            <a:off x="7924800" y="5181600"/>
            <a:ext cx="76200" cy="381000"/>
          </a:xfrm>
          <a:prstGeom prst="line">
            <a:avLst/>
          </a:prstGeom>
          <a:noFill/>
          <a:ln w="88900">
            <a:solidFill>
              <a:srgbClr val="C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23568" name="Line 19">
            <a:extLst>
              <a:ext uri="{FF2B5EF4-FFF2-40B4-BE49-F238E27FC236}">
                <a16:creationId xmlns:a16="http://schemas.microsoft.com/office/drawing/2014/main" id="{A24696B4-3E41-4DA3-A8CC-C6AA29A08E44}"/>
              </a:ext>
            </a:extLst>
          </p:cNvPr>
          <p:cNvSpPr>
            <a:spLocks noChangeShapeType="1"/>
          </p:cNvSpPr>
          <p:nvPr/>
        </p:nvSpPr>
        <p:spPr bwMode="auto">
          <a:xfrm flipH="1">
            <a:off x="7772400" y="5715000"/>
            <a:ext cx="76200" cy="381000"/>
          </a:xfrm>
          <a:prstGeom prst="line">
            <a:avLst/>
          </a:prstGeom>
          <a:noFill/>
          <a:ln w="88900">
            <a:solidFill>
              <a:srgbClr val="C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pic>
        <p:nvPicPr>
          <p:cNvPr id="2" name="Audio 1">
            <a:hlinkClick r:id="" action="ppaction://media"/>
            <a:extLst>
              <a:ext uri="{FF2B5EF4-FFF2-40B4-BE49-F238E27FC236}">
                <a16:creationId xmlns:a16="http://schemas.microsoft.com/office/drawing/2014/main" id="{917D8449-3FB8-47D5-8277-3088E904D565}"/>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633200" y="6299200"/>
            <a:ext cx="406400" cy="4064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5513"/>
    </mc:Choice>
    <mc:Fallback xmlns="">
      <p:transition spd="slow" advTm="155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1026">
            <a:extLst>
              <a:ext uri="{FF2B5EF4-FFF2-40B4-BE49-F238E27FC236}">
                <a16:creationId xmlns:a16="http://schemas.microsoft.com/office/drawing/2014/main" id="{A6FA71EF-87CB-4445-A616-A25A7577A3D6}"/>
              </a:ext>
            </a:extLst>
          </p:cNvPr>
          <p:cNvSpPr>
            <a:spLocks noGrp="1" noChangeArrowheads="1"/>
          </p:cNvSpPr>
          <p:nvPr>
            <p:ph type="title"/>
          </p:nvPr>
        </p:nvSpPr>
        <p:spPr>
          <a:xfrm>
            <a:off x="1828800" y="1295400"/>
            <a:ext cx="8763000" cy="1143000"/>
          </a:xfrm>
        </p:spPr>
        <p:txBody>
          <a:bodyPr>
            <a:normAutofit fontScale="90000"/>
          </a:bodyPr>
          <a:lstStyle/>
          <a:p>
            <a:pPr eaLnBrk="1" hangingPunct="1"/>
            <a:br>
              <a:rPr lang="en-US" altLang="en-US" dirty="0"/>
            </a:br>
            <a:r>
              <a:rPr lang="en-US" altLang="en-US" sz="3600" b="1" dirty="0">
                <a:latin typeface="Futura PT Book" panose="020B0502020204020303" pitchFamily="34" charset="0"/>
              </a:rPr>
              <a:t>The path can be through you on the ground.</a:t>
            </a:r>
            <a:br>
              <a:rPr lang="en-US" altLang="en-US" sz="3600" b="1" dirty="0">
                <a:latin typeface="Futura PT Book" panose="020B0502020204020303" pitchFamily="34" charset="0"/>
              </a:rPr>
            </a:br>
            <a:r>
              <a:rPr lang="en-US" altLang="en-US" sz="3600" b="1" dirty="0">
                <a:latin typeface="Futura PT Book" panose="020B0502020204020303" pitchFamily="34" charset="0"/>
              </a:rPr>
              <a:t>Step potential.</a:t>
            </a:r>
            <a:br>
              <a:rPr lang="en-US" altLang="en-US" b="1" dirty="0">
                <a:latin typeface="Futura PT Book" panose="020B0502020204020303" pitchFamily="34" charset="0"/>
              </a:rPr>
            </a:br>
            <a:r>
              <a:rPr lang="en-US" altLang="en-US" dirty="0"/>
              <a:t>    </a:t>
            </a:r>
            <a:br>
              <a:rPr lang="en-US" altLang="en-US" dirty="0"/>
            </a:br>
            <a:endParaRPr lang="en-US" altLang="en-US" dirty="0"/>
          </a:p>
        </p:txBody>
      </p:sp>
      <p:pic>
        <p:nvPicPr>
          <p:cNvPr id="24579" name="Picture 1027">
            <a:extLst>
              <a:ext uri="{FF2B5EF4-FFF2-40B4-BE49-F238E27FC236}">
                <a16:creationId xmlns:a16="http://schemas.microsoft.com/office/drawing/2014/main" id="{2BB32505-F80B-4762-99A1-20705AB998F0}"/>
              </a:ext>
            </a:extLst>
          </p:cNvPr>
          <p:cNvPicPr>
            <a:picLocks noGrp="1" noChangeAspect="1" noChangeArrowheads="1"/>
          </p:cNvPicPr>
          <p:nvPr>
            <p:ph type="body" idx="1"/>
          </p:nvPr>
        </p:nvPicPr>
        <p:blipFill>
          <a:blip r:embed="rId4">
            <a:extLst>
              <a:ext uri="{28A0092B-C50C-407E-A947-70E740481C1C}">
                <a14:useLocalDpi xmlns:a14="http://schemas.microsoft.com/office/drawing/2010/main" val="0"/>
              </a:ext>
            </a:extLst>
          </a:blip>
          <a:srcRect/>
          <a:stretch>
            <a:fillRect/>
          </a:stretch>
        </p:blipFill>
        <p:spPr>
          <a:xfrm>
            <a:off x="2819400" y="2286000"/>
            <a:ext cx="7239000" cy="4114800"/>
          </a:xfrm>
        </p:spPr>
      </p:pic>
      <p:pic>
        <p:nvPicPr>
          <p:cNvPr id="24580" name="Picture 1028">
            <a:extLst>
              <a:ext uri="{FF2B5EF4-FFF2-40B4-BE49-F238E27FC236}">
                <a16:creationId xmlns:a16="http://schemas.microsoft.com/office/drawing/2014/main" id="{062F06F4-AE2A-40D7-843F-258CBD4FAB9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10200" y="4572000"/>
            <a:ext cx="4648200" cy="198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4581" name="Line 1029">
            <a:extLst>
              <a:ext uri="{FF2B5EF4-FFF2-40B4-BE49-F238E27FC236}">
                <a16:creationId xmlns:a16="http://schemas.microsoft.com/office/drawing/2014/main" id="{569A8519-84EF-4EC6-AEC5-ED57C913AB02}"/>
              </a:ext>
            </a:extLst>
          </p:cNvPr>
          <p:cNvSpPr>
            <a:spLocks noChangeShapeType="1"/>
          </p:cNvSpPr>
          <p:nvPr/>
        </p:nvSpPr>
        <p:spPr bwMode="auto">
          <a:xfrm>
            <a:off x="5562600" y="4495800"/>
            <a:ext cx="0" cy="1676400"/>
          </a:xfrm>
          <a:prstGeom prst="line">
            <a:avLst/>
          </a:prstGeom>
          <a:noFill/>
          <a:ln w="88900">
            <a:solidFill>
              <a:srgbClr val="C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24582" name="Line 1030">
            <a:extLst>
              <a:ext uri="{FF2B5EF4-FFF2-40B4-BE49-F238E27FC236}">
                <a16:creationId xmlns:a16="http://schemas.microsoft.com/office/drawing/2014/main" id="{8272C388-FC16-4209-BC6D-F7F08A189421}"/>
              </a:ext>
            </a:extLst>
          </p:cNvPr>
          <p:cNvSpPr>
            <a:spLocks noChangeShapeType="1"/>
          </p:cNvSpPr>
          <p:nvPr/>
        </p:nvSpPr>
        <p:spPr bwMode="auto">
          <a:xfrm>
            <a:off x="8458200" y="4495800"/>
            <a:ext cx="0" cy="1752600"/>
          </a:xfrm>
          <a:prstGeom prst="line">
            <a:avLst/>
          </a:prstGeom>
          <a:noFill/>
          <a:ln w="88900">
            <a:solidFill>
              <a:srgbClr val="C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24583" name="Oval 1033">
            <a:extLst>
              <a:ext uri="{FF2B5EF4-FFF2-40B4-BE49-F238E27FC236}">
                <a16:creationId xmlns:a16="http://schemas.microsoft.com/office/drawing/2014/main" id="{3A4EC5A0-276E-43B3-84B7-239E94BC6B0B}"/>
              </a:ext>
            </a:extLst>
          </p:cNvPr>
          <p:cNvSpPr>
            <a:spLocks noChangeArrowheads="1"/>
          </p:cNvSpPr>
          <p:nvPr/>
        </p:nvSpPr>
        <p:spPr bwMode="auto">
          <a:xfrm>
            <a:off x="8153400" y="6172200"/>
            <a:ext cx="685800" cy="76200"/>
          </a:xfrm>
          <a:prstGeom prst="ellipse">
            <a:avLst/>
          </a:prstGeom>
          <a:noFill/>
          <a:ln w="34925">
            <a:solidFill>
              <a:srgbClr val="CC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nSpc>
                <a:spcPct val="90000"/>
              </a:lnSpc>
              <a:spcBef>
                <a:spcPct val="20000"/>
              </a:spcBef>
              <a:buChar char="•"/>
              <a:defRPr sz="2800">
                <a:solidFill>
                  <a:schemeClr val="tx1"/>
                </a:solidFill>
                <a:latin typeface="Tahoma" panose="020B0604030504040204" pitchFamily="34" charset="0"/>
                <a:cs typeface="Times New Roman" panose="02020603050405020304" pitchFamily="18" charset="0"/>
              </a:defRPr>
            </a:lvl1pPr>
            <a:lvl2pPr marL="742950" indent="-285750">
              <a:lnSpc>
                <a:spcPct val="90000"/>
              </a:lnSpc>
              <a:spcBef>
                <a:spcPct val="20000"/>
              </a:spcBef>
              <a:buChar char="•"/>
              <a:defRPr sz="2800">
                <a:solidFill>
                  <a:schemeClr val="tx1"/>
                </a:solidFill>
                <a:latin typeface="Tahoma" panose="020B0604030504040204" pitchFamily="34" charset="0"/>
                <a:cs typeface="Times New Roman" panose="02020603050405020304" pitchFamily="18" charset="0"/>
              </a:defRPr>
            </a:lvl2pPr>
            <a:lvl3pPr marL="1143000" indent="-228600">
              <a:lnSpc>
                <a:spcPct val="90000"/>
              </a:lnSpc>
              <a:spcBef>
                <a:spcPct val="20000"/>
              </a:spcBef>
              <a:buChar char="•"/>
              <a:defRPr sz="2800">
                <a:solidFill>
                  <a:schemeClr val="tx1"/>
                </a:solidFill>
                <a:latin typeface="Tahoma" panose="020B0604030504040204" pitchFamily="34" charset="0"/>
                <a:cs typeface="Times New Roman" panose="02020603050405020304" pitchFamily="18" charset="0"/>
              </a:defRPr>
            </a:lvl3pPr>
            <a:lvl4pPr marL="1600200" indent="-228600">
              <a:lnSpc>
                <a:spcPct val="90000"/>
              </a:lnSpc>
              <a:spcBef>
                <a:spcPct val="20000"/>
              </a:spcBef>
              <a:buChar char="•"/>
              <a:defRPr sz="2800">
                <a:solidFill>
                  <a:schemeClr val="tx1"/>
                </a:solidFill>
                <a:latin typeface="Tahoma" panose="020B0604030504040204" pitchFamily="34" charset="0"/>
                <a:cs typeface="Times New Roman" panose="02020603050405020304" pitchFamily="18" charset="0"/>
              </a:defRPr>
            </a:lvl4pPr>
            <a:lvl5pPr marL="2057400" indent="-228600">
              <a:lnSpc>
                <a:spcPct val="90000"/>
              </a:lnSpc>
              <a:spcBef>
                <a:spcPct val="20000"/>
              </a:spcBef>
              <a:buChar char="•"/>
              <a:defRPr sz="2800">
                <a:solidFill>
                  <a:schemeClr val="tx1"/>
                </a:solidFill>
                <a:latin typeface="Tahoma" panose="020B0604030504040204" pitchFamily="34" charset="0"/>
                <a:cs typeface="Times New Roman" panose="02020603050405020304" pitchFamily="18" charset="0"/>
              </a:defRPr>
            </a:lvl5pPr>
            <a:lvl6pPr marL="2514600" indent="-228600" eaLnBrk="0" fontAlgn="base" hangingPunct="0">
              <a:lnSpc>
                <a:spcPct val="90000"/>
              </a:lnSpc>
              <a:spcBef>
                <a:spcPct val="20000"/>
              </a:spcBef>
              <a:spcAft>
                <a:spcPct val="0"/>
              </a:spcAft>
              <a:buChar char="•"/>
              <a:defRPr sz="2800">
                <a:solidFill>
                  <a:schemeClr val="tx1"/>
                </a:solidFill>
                <a:latin typeface="Tahoma" panose="020B0604030504040204" pitchFamily="34" charset="0"/>
                <a:cs typeface="Times New Roman" panose="02020603050405020304" pitchFamily="18" charset="0"/>
              </a:defRPr>
            </a:lvl6pPr>
            <a:lvl7pPr marL="2971800" indent="-228600" eaLnBrk="0" fontAlgn="base" hangingPunct="0">
              <a:lnSpc>
                <a:spcPct val="90000"/>
              </a:lnSpc>
              <a:spcBef>
                <a:spcPct val="20000"/>
              </a:spcBef>
              <a:spcAft>
                <a:spcPct val="0"/>
              </a:spcAft>
              <a:buChar char="•"/>
              <a:defRPr sz="2800">
                <a:solidFill>
                  <a:schemeClr val="tx1"/>
                </a:solidFill>
                <a:latin typeface="Tahoma" panose="020B0604030504040204" pitchFamily="34" charset="0"/>
                <a:cs typeface="Times New Roman" panose="02020603050405020304" pitchFamily="18" charset="0"/>
              </a:defRPr>
            </a:lvl7pPr>
            <a:lvl8pPr marL="3429000" indent="-228600" eaLnBrk="0" fontAlgn="base" hangingPunct="0">
              <a:lnSpc>
                <a:spcPct val="90000"/>
              </a:lnSpc>
              <a:spcBef>
                <a:spcPct val="20000"/>
              </a:spcBef>
              <a:spcAft>
                <a:spcPct val="0"/>
              </a:spcAft>
              <a:buChar char="•"/>
              <a:defRPr sz="2800">
                <a:solidFill>
                  <a:schemeClr val="tx1"/>
                </a:solidFill>
                <a:latin typeface="Tahoma" panose="020B0604030504040204" pitchFamily="34" charset="0"/>
                <a:cs typeface="Times New Roman" panose="02020603050405020304" pitchFamily="18" charset="0"/>
              </a:defRPr>
            </a:lvl8pPr>
            <a:lvl9pPr marL="3886200" indent="-228600" eaLnBrk="0" fontAlgn="base" hangingPunct="0">
              <a:lnSpc>
                <a:spcPct val="90000"/>
              </a:lnSpc>
              <a:spcBef>
                <a:spcPct val="20000"/>
              </a:spcBef>
              <a:spcAft>
                <a:spcPct val="0"/>
              </a:spcAft>
              <a:buChar char="•"/>
              <a:defRPr sz="2800">
                <a:solidFill>
                  <a:schemeClr val="tx1"/>
                </a:solidFill>
                <a:latin typeface="Tahoma" panose="020B0604030504040204" pitchFamily="34" charset="0"/>
                <a:cs typeface="Times New Roman" panose="02020603050405020304" pitchFamily="18" charset="0"/>
              </a:defRPr>
            </a:lvl9pPr>
          </a:lstStyle>
          <a:p>
            <a:pPr eaLnBrk="1" hangingPunct="1"/>
            <a:endParaRPr lang="en-CA" altLang="en-US"/>
          </a:p>
        </p:txBody>
      </p:sp>
      <p:sp>
        <p:nvSpPr>
          <p:cNvPr id="24584" name="Oval 1034">
            <a:extLst>
              <a:ext uri="{FF2B5EF4-FFF2-40B4-BE49-F238E27FC236}">
                <a16:creationId xmlns:a16="http://schemas.microsoft.com/office/drawing/2014/main" id="{0CDEFE17-80D3-4F9C-9B3A-4867551A724A}"/>
              </a:ext>
            </a:extLst>
          </p:cNvPr>
          <p:cNvSpPr>
            <a:spLocks noChangeArrowheads="1"/>
          </p:cNvSpPr>
          <p:nvPr/>
        </p:nvSpPr>
        <p:spPr bwMode="auto">
          <a:xfrm>
            <a:off x="7772400" y="6096000"/>
            <a:ext cx="1447800" cy="228600"/>
          </a:xfrm>
          <a:prstGeom prst="ellipse">
            <a:avLst/>
          </a:prstGeom>
          <a:noFill/>
          <a:ln w="34925">
            <a:solidFill>
              <a:srgbClr val="CC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nSpc>
                <a:spcPct val="90000"/>
              </a:lnSpc>
              <a:spcBef>
                <a:spcPct val="20000"/>
              </a:spcBef>
              <a:buChar char="•"/>
              <a:defRPr sz="2800">
                <a:solidFill>
                  <a:schemeClr val="tx1"/>
                </a:solidFill>
                <a:latin typeface="Tahoma" panose="020B0604030504040204" pitchFamily="34" charset="0"/>
                <a:cs typeface="Times New Roman" panose="02020603050405020304" pitchFamily="18" charset="0"/>
              </a:defRPr>
            </a:lvl1pPr>
            <a:lvl2pPr marL="742950" indent="-285750">
              <a:lnSpc>
                <a:spcPct val="90000"/>
              </a:lnSpc>
              <a:spcBef>
                <a:spcPct val="20000"/>
              </a:spcBef>
              <a:buChar char="•"/>
              <a:defRPr sz="2800">
                <a:solidFill>
                  <a:schemeClr val="tx1"/>
                </a:solidFill>
                <a:latin typeface="Tahoma" panose="020B0604030504040204" pitchFamily="34" charset="0"/>
                <a:cs typeface="Times New Roman" panose="02020603050405020304" pitchFamily="18" charset="0"/>
              </a:defRPr>
            </a:lvl2pPr>
            <a:lvl3pPr marL="1143000" indent="-228600">
              <a:lnSpc>
                <a:spcPct val="90000"/>
              </a:lnSpc>
              <a:spcBef>
                <a:spcPct val="20000"/>
              </a:spcBef>
              <a:buChar char="•"/>
              <a:defRPr sz="2800">
                <a:solidFill>
                  <a:schemeClr val="tx1"/>
                </a:solidFill>
                <a:latin typeface="Tahoma" panose="020B0604030504040204" pitchFamily="34" charset="0"/>
                <a:cs typeface="Times New Roman" panose="02020603050405020304" pitchFamily="18" charset="0"/>
              </a:defRPr>
            </a:lvl3pPr>
            <a:lvl4pPr marL="1600200" indent="-228600">
              <a:lnSpc>
                <a:spcPct val="90000"/>
              </a:lnSpc>
              <a:spcBef>
                <a:spcPct val="20000"/>
              </a:spcBef>
              <a:buChar char="•"/>
              <a:defRPr sz="2800">
                <a:solidFill>
                  <a:schemeClr val="tx1"/>
                </a:solidFill>
                <a:latin typeface="Tahoma" panose="020B0604030504040204" pitchFamily="34" charset="0"/>
                <a:cs typeface="Times New Roman" panose="02020603050405020304" pitchFamily="18" charset="0"/>
              </a:defRPr>
            </a:lvl4pPr>
            <a:lvl5pPr marL="2057400" indent="-228600">
              <a:lnSpc>
                <a:spcPct val="90000"/>
              </a:lnSpc>
              <a:spcBef>
                <a:spcPct val="20000"/>
              </a:spcBef>
              <a:buChar char="•"/>
              <a:defRPr sz="2800">
                <a:solidFill>
                  <a:schemeClr val="tx1"/>
                </a:solidFill>
                <a:latin typeface="Tahoma" panose="020B0604030504040204" pitchFamily="34" charset="0"/>
                <a:cs typeface="Times New Roman" panose="02020603050405020304" pitchFamily="18" charset="0"/>
              </a:defRPr>
            </a:lvl5pPr>
            <a:lvl6pPr marL="2514600" indent="-228600" eaLnBrk="0" fontAlgn="base" hangingPunct="0">
              <a:lnSpc>
                <a:spcPct val="90000"/>
              </a:lnSpc>
              <a:spcBef>
                <a:spcPct val="20000"/>
              </a:spcBef>
              <a:spcAft>
                <a:spcPct val="0"/>
              </a:spcAft>
              <a:buChar char="•"/>
              <a:defRPr sz="2800">
                <a:solidFill>
                  <a:schemeClr val="tx1"/>
                </a:solidFill>
                <a:latin typeface="Tahoma" panose="020B0604030504040204" pitchFamily="34" charset="0"/>
                <a:cs typeface="Times New Roman" panose="02020603050405020304" pitchFamily="18" charset="0"/>
              </a:defRPr>
            </a:lvl6pPr>
            <a:lvl7pPr marL="2971800" indent="-228600" eaLnBrk="0" fontAlgn="base" hangingPunct="0">
              <a:lnSpc>
                <a:spcPct val="90000"/>
              </a:lnSpc>
              <a:spcBef>
                <a:spcPct val="20000"/>
              </a:spcBef>
              <a:spcAft>
                <a:spcPct val="0"/>
              </a:spcAft>
              <a:buChar char="•"/>
              <a:defRPr sz="2800">
                <a:solidFill>
                  <a:schemeClr val="tx1"/>
                </a:solidFill>
                <a:latin typeface="Tahoma" panose="020B0604030504040204" pitchFamily="34" charset="0"/>
                <a:cs typeface="Times New Roman" panose="02020603050405020304" pitchFamily="18" charset="0"/>
              </a:defRPr>
            </a:lvl7pPr>
            <a:lvl8pPr marL="3429000" indent="-228600" eaLnBrk="0" fontAlgn="base" hangingPunct="0">
              <a:lnSpc>
                <a:spcPct val="90000"/>
              </a:lnSpc>
              <a:spcBef>
                <a:spcPct val="20000"/>
              </a:spcBef>
              <a:spcAft>
                <a:spcPct val="0"/>
              </a:spcAft>
              <a:buChar char="•"/>
              <a:defRPr sz="2800">
                <a:solidFill>
                  <a:schemeClr val="tx1"/>
                </a:solidFill>
                <a:latin typeface="Tahoma" panose="020B0604030504040204" pitchFamily="34" charset="0"/>
                <a:cs typeface="Times New Roman" panose="02020603050405020304" pitchFamily="18" charset="0"/>
              </a:defRPr>
            </a:lvl8pPr>
            <a:lvl9pPr marL="3886200" indent="-228600" eaLnBrk="0" fontAlgn="base" hangingPunct="0">
              <a:lnSpc>
                <a:spcPct val="90000"/>
              </a:lnSpc>
              <a:spcBef>
                <a:spcPct val="20000"/>
              </a:spcBef>
              <a:spcAft>
                <a:spcPct val="0"/>
              </a:spcAft>
              <a:buChar char="•"/>
              <a:defRPr sz="2800">
                <a:solidFill>
                  <a:schemeClr val="tx1"/>
                </a:solidFill>
                <a:latin typeface="Tahoma" panose="020B0604030504040204" pitchFamily="34" charset="0"/>
                <a:cs typeface="Times New Roman" panose="02020603050405020304" pitchFamily="18" charset="0"/>
              </a:defRPr>
            </a:lvl9pPr>
          </a:lstStyle>
          <a:p>
            <a:pPr eaLnBrk="1" hangingPunct="1"/>
            <a:endParaRPr lang="en-CA" altLang="en-US"/>
          </a:p>
        </p:txBody>
      </p:sp>
      <p:sp>
        <p:nvSpPr>
          <p:cNvPr id="24585" name="Oval 1035">
            <a:extLst>
              <a:ext uri="{FF2B5EF4-FFF2-40B4-BE49-F238E27FC236}">
                <a16:creationId xmlns:a16="http://schemas.microsoft.com/office/drawing/2014/main" id="{62EEB80A-B7F4-4842-8426-F17975BCAD96}"/>
              </a:ext>
            </a:extLst>
          </p:cNvPr>
          <p:cNvSpPr>
            <a:spLocks noChangeArrowheads="1"/>
          </p:cNvSpPr>
          <p:nvPr/>
        </p:nvSpPr>
        <p:spPr bwMode="auto">
          <a:xfrm>
            <a:off x="7315200" y="6019800"/>
            <a:ext cx="2362200" cy="457200"/>
          </a:xfrm>
          <a:prstGeom prst="ellipse">
            <a:avLst/>
          </a:prstGeom>
          <a:noFill/>
          <a:ln w="34925">
            <a:solidFill>
              <a:srgbClr val="CC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nSpc>
                <a:spcPct val="90000"/>
              </a:lnSpc>
              <a:spcBef>
                <a:spcPct val="20000"/>
              </a:spcBef>
              <a:buChar char="•"/>
              <a:defRPr sz="2800">
                <a:solidFill>
                  <a:schemeClr val="tx1"/>
                </a:solidFill>
                <a:latin typeface="Tahoma" panose="020B0604030504040204" pitchFamily="34" charset="0"/>
                <a:cs typeface="Times New Roman" panose="02020603050405020304" pitchFamily="18" charset="0"/>
              </a:defRPr>
            </a:lvl1pPr>
            <a:lvl2pPr marL="742950" indent="-285750">
              <a:lnSpc>
                <a:spcPct val="90000"/>
              </a:lnSpc>
              <a:spcBef>
                <a:spcPct val="20000"/>
              </a:spcBef>
              <a:buChar char="•"/>
              <a:defRPr sz="2800">
                <a:solidFill>
                  <a:schemeClr val="tx1"/>
                </a:solidFill>
                <a:latin typeface="Tahoma" panose="020B0604030504040204" pitchFamily="34" charset="0"/>
                <a:cs typeface="Times New Roman" panose="02020603050405020304" pitchFamily="18" charset="0"/>
              </a:defRPr>
            </a:lvl2pPr>
            <a:lvl3pPr marL="1143000" indent="-228600">
              <a:lnSpc>
                <a:spcPct val="90000"/>
              </a:lnSpc>
              <a:spcBef>
                <a:spcPct val="20000"/>
              </a:spcBef>
              <a:buChar char="•"/>
              <a:defRPr sz="2800">
                <a:solidFill>
                  <a:schemeClr val="tx1"/>
                </a:solidFill>
                <a:latin typeface="Tahoma" panose="020B0604030504040204" pitchFamily="34" charset="0"/>
                <a:cs typeface="Times New Roman" panose="02020603050405020304" pitchFamily="18" charset="0"/>
              </a:defRPr>
            </a:lvl3pPr>
            <a:lvl4pPr marL="1600200" indent="-228600">
              <a:lnSpc>
                <a:spcPct val="90000"/>
              </a:lnSpc>
              <a:spcBef>
                <a:spcPct val="20000"/>
              </a:spcBef>
              <a:buChar char="•"/>
              <a:defRPr sz="2800">
                <a:solidFill>
                  <a:schemeClr val="tx1"/>
                </a:solidFill>
                <a:latin typeface="Tahoma" panose="020B0604030504040204" pitchFamily="34" charset="0"/>
                <a:cs typeface="Times New Roman" panose="02020603050405020304" pitchFamily="18" charset="0"/>
              </a:defRPr>
            </a:lvl4pPr>
            <a:lvl5pPr marL="2057400" indent="-228600">
              <a:lnSpc>
                <a:spcPct val="90000"/>
              </a:lnSpc>
              <a:spcBef>
                <a:spcPct val="20000"/>
              </a:spcBef>
              <a:buChar char="•"/>
              <a:defRPr sz="2800">
                <a:solidFill>
                  <a:schemeClr val="tx1"/>
                </a:solidFill>
                <a:latin typeface="Tahoma" panose="020B0604030504040204" pitchFamily="34" charset="0"/>
                <a:cs typeface="Times New Roman" panose="02020603050405020304" pitchFamily="18" charset="0"/>
              </a:defRPr>
            </a:lvl5pPr>
            <a:lvl6pPr marL="2514600" indent="-228600" eaLnBrk="0" fontAlgn="base" hangingPunct="0">
              <a:lnSpc>
                <a:spcPct val="90000"/>
              </a:lnSpc>
              <a:spcBef>
                <a:spcPct val="20000"/>
              </a:spcBef>
              <a:spcAft>
                <a:spcPct val="0"/>
              </a:spcAft>
              <a:buChar char="•"/>
              <a:defRPr sz="2800">
                <a:solidFill>
                  <a:schemeClr val="tx1"/>
                </a:solidFill>
                <a:latin typeface="Tahoma" panose="020B0604030504040204" pitchFamily="34" charset="0"/>
                <a:cs typeface="Times New Roman" panose="02020603050405020304" pitchFamily="18" charset="0"/>
              </a:defRPr>
            </a:lvl6pPr>
            <a:lvl7pPr marL="2971800" indent="-228600" eaLnBrk="0" fontAlgn="base" hangingPunct="0">
              <a:lnSpc>
                <a:spcPct val="90000"/>
              </a:lnSpc>
              <a:spcBef>
                <a:spcPct val="20000"/>
              </a:spcBef>
              <a:spcAft>
                <a:spcPct val="0"/>
              </a:spcAft>
              <a:buChar char="•"/>
              <a:defRPr sz="2800">
                <a:solidFill>
                  <a:schemeClr val="tx1"/>
                </a:solidFill>
                <a:latin typeface="Tahoma" panose="020B0604030504040204" pitchFamily="34" charset="0"/>
                <a:cs typeface="Times New Roman" panose="02020603050405020304" pitchFamily="18" charset="0"/>
              </a:defRPr>
            </a:lvl7pPr>
            <a:lvl8pPr marL="3429000" indent="-228600" eaLnBrk="0" fontAlgn="base" hangingPunct="0">
              <a:lnSpc>
                <a:spcPct val="90000"/>
              </a:lnSpc>
              <a:spcBef>
                <a:spcPct val="20000"/>
              </a:spcBef>
              <a:spcAft>
                <a:spcPct val="0"/>
              </a:spcAft>
              <a:buChar char="•"/>
              <a:defRPr sz="2800">
                <a:solidFill>
                  <a:schemeClr val="tx1"/>
                </a:solidFill>
                <a:latin typeface="Tahoma" panose="020B0604030504040204" pitchFamily="34" charset="0"/>
                <a:cs typeface="Times New Roman" panose="02020603050405020304" pitchFamily="18" charset="0"/>
              </a:defRPr>
            </a:lvl8pPr>
            <a:lvl9pPr marL="3886200" indent="-228600" eaLnBrk="0" fontAlgn="base" hangingPunct="0">
              <a:lnSpc>
                <a:spcPct val="90000"/>
              </a:lnSpc>
              <a:spcBef>
                <a:spcPct val="20000"/>
              </a:spcBef>
              <a:spcAft>
                <a:spcPct val="0"/>
              </a:spcAft>
              <a:buChar char="•"/>
              <a:defRPr sz="2800">
                <a:solidFill>
                  <a:schemeClr val="tx1"/>
                </a:solidFill>
                <a:latin typeface="Tahoma" panose="020B0604030504040204" pitchFamily="34" charset="0"/>
                <a:cs typeface="Times New Roman" panose="02020603050405020304" pitchFamily="18" charset="0"/>
              </a:defRPr>
            </a:lvl9pPr>
          </a:lstStyle>
          <a:p>
            <a:pPr eaLnBrk="1" hangingPunct="1"/>
            <a:endParaRPr lang="en-CA" altLang="en-US"/>
          </a:p>
        </p:txBody>
      </p:sp>
      <p:sp>
        <p:nvSpPr>
          <p:cNvPr id="24586" name="Oval 1036">
            <a:extLst>
              <a:ext uri="{FF2B5EF4-FFF2-40B4-BE49-F238E27FC236}">
                <a16:creationId xmlns:a16="http://schemas.microsoft.com/office/drawing/2014/main" id="{B10D3B3F-A645-4D2F-8C5A-F7944A020DB7}"/>
              </a:ext>
            </a:extLst>
          </p:cNvPr>
          <p:cNvSpPr>
            <a:spLocks noChangeArrowheads="1"/>
          </p:cNvSpPr>
          <p:nvPr/>
        </p:nvSpPr>
        <p:spPr bwMode="auto">
          <a:xfrm>
            <a:off x="6705600" y="5867400"/>
            <a:ext cx="3429000" cy="685800"/>
          </a:xfrm>
          <a:prstGeom prst="ellipse">
            <a:avLst/>
          </a:prstGeom>
          <a:noFill/>
          <a:ln w="34925">
            <a:solidFill>
              <a:srgbClr val="CC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nSpc>
                <a:spcPct val="90000"/>
              </a:lnSpc>
              <a:spcBef>
                <a:spcPct val="20000"/>
              </a:spcBef>
              <a:buChar char="•"/>
              <a:defRPr sz="2800">
                <a:solidFill>
                  <a:schemeClr val="tx1"/>
                </a:solidFill>
                <a:latin typeface="Tahoma" panose="020B0604030504040204" pitchFamily="34" charset="0"/>
                <a:cs typeface="Times New Roman" panose="02020603050405020304" pitchFamily="18" charset="0"/>
              </a:defRPr>
            </a:lvl1pPr>
            <a:lvl2pPr marL="742950" indent="-285750">
              <a:lnSpc>
                <a:spcPct val="90000"/>
              </a:lnSpc>
              <a:spcBef>
                <a:spcPct val="20000"/>
              </a:spcBef>
              <a:buChar char="•"/>
              <a:defRPr sz="2800">
                <a:solidFill>
                  <a:schemeClr val="tx1"/>
                </a:solidFill>
                <a:latin typeface="Tahoma" panose="020B0604030504040204" pitchFamily="34" charset="0"/>
                <a:cs typeface="Times New Roman" panose="02020603050405020304" pitchFamily="18" charset="0"/>
              </a:defRPr>
            </a:lvl2pPr>
            <a:lvl3pPr marL="1143000" indent="-228600">
              <a:lnSpc>
                <a:spcPct val="90000"/>
              </a:lnSpc>
              <a:spcBef>
                <a:spcPct val="20000"/>
              </a:spcBef>
              <a:buChar char="•"/>
              <a:defRPr sz="2800">
                <a:solidFill>
                  <a:schemeClr val="tx1"/>
                </a:solidFill>
                <a:latin typeface="Tahoma" panose="020B0604030504040204" pitchFamily="34" charset="0"/>
                <a:cs typeface="Times New Roman" panose="02020603050405020304" pitchFamily="18" charset="0"/>
              </a:defRPr>
            </a:lvl3pPr>
            <a:lvl4pPr marL="1600200" indent="-228600">
              <a:lnSpc>
                <a:spcPct val="90000"/>
              </a:lnSpc>
              <a:spcBef>
                <a:spcPct val="20000"/>
              </a:spcBef>
              <a:buChar char="•"/>
              <a:defRPr sz="2800">
                <a:solidFill>
                  <a:schemeClr val="tx1"/>
                </a:solidFill>
                <a:latin typeface="Tahoma" panose="020B0604030504040204" pitchFamily="34" charset="0"/>
                <a:cs typeface="Times New Roman" panose="02020603050405020304" pitchFamily="18" charset="0"/>
              </a:defRPr>
            </a:lvl4pPr>
            <a:lvl5pPr marL="2057400" indent="-228600">
              <a:lnSpc>
                <a:spcPct val="90000"/>
              </a:lnSpc>
              <a:spcBef>
                <a:spcPct val="20000"/>
              </a:spcBef>
              <a:buChar char="•"/>
              <a:defRPr sz="2800">
                <a:solidFill>
                  <a:schemeClr val="tx1"/>
                </a:solidFill>
                <a:latin typeface="Tahoma" panose="020B0604030504040204" pitchFamily="34" charset="0"/>
                <a:cs typeface="Times New Roman" panose="02020603050405020304" pitchFamily="18" charset="0"/>
              </a:defRPr>
            </a:lvl5pPr>
            <a:lvl6pPr marL="2514600" indent="-228600" eaLnBrk="0" fontAlgn="base" hangingPunct="0">
              <a:lnSpc>
                <a:spcPct val="90000"/>
              </a:lnSpc>
              <a:spcBef>
                <a:spcPct val="20000"/>
              </a:spcBef>
              <a:spcAft>
                <a:spcPct val="0"/>
              </a:spcAft>
              <a:buChar char="•"/>
              <a:defRPr sz="2800">
                <a:solidFill>
                  <a:schemeClr val="tx1"/>
                </a:solidFill>
                <a:latin typeface="Tahoma" panose="020B0604030504040204" pitchFamily="34" charset="0"/>
                <a:cs typeface="Times New Roman" panose="02020603050405020304" pitchFamily="18" charset="0"/>
              </a:defRPr>
            </a:lvl6pPr>
            <a:lvl7pPr marL="2971800" indent="-228600" eaLnBrk="0" fontAlgn="base" hangingPunct="0">
              <a:lnSpc>
                <a:spcPct val="90000"/>
              </a:lnSpc>
              <a:spcBef>
                <a:spcPct val="20000"/>
              </a:spcBef>
              <a:spcAft>
                <a:spcPct val="0"/>
              </a:spcAft>
              <a:buChar char="•"/>
              <a:defRPr sz="2800">
                <a:solidFill>
                  <a:schemeClr val="tx1"/>
                </a:solidFill>
                <a:latin typeface="Tahoma" panose="020B0604030504040204" pitchFamily="34" charset="0"/>
                <a:cs typeface="Times New Roman" panose="02020603050405020304" pitchFamily="18" charset="0"/>
              </a:defRPr>
            </a:lvl7pPr>
            <a:lvl8pPr marL="3429000" indent="-228600" eaLnBrk="0" fontAlgn="base" hangingPunct="0">
              <a:lnSpc>
                <a:spcPct val="90000"/>
              </a:lnSpc>
              <a:spcBef>
                <a:spcPct val="20000"/>
              </a:spcBef>
              <a:spcAft>
                <a:spcPct val="0"/>
              </a:spcAft>
              <a:buChar char="•"/>
              <a:defRPr sz="2800">
                <a:solidFill>
                  <a:schemeClr val="tx1"/>
                </a:solidFill>
                <a:latin typeface="Tahoma" panose="020B0604030504040204" pitchFamily="34" charset="0"/>
                <a:cs typeface="Times New Roman" panose="02020603050405020304" pitchFamily="18" charset="0"/>
              </a:defRPr>
            </a:lvl8pPr>
            <a:lvl9pPr marL="3886200" indent="-228600" eaLnBrk="0" fontAlgn="base" hangingPunct="0">
              <a:lnSpc>
                <a:spcPct val="90000"/>
              </a:lnSpc>
              <a:spcBef>
                <a:spcPct val="20000"/>
              </a:spcBef>
              <a:spcAft>
                <a:spcPct val="0"/>
              </a:spcAft>
              <a:buChar char="•"/>
              <a:defRPr sz="2800">
                <a:solidFill>
                  <a:schemeClr val="tx1"/>
                </a:solidFill>
                <a:latin typeface="Tahoma" panose="020B0604030504040204" pitchFamily="34" charset="0"/>
                <a:cs typeface="Times New Roman" panose="02020603050405020304" pitchFamily="18" charset="0"/>
              </a:defRPr>
            </a:lvl9pPr>
          </a:lstStyle>
          <a:p>
            <a:pPr eaLnBrk="1" hangingPunct="1"/>
            <a:endParaRPr lang="en-CA" altLang="en-US"/>
          </a:p>
        </p:txBody>
      </p:sp>
      <p:sp>
        <p:nvSpPr>
          <p:cNvPr id="24587" name="Line 1038">
            <a:extLst>
              <a:ext uri="{FF2B5EF4-FFF2-40B4-BE49-F238E27FC236}">
                <a16:creationId xmlns:a16="http://schemas.microsoft.com/office/drawing/2014/main" id="{461A5A02-B3AD-4329-A50A-63E483AC311D}"/>
              </a:ext>
            </a:extLst>
          </p:cNvPr>
          <p:cNvSpPr>
            <a:spLocks noChangeShapeType="1"/>
          </p:cNvSpPr>
          <p:nvPr/>
        </p:nvSpPr>
        <p:spPr bwMode="auto">
          <a:xfrm flipH="1">
            <a:off x="5638800" y="6324600"/>
            <a:ext cx="381000" cy="0"/>
          </a:xfrm>
          <a:prstGeom prst="line">
            <a:avLst/>
          </a:prstGeom>
          <a:noFill/>
          <a:ln w="88900">
            <a:solidFill>
              <a:srgbClr val="C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24588" name="Line 1039">
            <a:extLst>
              <a:ext uri="{FF2B5EF4-FFF2-40B4-BE49-F238E27FC236}">
                <a16:creationId xmlns:a16="http://schemas.microsoft.com/office/drawing/2014/main" id="{69AFFC4A-9B43-42D1-B94A-0A050C71A22A}"/>
              </a:ext>
            </a:extLst>
          </p:cNvPr>
          <p:cNvSpPr>
            <a:spLocks noChangeShapeType="1"/>
          </p:cNvSpPr>
          <p:nvPr/>
        </p:nvSpPr>
        <p:spPr bwMode="auto">
          <a:xfrm flipH="1">
            <a:off x="6781800" y="6324600"/>
            <a:ext cx="381000" cy="0"/>
          </a:xfrm>
          <a:prstGeom prst="line">
            <a:avLst/>
          </a:prstGeom>
          <a:noFill/>
          <a:ln w="88900">
            <a:solidFill>
              <a:srgbClr val="C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24589" name="Line 1041">
            <a:extLst>
              <a:ext uri="{FF2B5EF4-FFF2-40B4-BE49-F238E27FC236}">
                <a16:creationId xmlns:a16="http://schemas.microsoft.com/office/drawing/2014/main" id="{799F4956-0CA7-4765-83AE-360C93ACCCE8}"/>
              </a:ext>
            </a:extLst>
          </p:cNvPr>
          <p:cNvSpPr>
            <a:spLocks noChangeShapeType="1"/>
          </p:cNvSpPr>
          <p:nvPr/>
        </p:nvSpPr>
        <p:spPr bwMode="auto">
          <a:xfrm flipH="1">
            <a:off x="7924800" y="6324600"/>
            <a:ext cx="381000" cy="0"/>
          </a:xfrm>
          <a:prstGeom prst="line">
            <a:avLst/>
          </a:prstGeom>
          <a:noFill/>
          <a:ln w="88900">
            <a:solidFill>
              <a:srgbClr val="C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24590" name="Line 1042">
            <a:extLst>
              <a:ext uri="{FF2B5EF4-FFF2-40B4-BE49-F238E27FC236}">
                <a16:creationId xmlns:a16="http://schemas.microsoft.com/office/drawing/2014/main" id="{016B0162-0C85-49ED-9563-F597B8AF0F6D}"/>
              </a:ext>
            </a:extLst>
          </p:cNvPr>
          <p:cNvSpPr>
            <a:spLocks noChangeShapeType="1"/>
          </p:cNvSpPr>
          <p:nvPr/>
        </p:nvSpPr>
        <p:spPr bwMode="auto">
          <a:xfrm flipH="1">
            <a:off x="6172200" y="6324600"/>
            <a:ext cx="381000" cy="0"/>
          </a:xfrm>
          <a:prstGeom prst="line">
            <a:avLst/>
          </a:prstGeom>
          <a:noFill/>
          <a:ln w="88900">
            <a:solidFill>
              <a:srgbClr val="C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24591" name="Text Box 1044">
            <a:extLst>
              <a:ext uri="{FF2B5EF4-FFF2-40B4-BE49-F238E27FC236}">
                <a16:creationId xmlns:a16="http://schemas.microsoft.com/office/drawing/2014/main" id="{94281604-EF4A-41AD-B5EB-B1C1D71E6B5D}"/>
              </a:ext>
            </a:extLst>
          </p:cNvPr>
          <p:cNvSpPr txBox="1">
            <a:spLocks noChangeArrowheads="1"/>
          </p:cNvSpPr>
          <p:nvPr/>
        </p:nvSpPr>
        <p:spPr bwMode="auto">
          <a:xfrm>
            <a:off x="7467600" y="4267200"/>
            <a:ext cx="914400" cy="476250"/>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nSpc>
                <a:spcPct val="90000"/>
              </a:lnSpc>
              <a:spcBef>
                <a:spcPct val="20000"/>
              </a:spcBef>
              <a:buChar char="•"/>
              <a:defRPr sz="2800">
                <a:solidFill>
                  <a:schemeClr val="tx1"/>
                </a:solidFill>
                <a:latin typeface="Tahoma" panose="020B0604030504040204" pitchFamily="34" charset="0"/>
                <a:cs typeface="Times New Roman" panose="02020603050405020304" pitchFamily="18" charset="0"/>
              </a:defRPr>
            </a:lvl1pPr>
            <a:lvl2pPr marL="742950" indent="-285750">
              <a:lnSpc>
                <a:spcPct val="90000"/>
              </a:lnSpc>
              <a:spcBef>
                <a:spcPct val="20000"/>
              </a:spcBef>
              <a:buChar char="•"/>
              <a:defRPr sz="2800">
                <a:solidFill>
                  <a:schemeClr val="tx1"/>
                </a:solidFill>
                <a:latin typeface="Tahoma" panose="020B0604030504040204" pitchFamily="34" charset="0"/>
                <a:cs typeface="Times New Roman" panose="02020603050405020304" pitchFamily="18" charset="0"/>
              </a:defRPr>
            </a:lvl2pPr>
            <a:lvl3pPr marL="1143000" indent="-228600">
              <a:lnSpc>
                <a:spcPct val="90000"/>
              </a:lnSpc>
              <a:spcBef>
                <a:spcPct val="20000"/>
              </a:spcBef>
              <a:buChar char="•"/>
              <a:defRPr sz="2800">
                <a:solidFill>
                  <a:schemeClr val="tx1"/>
                </a:solidFill>
                <a:latin typeface="Tahoma" panose="020B0604030504040204" pitchFamily="34" charset="0"/>
                <a:cs typeface="Times New Roman" panose="02020603050405020304" pitchFamily="18" charset="0"/>
              </a:defRPr>
            </a:lvl3pPr>
            <a:lvl4pPr marL="1600200" indent="-228600">
              <a:lnSpc>
                <a:spcPct val="90000"/>
              </a:lnSpc>
              <a:spcBef>
                <a:spcPct val="20000"/>
              </a:spcBef>
              <a:buChar char="•"/>
              <a:defRPr sz="2800">
                <a:solidFill>
                  <a:schemeClr val="tx1"/>
                </a:solidFill>
                <a:latin typeface="Tahoma" panose="020B0604030504040204" pitchFamily="34" charset="0"/>
                <a:cs typeface="Times New Roman" panose="02020603050405020304" pitchFamily="18" charset="0"/>
              </a:defRPr>
            </a:lvl4pPr>
            <a:lvl5pPr marL="2057400" indent="-228600">
              <a:lnSpc>
                <a:spcPct val="90000"/>
              </a:lnSpc>
              <a:spcBef>
                <a:spcPct val="20000"/>
              </a:spcBef>
              <a:buChar char="•"/>
              <a:defRPr sz="2800">
                <a:solidFill>
                  <a:schemeClr val="tx1"/>
                </a:solidFill>
                <a:latin typeface="Tahoma" panose="020B0604030504040204" pitchFamily="34" charset="0"/>
                <a:cs typeface="Times New Roman" panose="02020603050405020304" pitchFamily="18" charset="0"/>
              </a:defRPr>
            </a:lvl5pPr>
            <a:lvl6pPr marL="2514600" indent="-228600" eaLnBrk="0" fontAlgn="base" hangingPunct="0">
              <a:lnSpc>
                <a:spcPct val="90000"/>
              </a:lnSpc>
              <a:spcBef>
                <a:spcPct val="20000"/>
              </a:spcBef>
              <a:spcAft>
                <a:spcPct val="0"/>
              </a:spcAft>
              <a:buChar char="•"/>
              <a:defRPr sz="2800">
                <a:solidFill>
                  <a:schemeClr val="tx1"/>
                </a:solidFill>
                <a:latin typeface="Tahoma" panose="020B0604030504040204" pitchFamily="34" charset="0"/>
                <a:cs typeface="Times New Roman" panose="02020603050405020304" pitchFamily="18" charset="0"/>
              </a:defRPr>
            </a:lvl6pPr>
            <a:lvl7pPr marL="2971800" indent="-228600" eaLnBrk="0" fontAlgn="base" hangingPunct="0">
              <a:lnSpc>
                <a:spcPct val="90000"/>
              </a:lnSpc>
              <a:spcBef>
                <a:spcPct val="20000"/>
              </a:spcBef>
              <a:spcAft>
                <a:spcPct val="0"/>
              </a:spcAft>
              <a:buChar char="•"/>
              <a:defRPr sz="2800">
                <a:solidFill>
                  <a:schemeClr val="tx1"/>
                </a:solidFill>
                <a:latin typeface="Tahoma" panose="020B0604030504040204" pitchFamily="34" charset="0"/>
                <a:cs typeface="Times New Roman" panose="02020603050405020304" pitchFamily="18" charset="0"/>
              </a:defRPr>
            </a:lvl7pPr>
            <a:lvl8pPr marL="3429000" indent="-228600" eaLnBrk="0" fontAlgn="base" hangingPunct="0">
              <a:lnSpc>
                <a:spcPct val="90000"/>
              </a:lnSpc>
              <a:spcBef>
                <a:spcPct val="20000"/>
              </a:spcBef>
              <a:spcAft>
                <a:spcPct val="0"/>
              </a:spcAft>
              <a:buChar char="•"/>
              <a:defRPr sz="2800">
                <a:solidFill>
                  <a:schemeClr val="tx1"/>
                </a:solidFill>
                <a:latin typeface="Tahoma" panose="020B0604030504040204" pitchFamily="34" charset="0"/>
                <a:cs typeface="Times New Roman" panose="02020603050405020304" pitchFamily="18" charset="0"/>
              </a:defRPr>
            </a:lvl8pPr>
            <a:lvl9pPr marL="3886200" indent="-228600" eaLnBrk="0" fontAlgn="base" hangingPunct="0">
              <a:lnSpc>
                <a:spcPct val="90000"/>
              </a:lnSpc>
              <a:spcBef>
                <a:spcPct val="20000"/>
              </a:spcBef>
              <a:spcAft>
                <a:spcPct val="0"/>
              </a:spcAft>
              <a:buChar char="•"/>
              <a:defRPr sz="2800">
                <a:solidFill>
                  <a:schemeClr val="tx1"/>
                </a:solidFill>
                <a:latin typeface="Tahoma" panose="020B0604030504040204" pitchFamily="34" charset="0"/>
                <a:cs typeface="Times New Roman" panose="02020603050405020304" pitchFamily="18" charset="0"/>
              </a:defRPr>
            </a:lvl9pPr>
          </a:lstStyle>
          <a:p>
            <a:pPr eaLnBrk="1" hangingPunct="1">
              <a:spcBef>
                <a:spcPct val="50000"/>
              </a:spcBef>
              <a:buFontTx/>
              <a:buNone/>
            </a:pPr>
            <a:endParaRPr lang="en-CA" altLang="en-US"/>
          </a:p>
        </p:txBody>
      </p:sp>
      <p:graphicFrame>
        <p:nvGraphicFramePr>
          <p:cNvPr id="24592" name="Object 1045">
            <a:extLst>
              <a:ext uri="{FF2B5EF4-FFF2-40B4-BE49-F238E27FC236}">
                <a16:creationId xmlns:a16="http://schemas.microsoft.com/office/drawing/2014/main" id="{064E39AD-3485-4A2C-96EE-D572494E15E4}"/>
              </a:ext>
            </a:extLst>
          </p:cNvPr>
          <p:cNvGraphicFramePr>
            <a:graphicFrameLocks noChangeAspect="1"/>
          </p:cNvGraphicFramePr>
          <p:nvPr/>
        </p:nvGraphicFramePr>
        <p:xfrm>
          <a:off x="7162800" y="4495801"/>
          <a:ext cx="762000" cy="1800225"/>
        </p:xfrm>
        <a:graphic>
          <a:graphicData uri="http://schemas.openxmlformats.org/presentationml/2006/ole">
            <mc:AlternateContent xmlns:mc="http://schemas.openxmlformats.org/markup-compatibility/2006">
              <mc:Choice xmlns:v="urn:schemas-microsoft-com:vml" Requires="v">
                <p:oleObj name="Clip" r:id="rId6" imgW="1296063" imgH="3934305" progId="MS_ClipArt_Gallery.2">
                  <p:embed/>
                </p:oleObj>
              </mc:Choice>
              <mc:Fallback>
                <p:oleObj name="Clip" r:id="rId6" imgW="1296063" imgH="3934305" progId="MS_ClipArt_Gallery.2">
                  <p:embed/>
                  <p:pic>
                    <p:nvPicPr>
                      <p:cNvPr id="24592" name="Object 1045">
                        <a:extLst>
                          <a:ext uri="{FF2B5EF4-FFF2-40B4-BE49-F238E27FC236}">
                            <a16:creationId xmlns:a16="http://schemas.microsoft.com/office/drawing/2014/main" id="{064E39AD-3485-4A2C-96EE-D572494E15E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162800" y="4495801"/>
                        <a:ext cx="762000" cy="18002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4593" name="Line 1046">
            <a:extLst>
              <a:ext uri="{FF2B5EF4-FFF2-40B4-BE49-F238E27FC236}">
                <a16:creationId xmlns:a16="http://schemas.microsoft.com/office/drawing/2014/main" id="{5989D160-F895-4FB9-B0BA-E394720F36DB}"/>
              </a:ext>
            </a:extLst>
          </p:cNvPr>
          <p:cNvSpPr>
            <a:spLocks noChangeShapeType="1"/>
          </p:cNvSpPr>
          <p:nvPr/>
        </p:nvSpPr>
        <p:spPr bwMode="auto">
          <a:xfrm flipH="1">
            <a:off x="7239000" y="5715000"/>
            <a:ext cx="76200" cy="381000"/>
          </a:xfrm>
          <a:prstGeom prst="line">
            <a:avLst/>
          </a:prstGeom>
          <a:noFill/>
          <a:ln w="88900">
            <a:solidFill>
              <a:srgbClr val="C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24594" name="Line 1047">
            <a:extLst>
              <a:ext uri="{FF2B5EF4-FFF2-40B4-BE49-F238E27FC236}">
                <a16:creationId xmlns:a16="http://schemas.microsoft.com/office/drawing/2014/main" id="{D890BDF8-5871-462B-B678-007867E89B78}"/>
              </a:ext>
            </a:extLst>
          </p:cNvPr>
          <p:cNvSpPr>
            <a:spLocks noChangeShapeType="1"/>
          </p:cNvSpPr>
          <p:nvPr/>
        </p:nvSpPr>
        <p:spPr bwMode="auto">
          <a:xfrm>
            <a:off x="7772400" y="5715000"/>
            <a:ext cx="76200" cy="381000"/>
          </a:xfrm>
          <a:prstGeom prst="line">
            <a:avLst/>
          </a:prstGeom>
          <a:noFill/>
          <a:ln w="88900">
            <a:solidFill>
              <a:srgbClr val="C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24595" name="Line 1048">
            <a:extLst>
              <a:ext uri="{FF2B5EF4-FFF2-40B4-BE49-F238E27FC236}">
                <a16:creationId xmlns:a16="http://schemas.microsoft.com/office/drawing/2014/main" id="{467B71AC-7B27-4121-883C-FE17AF50B804}"/>
              </a:ext>
            </a:extLst>
          </p:cNvPr>
          <p:cNvSpPr>
            <a:spLocks noChangeShapeType="1"/>
          </p:cNvSpPr>
          <p:nvPr/>
        </p:nvSpPr>
        <p:spPr bwMode="auto">
          <a:xfrm flipH="1">
            <a:off x="7315200" y="5562600"/>
            <a:ext cx="457200" cy="0"/>
          </a:xfrm>
          <a:prstGeom prst="line">
            <a:avLst/>
          </a:prstGeom>
          <a:noFill/>
          <a:ln w="88900">
            <a:solidFill>
              <a:srgbClr val="C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pic>
        <p:nvPicPr>
          <p:cNvPr id="2" name="Audio 1">
            <a:hlinkClick r:id="" action="ppaction://media"/>
            <a:extLst>
              <a:ext uri="{FF2B5EF4-FFF2-40B4-BE49-F238E27FC236}">
                <a16:creationId xmlns:a16="http://schemas.microsoft.com/office/drawing/2014/main" id="{2CD999A4-4346-47DD-97E8-8798888EF3F4}"/>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633200" y="6299200"/>
            <a:ext cx="406400" cy="4064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3674"/>
    </mc:Choice>
    <mc:Fallback xmlns="">
      <p:transition spd="slow" advTm="136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Duties of Employers</a:t>
            </a:r>
            <a:endParaRPr lang="en-CA" dirty="0"/>
          </a:p>
        </p:txBody>
      </p:sp>
      <p:sp>
        <p:nvSpPr>
          <p:cNvPr id="3" name="Content Placeholder 2"/>
          <p:cNvSpPr>
            <a:spLocks noGrp="1"/>
          </p:cNvSpPr>
          <p:nvPr>
            <p:ph idx="1"/>
          </p:nvPr>
        </p:nvSpPr>
        <p:spPr/>
        <p:txBody>
          <a:bodyPr/>
          <a:lstStyle/>
          <a:p>
            <a:r>
              <a:rPr lang="en-US" altLang="en-US" dirty="0"/>
              <a:t>  Section 25. (1)  An employer shall ensure that,</a:t>
            </a:r>
          </a:p>
          <a:p>
            <a:r>
              <a:rPr lang="en-US" altLang="en-US" dirty="0"/>
              <a:t>the equipment, materials and protective devices as prescribed are provided</a:t>
            </a:r>
          </a:p>
          <a:p>
            <a:r>
              <a:rPr lang="en-US" altLang="en-US" dirty="0"/>
              <a:t>the equipment, materials and protective devices provided by the employer are maintained in good condition</a:t>
            </a:r>
          </a:p>
          <a:p>
            <a:r>
              <a:rPr lang="en-US" altLang="en-US" dirty="0"/>
              <a:t>the measures and procedures prescribed are carried out in the workplace</a:t>
            </a:r>
          </a:p>
          <a:p>
            <a:r>
              <a:rPr lang="en-US" altLang="en-US" dirty="0"/>
              <a:t>the equipment, materials and protective devices provided by the employer are used as prescribed</a:t>
            </a:r>
            <a:endParaRPr lang="en-CA" altLang="en-US" dirty="0"/>
          </a:p>
        </p:txBody>
      </p:sp>
      <p:sp>
        <p:nvSpPr>
          <p:cNvPr id="4" name="Slide Number Placeholder 3"/>
          <p:cNvSpPr>
            <a:spLocks noGrp="1"/>
          </p:cNvSpPr>
          <p:nvPr>
            <p:ph type="sldNum" sz="quarter" idx="12"/>
          </p:nvPr>
        </p:nvSpPr>
        <p:spPr/>
        <p:txBody>
          <a:bodyPr/>
          <a:lstStyle/>
          <a:p>
            <a:fld id="{C729EF0D-FBFE-43F5-B1BA-BA3C27CE9986}" type="slidenum">
              <a:rPr lang="en-CA" smtClean="0"/>
              <a:pPr/>
              <a:t>17</a:t>
            </a:fld>
            <a:endParaRPr lang="en-CA"/>
          </a:p>
        </p:txBody>
      </p:sp>
    </p:spTree>
    <p:extLst>
      <p:ext uri="{BB962C8B-B14F-4D97-AF65-F5344CB8AC3E}">
        <p14:creationId xmlns:p14="http://schemas.microsoft.com/office/powerpoint/2010/main" val="988031194"/>
      </p:ext>
    </p:extLst>
  </p:cSld>
  <p:clrMapOvr>
    <a:masterClrMapping/>
  </p:clrMapOvr>
  <mc:AlternateContent xmlns:mc="http://schemas.openxmlformats.org/markup-compatibility/2006" xmlns:p14="http://schemas.microsoft.com/office/powerpoint/2010/main">
    <mc:Choice Requires="p14">
      <p:transition spd="slow" p14:dur="2000" advTm="16"/>
    </mc:Choice>
    <mc:Fallback xmlns="">
      <p:transition spd="slow" advTm="1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Duties of Employers</a:t>
            </a:r>
            <a:endParaRPr lang="en-CA" dirty="0"/>
          </a:p>
        </p:txBody>
      </p:sp>
      <p:sp>
        <p:nvSpPr>
          <p:cNvPr id="3" name="Content Placeholder 2"/>
          <p:cNvSpPr>
            <a:spLocks noGrp="1"/>
          </p:cNvSpPr>
          <p:nvPr>
            <p:ph idx="1"/>
          </p:nvPr>
        </p:nvSpPr>
        <p:spPr/>
        <p:txBody>
          <a:bodyPr>
            <a:normAutofit fontScale="92500"/>
          </a:bodyPr>
          <a:lstStyle/>
          <a:p>
            <a:r>
              <a:rPr lang="en-US" altLang="en-US" dirty="0"/>
              <a:t>Section 25. (2)  Without limiting the strict duties imposed by subsection (1), an employer shall,</a:t>
            </a:r>
          </a:p>
          <a:p>
            <a:r>
              <a:rPr lang="en-US" altLang="en-US" dirty="0"/>
              <a:t>(a) provide information, instruction and supervision to a worker to protect the health or safety of the worker;</a:t>
            </a:r>
          </a:p>
          <a:p>
            <a:r>
              <a:rPr lang="en-US" altLang="en-US" dirty="0"/>
              <a:t>(c) when appointing a supervisor, appoint a competent person;</a:t>
            </a:r>
          </a:p>
          <a:p>
            <a:r>
              <a:rPr lang="en-US" altLang="en-US" dirty="0"/>
              <a:t>(d) Acquaint a worker or a person in authority over a worker with any hazard in the work and in the handling, storage, use, disposal and transport of any article, device, equipment or a biological, chemical or physical agent;</a:t>
            </a:r>
          </a:p>
          <a:p>
            <a:r>
              <a:rPr lang="en-US" altLang="en-US" dirty="0"/>
              <a:t>(h) Take every precaution reasonable in the circumstances for the   </a:t>
            </a:r>
            <a:br>
              <a:rPr lang="en-US" altLang="en-US" dirty="0"/>
            </a:br>
            <a:r>
              <a:rPr lang="en-US" altLang="en-US" dirty="0"/>
              <a:t> protection of a worker;</a:t>
            </a:r>
          </a:p>
          <a:p>
            <a:endParaRPr lang="en-CA" dirty="0"/>
          </a:p>
        </p:txBody>
      </p:sp>
      <p:sp>
        <p:nvSpPr>
          <p:cNvPr id="4" name="Slide Number Placeholder 3"/>
          <p:cNvSpPr>
            <a:spLocks noGrp="1"/>
          </p:cNvSpPr>
          <p:nvPr>
            <p:ph type="sldNum" sz="quarter" idx="12"/>
          </p:nvPr>
        </p:nvSpPr>
        <p:spPr/>
        <p:txBody>
          <a:bodyPr/>
          <a:lstStyle/>
          <a:p>
            <a:fld id="{C729EF0D-FBFE-43F5-B1BA-BA3C27CE9986}" type="slidenum">
              <a:rPr lang="en-CA" smtClean="0"/>
              <a:pPr/>
              <a:t>18</a:t>
            </a:fld>
            <a:endParaRPr lang="en-CA"/>
          </a:p>
        </p:txBody>
      </p:sp>
      <p:pic>
        <p:nvPicPr>
          <p:cNvPr id="5" name="Audio 4">
            <a:hlinkClick r:id="" action="ppaction://media"/>
            <a:extLst>
              <a:ext uri="{FF2B5EF4-FFF2-40B4-BE49-F238E27FC236}">
                <a16:creationId xmlns:a16="http://schemas.microsoft.com/office/drawing/2014/main" id="{E700889B-6C3C-44F7-9AF1-9C7071BE8F3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1693595325"/>
      </p:ext>
    </p:extLst>
  </p:cSld>
  <p:clrMapOvr>
    <a:masterClrMapping/>
  </p:clrMapOvr>
  <mc:AlternateContent xmlns:mc="http://schemas.openxmlformats.org/markup-compatibility/2006" xmlns:p14="http://schemas.microsoft.com/office/powerpoint/2010/main">
    <mc:Choice Requires="p14">
      <p:transition spd="slow" p14:dur="2000" advTm="54919"/>
    </mc:Choice>
    <mc:Fallback xmlns="">
      <p:transition spd="slow" advTm="5491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5180" y="543632"/>
            <a:ext cx="6115050" cy="898358"/>
          </a:xfrm>
        </p:spPr>
        <p:txBody>
          <a:bodyPr>
            <a:normAutofit/>
          </a:bodyPr>
          <a:lstStyle/>
          <a:p>
            <a:r>
              <a:rPr lang="en-CA" sz="4000" dirty="0">
                <a:solidFill>
                  <a:srgbClr val="A21D22"/>
                </a:solidFill>
                <a:latin typeface="Futura PT Book" panose="020B0502020204020303" pitchFamily="34" charset="0"/>
              </a:rPr>
              <a:t>Supervisor Responsibilities</a:t>
            </a:r>
          </a:p>
        </p:txBody>
      </p:sp>
      <p:sp>
        <p:nvSpPr>
          <p:cNvPr id="3" name="Content Placeholder 2"/>
          <p:cNvSpPr>
            <a:spLocks noGrp="1"/>
          </p:cNvSpPr>
          <p:nvPr>
            <p:ph idx="1"/>
          </p:nvPr>
        </p:nvSpPr>
        <p:spPr>
          <a:xfrm>
            <a:off x="1902726" y="1441990"/>
            <a:ext cx="8546911" cy="4890571"/>
          </a:xfrm>
        </p:spPr>
        <p:txBody>
          <a:bodyPr>
            <a:normAutofit fontScale="92500" lnSpcReduction="10000"/>
          </a:bodyPr>
          <a:lstStyle/>
          <a:p>
            <a:pPr marL="0" indent="0">
              <a:lnSpc>
                <a:spcPct val="150000"/>
              </a:lnSpc>
              <a:buNone/>
            </a:pPr>
            <a:r>
              <a:rPr lang="en-US" altLang="en-US" sz="1800" b="1" dirty="0">
                <a:cs typeface="Arial" panose="020B0604020202020204" pitchFamily="34" charset="0"/>
              </a:rPr>
              <a:t>Section 27 (1) A supervisor shall ensure that a worker,</a:t>
            </a:r>
          </a:p>
          <a:p>
            <a:pPr>
              <a:lnSpc>
                <a:spcPct val="150000"/>
              </a:lnSpc>
              <a:buClr>
                <a:schemeClr val="tx1"/>
              </a:buClr>
              <a:buFont typeface="+mj-lt"/>
              <a:buAutoNum type="alphaLcParenR"/>
            </a:pPr>
            <a:r>
              <a:rPr lang="en-US" altLang="en-US" sz="1800" dirty="0">
                <a:cs typeface="Arial" panose="020B0604020202020204" pitchFamily="34" charset="0"/>
              </a:rPr>
              <a:t>Works in the manner and with the protective devices, measures and procedures required by this Act and the regulations; and</a:t>
            </a:r>
          </a:p>
          <a:p>
            <a:pPr>
              <a:lnSpc>
                <a:spcPct val="150000"/>
              </a:lnSpc>
              <a:buClr>
                <a:schemeClr val="tx1"/>
              </a:buClr>
              <a:buFont typeface="+mj-lt"/>
              <a:buAutoNum type="alphaLcParenR"/>
            </a:pPr>
            <a:r>
              <a:rPr lang="en-US" altLang="en-US" sz="1800" dirty="0">
                <a:cs typeface="Arial" panose="020B0604020202020204" pitchFamily="34" charset="0"/>
              </a:rPr>
              <a:t>Uses or wears the equipment, protective devices or clothing that the worker’s employer requires to be used or worn R.S.O. 1990, c. 0.1, s. 27 (1)</a:t>
            </a:r>
          </a:p>
          <a:p>
            <a:pPr>
              <a:lnSpc>
                <a:spcPct val="150000"/>
              </a:lnSpc>
              <a:buClr>
                <a:schemeClr val="tx1"/>
              </a:buClr>
              <a:buFont typeface="+mj-lt"/>
              <a:buAutoNum type="alphaLcParenR"/>
            </a:pPr>
            <a:r>
              <a:rPr lang="en-US" altLang="en-US" sz="1800" dirty="0">
                <a:cs typeface="Arial" panose="020B0604020202020204" pitchFamily="34" charset="0"/>
              </a:rPr>
              <a:t>Advise a worker of the existence of any potential or actual danger to the health or safety of the worker of which the supervisor is aware;</a:t>
            </a:r>
          </a:p>
          <a:p>
            <a:pPr>
              <a:lnSpc>
                <a:spcPct val="150000"/>
              </a:lnSpc>
              <a:buClr>
                <a:schemeClr val="tx1"/>
              </a:buClr>
              <a:buFont typeface="+mj-lt"/>
              <a:buAutoNum type="alphaLcParenR"/>
            </a:pPr>
            <a:r>
              <a:rPr lang="en-US" altLang="en-US" sz="1800" dirty="0">
                <a:cs typeface="Arial" panose="020B0604020202020204" pitchFamily="34" charset="0"/>
              </a:rPr>
              <a:t>Where so prescribed, provide a worker with written instructions as to the measures and procedures to be taken for protection of the worker; and</a:t>
            </a:r>
          </a:p>
          <a:p>
            <a:pPr>
              <a:lnSpc>
                <a:spcPct val="150000"/>
              </a:lnSpc>
              <a:buClr>
                <a:schemeClr val="tx1"/>
              </a:buClr>
              <a:buFont typeface="+mj-lt"/>
              <a:buAutoNum type="alphaLcParenR"/>
            </a:pPr>
            <a:r>
              <a:rPr lang="en-US" altLang="en-US" sz="1800" dirty="0">
                <a:cs typeface="Arial" panose="020B0604020202020204" pitchFamily="34" charset="0"/>
              </a:rPr>
              <a:t>take every precaution reasonable in the circumstances for the protection of a worker, R.S.O. 1990, c. 0.1, s.27 (2).</a:t>
            </a:r>
          </a:p>
          <a:p>
            <a:pPr>
              <a:lnSpc>
                <a:spcPct val="150000"/>
              </a:lnSpc>
              <a:buFontTx/>
              <a:buAutoNum type="alphaLcParenR"/>
            </a:pPr>
            <a:endParaRPr lang="en-CA" sz="1800" dirty="0"/>
          </a:p>
        </p:txBody>
      </p:sp>
      <p:sp>
        <p:nvSpPr>
          <p:cNvPr id="4" name="Slide Number Placeholder 3"/>
          <p:cNvSpPr>
            <a:spLocks noGrp="1"/>
          </p:cNvSpPr>
          <p:nvPr>
            <p:ph type="sldNum" sz="quarter" idx="12"/>
          </p:nvPr>
        </p:nvSpPr>
        <p:spPr/>
        <p:txBody>
          <a:bodyPr/>
          <a:lstStyle/>
          <a:p>
            <a:fld id="{C729EF0D-FBFE-43F5-B1BA-BA3C27CE9986}" type="slidenum">
              <a:rPr lang="en-CA" smtClean="0"/>
              <a:t>19</a:t>
            </a:fld>
            <a:endParaRPr lang="en-CA"/>
          </a:p>
        </p:txBody>
      </p:sp>
      <p:pic>
        <p:nvPicPr>
          <p:cNvPr id="5" name="Audio 4">
            <a:hlinkClick r:id="" action="ppaction://media"/>
            <a:extLst>
              <a:ext uri="{FF2B5EF4-FFF2-40B4-BE49-F238E27FC236}">
                <a16:creationId xmlns:a16="http://schemas.microsoft.com/office/drawing/2014/main" id="{0D62032E-B6D6-4378-AF53-977E5571A4D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813601879"/>
      </p:ext>
    </p:extLst>
  </p:cSld>
  <p:clrMapOvr>
    <a:masterClrMapping/>
  </p:clrMapOvr>
  <mc:AlternateContent xmlns:mc="http://schemas.openxmlformats.org/markup-compatibility/2006" xmlns:p14="http://schemas.microsoft.com/office/powerpoint/2010/main">
    <mc:Choice Requires="p14">
      <p:transition spd="slow" p14:dur="2000" advTm="7910"/>
    </mc:Choice>
    <mc:Fallback xmlns="">
      <p:transition spd="slow" advTm="79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Worker Responsibilities</a:t>
            </a:r>
          </a:p>
        </p:txBody>
      </p:sp>
      <p:sp>
        <p:nvSpPr>
          <p:cNvPr id="3" name="Content Placeholder 2"/>
          <p:cNvSpPr>
            <a:spLocks noGrp="1"/>
          </p:cNvSpPr>
          <p:nvPr>
            <p:ph idx="1"/>
          </p:nvPr>
        </p:nvSpPr>
        <p:spPr/>
        <p:txBody>
          <a:bodyPr/>
          <a:lstStyle/>
          <a:p>
            <a:r>
              <a:rPr lang="en-US" altLang="en-US" dirty="0"/>
              <a:t>Section 28 (1)  A worker shall,</a:t>
            </a:r>
          </a:p>
          <a:p>
            <a:r>
              <a:rPr lang="en-US" altLang="en-US" dirty="0"/>
              <a:t>Work in compliance with the provisions of this Act and the  Regulations</a:t>
            </a:r>
          </a:p>
          <a:p>
            <a:r>
              <a:rPr lang="en-US" altLang="en-US" dirty="0"/>
              <a:t>Use or wear equipment and/or PPE required by Employer</a:t>
            </a:r>
          </a:p>
          <a:p>
            <a:r>
              <a:rPr lang="en-US" altLang="en-US" dirty="0"/>
              <a:t>Report, to his or her employer or supervisor the absence of or defect in any equipment or protective device of which the worker is aware and which may endanger himself, herself or another worker; and</a:t>
            </a:r>
          </a:p>
          <a:p>
            <a:r>
              <a:rPr lang="en-US" altLang="en-US" dirty="0"/>
              <a:t>Report to his or her employer or supervisor any contravention of the Act or the regulations or the existence of any hazard of which he or she knows. R.S.O. 1990, c. 0.1, s. 28 (1).</a:t>
            </a:r>
          </a:p>
          <a:p>
            <a:endParaRPr lang="en-CA" dirty="0"/>
          </a:p>
        </p:txBody>
      </p:sp>
      <p:sp>
        <p:nvSpPr>
          <p:cNvPr id="4" name="Slide Number Placeholder 3"/>
          <p:cNvSpPr>
            <a:spLocks noGrp="1"/>
          </p:cNvSpPr>
          <p:nvPr>
            <p:ph type="sldNum" sz="quarter" idx="12"/>
          </p:nvPr>
        </p:nvSpPr>
        <p:spPr/>
        <p:txBody>
          <a:bodyPr/>
          <a:lstStyle/>
          <a:p>
            <a:fld id="{C729EF0D-FBFE-43F5-B1BA-BA3C27CE9986}" type="slidenum">
              <a:rPr lang="en-CA" smtClean="0"/>
              <a:pPr/>
              <a:t>20</a:t>
            </a:fld>
            <a:endParaRPr lang="en-CA"/>
          </a:p>
        </p:txBody>
      </p:sp>
      <p:pic>
        <p:nvPicPr>
          <p:cNvPr id="5" name="Audio 4">
            <a:hlinkClick r:id="" action="ppaction://media"/>
            <a:extLst>
              <a:ext uri="{FF2B5EF4-FFF2-40B4-BE49-F238E27FC236}">
                <a16:creationId xmlns:a16="http://schemas.microsoft.com/office/drawing/2014/main" id="{FAFF6F7D-C65C-4F6D-B5D3-21904DD91A5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3472553684"/>
      </p:ext>
    </p:extLst>
  </p:cSld>
  <p:clrMapOvr>
    <a:masterClrMapping/>
  </p:clrMapOvr>
  <mc:AlternateContent xmlns:mc="http://schemas.openxmlformats.org/markup-compatibility/2006" xmlns:p14="http://schemas.microsoft.com/office/powerpoint/2010/main">
    <mc:Choice Requires="p14">
      <p:transition spd="slow" p14:dur="2000" advTm="9288"/>
    </mc:Choice>
    <mc:Fallback xmlns="">
      <p:transition spd="slow" advTm="92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Worker Responsibilities</a:t>
            </a:r>
          </a:p>
        </p:txBody>
      </p:sp>
      <p:sp>
        <p:nvSpPr>
          <p:cNvPr id="3" name="Content Placeholder 2"/>
          <p:cNvSpPr>
            <a:spLocks noGrp="1"/>
          </p:cNvSpPr>
          <p:nvPr>
            <p:ph idx="1"/>
          </p:nvPr>
        </p:nvSpPr>
        <p:spPr/>
        <p:txBody>
          <a:bodyPr/>
          <a:lstStyle/>
          <a:p>
            <a:r>
              <a:rPr lang="en-US" altLang="en-US" dirty="0"/>
              <a:t>Section 28 (2)  No worker shall,</a:t>
            </a:r>
          </a:p>
          <a:p>
            <a:r>
              <a:rPr lang="en-US" altLang="en-US" dirty="0"/>
              <a:t>Remove or make ineffective any protective device required by the regulations or by his or her employer, without providing an adequate temporary protective device and when the need for removing or making ineffective the protective device shall be replaced immediately;</a:t>
            </a:r>
          </a:p>
          <a:p>
            <a:r>
              <a:rPr lang="en-US" altLang="en-US" dirty="0"/>
              <a:t>Use or operate any equipment, machine, device or thing or work in a manner that may endanger himself, herself or any other worker; or</a:t>
            </a:r>
          </a:p>
          <a:p>
            <a:r>
              <a:rPr lang="en-US" altLang="en-US" dirty="0"/>
              <a:t>Engage in any prank, contest, feat of strength, unnecessary running or rough and boisterous conduct. R.S.O. 1990, c. 0.1, s. 28 (2).</a:t>
            </a:r>
          </a:p>
          <a:p>
            <a:endParaRPr lang="en-CA" dirty="0"/>
          </a:p>
        </p:txBody>
      </p:sp>
      <p:sp>
        <p:nvSpPr>
          <p:cNvPr id="4" name="Slide Number Placeholder 3"/>
          <p:cNvSpPr>
            <a:spLocks noGrp="1"/>
          </p:cNvSpPr>
          <p:nvPr>
            <p:ph type="sldNum" sz="quarter" idx="12"/>
          </p:nvPr>
        </p:nvSpPr>
        <p:spPr/>
        <p:txBody>
          <a:bodyPr/>
          <a:lstStyle/>
          <a:p>
            <a:fld id="{C729EF0D-FBFE-43F5-B1BA-BA3C27CE9986}" type="slidenum">
              <a:rPr lang="en-CA" smtClean="0"/>
              <a:pPr/>
              <a:t>21</a:t>
            </a:fld>
            <a:endParaRPr lang="en-CA"/>
          </a:p>
        </p:txBody>
      </p:sp>
      <p:pic>
        <p:nvPicPr>
          <p:cNvPr id="5" name="Audio 4">
            <a:hlinkClick r:id="" action="ppaction://media"/>
            <a:extLst>
              <a:ext uri="{FF2B5EF4-FFF2-40B4-BE49-F238E27FC236}">
                <a16:creationId xmlns:a16="http://schemas.microsoft.com/office/drawing/2014/main" id="{B30FC47B-5DA1-4A43-BD84-4F8580B991F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1272363385"/>
      </p:ext>
    </p:extLst>
  </p:cSld>
  <p:clrMapOvr>
    <a:masterClrMapping/>
  </p:clrMapOvr>
  <mc:AlternateContent xmlns:mc="http://schemas.openxmlformats.org/markup-compatibility/2006" xmlns:p14="http://schemas.microsoft.com/office/powerpoint/2010/main">
    <mc:Choice Requires="p14">
      <p:transition spd="slow" p14:dur="2000" advTm="39359"/>
    </mc:Choice>
    <mc:Fallback xmlns="">
      <p:transition spd="slow" advTm="3935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45A90E-2158-4110-9583-E1A2C12E8ABB}"/>
              </a:ext>
            </a:extLst>
          </p:cNvPr>
          <p:cNvSpPr>
            <a:spLocks noGrp="1"/>
          </p:cNvSpPr>
          <p:nvPr>
            <p:ph type="title"/>
          </p:nvPr>
        </p:nvSpPr>
        <p:spPr/>
        <p:txBody>
          <a:bodyPr/>
          <a:lstStyle/>
          <a:p>
            <a:r>
              <a:rPr lang="en-CA" dirty="0"/>
              <a:t>Electrical Hazards</a:t>
            </a:r>
          </a:p>
        </p:txBody>
      </p:sp>
      <p:sp>
        <p:nvSpPr>
          <p:cNvPr id="3" name="Content Placeholder 2">
            <a:extLst>
              <a:ext uri="{FF2B5EF4-FFF2-40B4-BE49-F238E27FC236}">
                <a16:creationId xmlns:a16="http://schemas.microsoft.com/office/drawing/2014/main" id="{550942D6-49ED-46A1-8D69-20314D650A96}"/>
              </a:ext>
            </a:extLst>
          </p:cNvPr>
          <p:cNvSpPr>
            <a:spLocks noGrp="1"/>
          </p:cNvSpPr>
          <p:nvPr>
            <p:ph idx="1"/>
          </p:nvPr>
        </p:nvSpPr>
        <p:spPr/>
        <p:txBody>
          <a:bodyPr/>
          <a:lstStyle/>
          <a:p>
            <a:r>
              <a:rPr lang="en-CA" dirty="0"/>
              <a:t>Electrical Shock</a:t>
            </a:r>
          </a:p>
          <a:p>
            <a:r>
              <a:rPr lang="en-CA" dirty="0"/>
              <a:t>Electrocution (loss of life)</a:t>
            </a:r>
          </a:p>
          <a:p>
            <a:r>
              <a:rPr lang="en-CA" dirty="0"/>
              <a:t>Arc Flash</a:t>
            </a:r>
          </a:p>
          <a:p>
            <a:r>
              <a:rPr lang="en-CA" dirty="0"/>
              <a:t>Arc Blast</a:t>
            </a:r>
          </a:p>
        </p:txBody>
      </p:sp>
      <p:sp>
        <p:nvSpPr>
          <p:cNvPr id="7" name="Slide Number Placeholder 6"/>
          <p:cNvSpPr>
            <a:spLocks noGrp="1"/>
          </p:cNvSpPr>
          <p:nvPr>
            <p:ph type="sldNum" sz="quarter" idx="12"/>
          </p:nvPr>
        </p:nvSpPr>
        <p:spPr/>
        <p:txBody>
          <a:bodyPr/>
          <a:lstStyle/>
          <a:p>
            <a:fld id="{C729EF0D-FBFE-43F5-B1BA-BA3C27CE9986}" type="slidenum">
              <a:rPr lang="en-CA" smtClean="0"/>
              <a:pPr/>
              <a:t>22</a:t>
            </a:fld>
            <a:endParaRPr lang="en-CA"/>
          </a:p>
        </p:txBody>
      </p:sp>
      <p:grpSp>
        <p:nvGrpSpPr>
          <p:cNvPr id="4" name="Group 5"/>
          <p:cNvGrpSpPr>
            <a:grpSpLocks/>
          </p:cNvGrpSpPr>
          <p:nvPr/>
        </p:nvGrpSpPr>
        <p:grpSpPr bwMode="auto">
          <a:xfrm>
            <a:off x="7605524" y="2287589"/>
            <a:ext cx="2625719" cy="2741613"/>
            <a:chOff x="4125" y="1585"/>
            <a:chExt cx="1654" cy="1727"/>
          </a:xfrm>
        </p:grpSpPr>
        <p:pic>
          <p:nvPicPr>
            <p:cNvPr id="5" name="Picture 6" descr="Home Improvement 3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25" y="1776"/>
              <a:ext cx="1009" cy="15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AutoShape 7"/>
            <p:cNvSpPr>
              <a:spLocks noChangeArrowheads="1"/>
            </p:cNvSpPr>
            <p:nvPr/>
          </p:nvSpPr>
          <p:spPr bwMode="auto">
            <a:xfrm rot="8138976">
              <a:off x="5155" y="1585"/>
              <a:ext cx="624" cy="910"/>
            </a:xfrm>
            <a:prstGeom prst="lightningBolt">
              <a:avLst/>
            </a:prstGeom>
            <a:solidFill>
              <a:srgbClr val="CC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endParaRPr lang="en-CA" altLang="en-US"/>
            </a:p>
          </p:txBody>
        </p:sp>
      </p:grpSp>
      <p:pic>
        <p:nvPicPr>
          <p:cNvPr id="8" name="Audio 7">
            <a:hlinkClick r:id="" action="ppaction://media"/>
            <a:extLst>
              <a:ext uri="{FF2B5EF4-FFF2-40B4-BE49-F238E27FC236}">
                <a16:creationId xmlns:a16="http://schemas.microsoft.com/office/drawing/2014/main" id="{85728728-830C-4797-9EA0-DF25A3065D9F}"/>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633200" y="6299200"/>
            <a:ext cx="406400" cy="406400"/>
          </a:xfrm>
          <a:prstGeom prst="rect">
            <a:avLst/>
          </a:prstGeom>
        </p:spPr>
      </p:pic>
    </p:spTree>
    <p:custDataLst>
      <p:tags r:id="rId1"/>
    </p:custDataLst>
    <p:extLst>
      <p:ext uri="{BB962C8B-B14F-4D97-AF65-F5344CB8AC3E}">
        <p14:creationId xmlns:p14="http://schemas.microsoft.com/office/powerpoint/2010/main" val="2829164499"/>
      </p:ext>
    </p:extLst>
  </p:cSld>
  <p:clrMapOvr>
    <a:masterClrMapping/>
  </p:clrMapOvr>
  <mc:AlternateContent xmlns:mc="http://schemas.openxmlformats.org/markup-compatibility/2006" xmlns:p14="http://schemas.microsoft.com/office/powerpoint/2010/main">
    <mc:Choice Requires="p14">
      <p:transition spd="slow" p14:dur="2000" advTm="19904"/>
    </mc:Choice>
    <mc:Fallback xmlns="">
      <p:transition spd="slow" advTm="199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2"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1+#ppt_w/2"/>
                                          </p:val>
                                        </p:tav>
                                        <p:tav tm="100000">
                                          <p:val>
                                            <p:strVal val="#ppt_x"/>
                                          </p:val>
                                        </p:tav>
                                      </p:tavLst>
                                    </p:anim>
                                    <p:anim calcmode="lin" valueType="num">
                                      <p:cBhvr additive="base">
                                        <p:cTn id="12" dur="500" fill="hold"/>
                                        <p:tgtEl>
                                          <p:spTgt spid="4"/>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9"/>
                                            </p:cond>
                                          </p:stCondLst>
                                          <p:endCondLst>
                                            <p:cond evt="onStopAudio" delay="0">
                                              <p:tgtEl>
                                                <p:sldTgt/>
                                              </p:tgtEl>
                                            </p:cond>
                                          </p:endCondLst>
                                        </p:cTn>
                                        <p:tgtEl>
                                          <p:sndTgt r:embed="rId5" name="laser.wav"/>
                                        </p:tgtEl>
                                      </p:cMediaNode>
                                    </p:audio>
                                  </p:sub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8"/>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Electrical Shock</a:t>
            </a:r>
          </a:p>
        </p:txBody>
      </p:sp>
      <p:sp>
        <p:nvSpPr>
          <p:cNvPr id="3" name="Content Placeholder 2"/>
          <p:cNvSpPr>
            <a:spLocks noGrp="1"/>
          </p:cNvSpPr>
          <p:nvPr>
            <p:ph idx="1"/>
          </p:nvPr>
        </p:nvSpPr>
        <p:spPr/>
        <p:txBody>
          <a:bodyPr/>
          <a:lstStyle/>
          <a:p>
            <a:r>
              <a:rPr lang="en-US" altLang="en-US" dirty="0"/>
              <a:t>Received when current passes through the body</a:t>
            </a:r>
            <a:br>
              <a:rPr lang="en-US" altLang="en-US" dirty="0"/>
            </a:br>
            <a:endParaRPr lang="en-US" altLang="en-US" dirty="0"/>
          </a:p>
          <a:p>
            <a:r>
              <a:rPr lang="en-US" altLang="en-US" dirty="0"/>
              <a:t>Severity of the shock depends on:</a:t>
            </a:r>
          </a:p>
          <a:p>
            <a:pPr lvl="1"/>
            <a:r>
              <a:rPr lang="en-US" altLang="en-US" dirty="0"/>
              <a:t> Path of current through the body</a:t>
            </a:r>
          </a:p>
          <a:p>
            <a:pPr lvl="1"/>
            <a:r>
              <a:rPr lang="en-US" altLang="en-US" dirty="0"/>
              <a:t> Amount of current flowing through the body</a:t>
            </a:r>
          </a:p>
          <a:p>
            <a:pPr lvl="1"/>
            <a:r>
              <a:rPr lang="en-US" altLang="en-US" dirty="0"/>
              <a:t> Length of time the body is in the circuit</a:t>
            </a:r>
            <a:endParaRPr lang="en-CA" dirty="0"/>
          </a:p>
        </p:txBody>
      </p:sp>
      <p:sp>
        <p:nvSpPr>
          <p:cNvPr id="4" name="Slide Number Placeholder 3"/>
          <p:cNvSpPr>
            <a:spLocks noGrp="1"/>
          </p:cNvSpPr>
          <p:nvPr>
            <p:ph type="sldNum" sz="quarter" idx="12"/>
          </p:nvPr>
        </p:nvSpPr>
        <p:spPr/>
        <p:txBody>
          <a:bodyPr/>
          <a:lstStyle/>
          <a:p>
            <a:fld id="{C729EF0D-FBFE-43F5-B1BA-BA3C27CE9986}" type="slidenum">
              <a:rPr lang="en-CA" smtClean="0"/>
              <a:pPr/>
              <a:t>23</a:t>
            </a:fld>
            <a:endParaRPr lang="en-CA"/>
          </a:p>
        </p:txBody>
      </p:sp>
      <p:pic>
        <p:nvPicPr>
          <p:cNvPr id="5" name="Audio 4">
            <a:hlinkClick r:id="" action="ppaction://media"/>
            <a:extLst>
              <a:ext uri="{FF2B5EF4-FFF2-40B4-BE49-F238E27FC236}">
                <a16:creationId xmlns:a16="http://schemas.microsoft.com/office/drawing/2014/main" id="{11FCEF9F-3415-42B3-A8FD-173EDBC160A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2467134330"/>
      </p:ext>
    </p:extLst>
  </p:cSld>
  <p:clrMapOvr>
    <a:masterClrMapping/>
  </p:clrMapOvr>
  <mc:AlternateContent xmlns:mc="http://schemas.openxmlformats.org/markup-compatibility/2006" xmlns:p14="http://schemas.microsoft.com/office/powerpoint/2010/main">
    <mc:Choice Requires="p14">
      <p:transition spd="slow" p14:dur="2000" advTm="23577"/>
    </mc:Choice>
    <mc:Fallback xmlns="">
      <p:transition spd="slow" advTm="2357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Electrical Current On the Human Body</a:t>
            </a:r>
          </a:p>
        </p:txBody>
      </p:sp>
      <p:sp>
        <p:nvSpPr>
          <p:cNvPr id="3" name="Content Placeholder 2"/>
          <p:cNvSpPr>
            <a:spLocks noGrp="1"/>
          </p:cNvSpPr>
          <p:nvPr>
            <p:ph idx="1"/>
          </p:nvPr>
        </p:nvSpPr>
        <p:spPr/>
        <p:txBody>
          <a:bodyPr>
            <a:normAutofit fontScale="92500" lnSpcReduction="10000"/>
          </a:bodyPr>
          <a:lstStyle/>
          <a:p>
            <a:r>
              <a:rPr lang="en-CA" dirty="0"/>
              <a:t>Current in milli-amperes Effects</a:t>
            </a:r>
          </a:p>
          <a:p>
            <a:r>
              <a:rPr lang="en-CA" dirty="0"/>
              <a:t>1 or less No sensation; probably not noticed</a:t>
            </a:r>
          </a:p>
          <a:p>
            <a:r>
              <a:rPr lang="en-CA" dirty="0"/>
              <a:t>1 to 3 Mild sensation not painful</a:t>
            </a:r>
          </a:p>
          <a:p>
            <a:r>
              <a:rPr lang="en-CA" dirty="0"/>
              <a:t>3 to 10 Painful shock.</a:t>
            </a:r>
          </a:p>
          <a:p>
            <a:r>
              <a:rPr lang="en-CA" dirty="0"/>
              <a:t>10 to 30 Muscular control could be lost or muscle clamping</a:t>
            </a:r>
          </a:p>
          <a:p>
            <a:r>
              <a:rPr lang="en-CA" dirty="0"/>
              <a:t>30 to 75 Respiratory paralysis</a:t>
            </a:r>
          </a:p>
          <a:p>
            <a:r>
              <a:rPr lang="fr-FR" dirty="0"/>
              <a:t>75mA to 4 </a:t>
            </a:r>
            <a:r>
              <a:rPr lang="fr-FR" dirty="0" err="1"/>
              <a:t>amps</a:t>
            </a:r>
            <a:r>
              <a:rPr lang="fr-FR" dirty="0"/>
              <a:t>  </a:t>
            </a:r>
            <a:r>
              <a:rPr lang="fr-FR" dirty="0" err="1"/>
              <a:t>Ventricular</a:t>
            </a:r>
            <a:r>
              <a:rPr lang="fr-FR" dirty="0"/>
              <a:t> Fibrillation</a:t>
            </a:r>
          </a:p>
          <a:p>
            <a:r>
              <a:rPr lang="en-CA" dirty="0"/>
              <a:t>Over 4 amps Tissue begins to burns. Heart muscles clamp and heart stops beating</a:t>
            </a:r>
          </a:p>
          <a:p>
            <a:r>
              <a:rPr lang="en-CA" dirty="0"/>
              <a:t>1/10 ampere is 100 </a:t>
            </a:r>
            <a:r>
              <a:rPr lang="en-CA" dirty="0" err="1"/>
              <a:t>milliamperes</a:t>
            </a:r>
            <a:endParaRPr lang="en-CA" dirty="0"/>
          </a:p>
          <a:p>
            <a:endParaRPr lang="en-CA" dirty="0"/>
          </a:p>
        </p:txBody>
      </p:sp>
      <p:sp>
        <p:nvSpPr>
          <p:cNvPr id="4" name="Slide Number Placeholder 3"/>
          <p:cNvSpPr>
            <a:spLocks noGrp="1"/>
          </p:cNvSpPr>
          <p:nvPr>
            <p:ph type="sldNum" sz="quarter" idx="12"/>
          </p:nvPr>
        </p:nvSpPr>
        <p:spPr/>
        <p:txBody>
          <a:bodyPr/>
          <a:lstStyle/>
          <a:p>
            <a:fld id="{C729EF0D-FBFE-43F5-B1BA-BA3C27CE9986}" type="slidenum">
              <a:rPr lang="en-CA" smtClean="0"/>
              <a:pPr/>
              <a:t>24</a:t>
            </a:fld>
            <a:endParaRPr lang="en-CA"/>
          </a:p>
        </p:txBody>
      </p:sp>
      <p:pic>
        <p:nvPicPr>
          <p:cNvPr id="5" name="Audio 4">
            <a:hlinkClick r:id="" action="ppaction://media"/>
            <a:extLst>
              <a:ext uri="{FF2B5EF4-FFF2-40B4-BE49-F238E27FC236}">
                <a16:creationId xmlns:a16="http://schemas.microsoft.com/office/drawing/2014/main" id="{D685BD61-2721-4E10-AA9D-19482DD2254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3338465307"/>
      </p:ext>
    </p:extLst>
  </p:cSld>
  <p:clrMapOvr>
    <a:masterClrMapping/>
  </p:clrMapOvr>
  <mc:AlternateContent xmlns:mc="http://schemas.openxmlformats.org/markup-compatibility/2006" xmlns:p14="http://schemas.microsoft.com/office/powerpoint/2010/main">
    <mc:Choice Requires="p14">
      <p:transition spd="slow" p14:dur="2000" advTm="62427"/>
    </mc:Choice>
    <mc:Fallback xmlns="">
      <p:transition spd="slow" advTm="624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C729EF0D-FBFE-43F5-B1BA-BA3C27CE9986}" type="slidenum">
              <a:rPr lang="en-CA" smtClean="0"/>
              <a:t>25</a:t>
            </a:fld>
            <a:endParaRPr lang="en-CA"/>
          </a:p>
        </p:txBody>
      </p:sp>
      <p:sp>
        <p:nvSpPr>
          <p:cNvPr id="7" name="Title 1">
            <a:extLst>
              <a:ext uri="{FF2B5EF4-FFF2-40B4-BE49-F238E27FC236}">
                <a16:creationId xmlns:a16="http://schemas.microsoft.com/office/drawing/2014/main" id="{E43903A5-CB81-AD41-B591-769F55D0041F}"/>
              </a:ext>
            </a:extLst>
          </p:cNvPr>
          <p:cNvSpPr txBox="1">
            <a:spLocks/>
          </p:cNvSpPr>
          <p:nvPr/>
        </p:nvSpPr>
        <p:spPr>
          <a:xfrm>
            <a:off x="652850" y="364019"/>
            <a:ext cx="8521102" cy="11595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CA" dirty="0">
                <a:solidFill>
                  <a:srgbClr val="A21D22"/>
                </a:solidFill>
              </a:rPr>
              <a:t>Electrical Shock Injury</a:t>
            </a:r>
          </a:p>
        </p:txBody>
      </p:sp>
      <p:sp>
        <p:nvSpPr>
          <p:cNvPr id="8" name="Text Placeholder 2">
            <a:extLst>
              <a:ext uri="{FF2B5EF4-FFF2-40B4-BE49-F238E27FC236}">
                <a16:creationId xmlns:a16="http://schemas.microsoft.com/office/drawing/2014/main" id="{02A0D27C-B21D-D041-89B6-C51FE51559F6}"/>
              </a:ext>
            </a:extLst>
          </p:cNvPr>
          <p:cNvSpPr txBox="1">
            <a:spLocks/>
          </p:cNvSpPr>
          <p:nvPr/>
        </p:nvSpPr>
        <p:spPr>
          <a:xfrm>
            <a:off x="811967" y="1601058"/>
            <a:ext cx="5161548" cy="445568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1800"/>
              </a:spcAft>
            </a:pPr>
            <a:r>
              <a:rPr lang="en-US" altLang="en-US" sz="2400" dirty="0"/>
              <a:t>Most common shock-related, nonfatal injury</a:t>
            </a:r>
          </a:p>
          <a:p>
            <a:pPr>
              <a:spcAft>
                <a:spcPts val="1800"/>
              </a:spcAft>
            </a:pPr>
            <a:r>
              <a:rPr lang="en-US" altLang="en-US" sz="2400" dirty="0"/>
              <a:t>Occurs when you touch electrical wiring or equipment that is improperly used or maintained</a:t>
            </a:r>
          </a:p>
          <a:p>
            <a:pPr>
              <a:spcAft>
                <a:spcPts val="1800"/>
              </a:spcAft>
            </a:pPr>
            <a:r>
              <a:rPr lang="en-US" altLang="en-US" sz="2400" dirty="0"/>
              <a:t>Typically occurs on the hands</a:t>
            </a:r>
          </a:p>
          <a:p>
            <a:pPr>
              <a:spcAft>
                <a:spcPts val="1800"/>
              </a:spcAft>
            </a:pPr>
            <a:r>
              <a:rPr lang="en-US" altLang="en-US" sz="2400" dirty="0"/>
              <a:t>Very serious injury that needs  immediate attention</a:t>
            </a:r>
          </a:p>
          <a:p>
            <a:pPr>
              <a:spcAft>
                <a:spcPts val="1800"/>
              </a:spcAft>
            </a:pPr>
            <a:endParaRPr lang="en-CA" sz="2400" dirty="0"/>
          </a:p>
        </p:txBody>
      </p:sp>
      <p:pic>
        <p:nvPicPr>
          <p:cNvPr id="9" name="Online Image Placeholder 4">
            <a:extLst>
              <a:ext uri="{FF2B5EF4-FFF2-40B4-BE49-F238E27FC236}">
                <a16:creationId xmlns:a16="http://schemas.microsoft.com/office/drawing/2014/main" id="{EF4BCBD3-AD8A-6C4B-8C83-571A36B9F2A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72173" y="2661315"/>
            <a:ext cx="2136716" cy="2167455"/>
          </a:xfrm>
          <a:prstGeom prst="rect">
            <a:avLst/>
          </a:prstGeom>
        </p:spPr>
      </p:pic>
      <p:pic>
        <p:nvPicPr>
          <p:cNvPr id="2" name="Audio 1">
            <a:hlinkClick r:id="" action="ppaction://media"/>
            <a:extLst>
              <a:ext uri="{FF2B5EF4-FFF2-40B4-BE49-F238E27FC236}">
                <a16:creationId xmlns:a16="http://schemas.microsoft.com/office/drawing/2014/main" id="{D093E01A-BF07-442D-B4A0-975CA04ACC6F}"/>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1489059467"/>
      </p:ext>
    </p:extLst>
  </p:cSld>
  <p:clrMapOvr>
    <a:masterClrMapping/>
  </p:clrMapOvr>
  <mc:AlternateContent xmlns:mc="http://schemas.openxmlformats.org/markup-compatibility/2006" xmlns:p14="http://schemas.microsoft.com/office/powerpoint/2010/main">
    <mc:Choice Requires="p14">
      <p:transition spd="slow" p14:dur="2000" advTm="22456"/>
    </mc:Choice>
    <mc:Fallback xmlns="">
      <p:transition spd="slow" advTm="224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C729EF0D-FBFE-43F5-B1BA-BA3C27CE9986}" type="slidenum">
              <a:rPr lang="en-CA" smtClean="0"/>
              <a:t>26</a:t>
            </a:fld>
            <a:endParaRPr lang="en-CA"/>
          </a:p>
        </p:txBody>
      </p:sp>
      <p:sp>
        <p:nvSpPr>
          <p:cNvPr id="7" name="Title 1">
            <a:extLst>
              <a:ext uri="{FF2B5EF4-FFF2-40B4-BE49-F238E27FC236}">
                <a16:creationId xmlns:a16="http://schemas.microsoft.com/office/drawing/2014/main" id="{E43903A5-CB81-AD41-B591-769F55D0041F}"/>
              </a:ext>
            </a:extLst>
          </p:cNvPr>
          <p:cNvSpPr txBox="1">
            <a:spLocks/>
          </p:cNvSpPr>
          <p:nvPr/>
        </p:nvSpPr>
        <p:spPr>
          <a:xfrm>
            <a:off x="555196" y="361738"/>
            <a:ext cx="8521102" cy="11595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CA" dirty="0">
                <a:solidFill>
                  <a:srgbClr val="A21D22"/>
                </a:solidFill>
                <a:latin typeface="Futura PT Demi" panose="020B0702020204020303" pitchFamily="34" charset="0"/>
              </a:rPr>
              <a:t>Electrical Shock Injury</a:t>
            </a:r>
          </a:p>
        </p:txBody>
      </p:sp>
      <p:sp>
        <p:nvSpPr>
          <p:cNvPr id="6" name="Text Placeholder 2">
            <a:extLst>
              <a:ext uri="{FF2B5EF4-FFF2-40B4-BE49-F238E27FC236}">
                <a16:creationId xmlns:a16="http://schemas.microsoft.com/office/drawing/2014/main" id="{ADB3B6B2-5527-964F-966E-F3E93E2408DF}"/>
              </a:ext>
            </a:extLst>
          </p:cNvPr>
          <p:cNvSpPr txBox="1">
            <a:spLocks/>
          </p:cNvSpPr>
          <p:nvPr/>
        </p:nvSpPr>
        <p:spPr>
          <a:xfrm>
            <a:off x="794980" y="1636644"/>
            <a:ext cx="5510462" cy="4184020"/>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3000"/>
              </a:lnSpc>
              <a:spcAft>
                <a:spcPts val="1800"/>
              </a:spcAft>
            </a:pPr>
            <a:r>
              <a:rPr lang="en-US" dirty="0"/>
              <a:t>There must be a current flow from one point of the body to another point of the body, i.e., not an open circuit.</a:t>
            </a:r>
          </a:p>
          <a:p>
            <a:pPr>
              <a:lnSpc>
                <a:spcPts val="3000"/>
              </a:lnSpc>
              <a:spcAft>
                <a:spcPts val="1800"/>
              </a:spcAft>
            </a:pPr>
            <a:r>
              <a:rPr lang="en-US" dirty="0"/>
              <a:t>Most of the current flows through the inside of the body rather than through the body surface which is skin.</a:t>
            </a:r>
          </a:p>
          <a:p>
            <a:pPr>
              <a:lnSpc>
                <a:spcPts val="3000"/>
              </a:lnSpc>
              <a:spcAft>
                <a:spcPts val="1800"/>
              </a:spcAft>
            </a:pPr>
            <a:r>
              <a:rPr lang="en-US" dirty="0"/>
              <a:t>In this picture it exited the foot</a:t>
            </a:r>
          </a:p>
          <a:p>
            <a:pPr>
              <a:lnSpc>
                <a:spcPts val="3000"/>
              </a:lnSpc>
              <a:spcAft>
                <a:spcPts val="1800"/>
              </a:spcAft>
            </a:pPr>
            <a:endParaRPr lang="en-CA" dirty="0"/>
          </a:p>
        </p:txBody>
      </p:sp>
      <p:pic>
        <p:nvPicPr>
          <p:cNvPr id="10" name="Online Image Placeholder 4">
            <a:extLst>
              <a:ext uri="{FF2B5EF4-FFF2-40B4-BE49-F238E27FC236}">
                <a16:creationId xmlns:a16="http://schemas.microsoft.com/office/drawing/2014/main" id="{A9AC991E-DE57-E249-BC1E-9F984B1E8DF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11300" y="2136643"/>
            <a:ext cx="2720039" cy="2740497"/>
          </a:xfrm>
          <a:prstGeom prst="rect">
            <a:avLst/>
          </a:prstGeom>
        </p:spPr>
      </p:pic>
      <p:pic>
        <p:nvPicPr>
          <p:cNvPr id="2" name="Audio 1">
            <a:hlinkClick r:id="" action="ppaction://media"/>
            <a:extLst>
              <a:ext uri="{FF2B5EF4-FFF2-40B4-BE49-F238E27FC236}">
                <a16:creationId xmlns:a16="http://schemas.microsoft.com/office/drawing/2014/main" id="{3293B16D-C805-4050-AB3D-15DD90C09CA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597610090"/>
      </p:ext>
    </p:extLst>
  </p:cSld>
  <p:clrMapOvr>
    <a:masterClrMapping/>
  </p:clrMapOvr>
  <mc:AlternateContent xmlns:mc="http://schemas.openxmlformats.org/markup-compatibility/2006" xmlns:p14="http://schemas.microsoft.com/office/powerpoint/2010/main">
    <mc:Choice Requires="p14">
      <p:transition spd="slow" p14:dur="2000" advTm="22864"/>
    </mc:Choice>
    <mc:Fallback xmlns="">
      <p:transition spd="slow" advTm="2286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C729EF0D-FBFE-43F5-B1BA-BA3C27CE9986}" type="slidenum">
              <a:rPr lang="en-CA" smtClean="0"/>
              <a:t>27</a:t>
            </a:fld>
            <a:endParaRPr lang="en-CA"/>
          </a:p>
        </p:txBody>
      </p:sp>
      <p:sp>
        <p:nvSpPr>
          <p:cNvPr id="7" name="Title 1">
            <a:extLst>
              <a:ext uri="{FF2B5EF4-FFF2-40B4-BE49-F238E27FC236}">
                <a16:creationId xmlns:a16="http://schemas.microsoft.com/office/drawing/2014/main" id="{E43903A5-CB81-AD41-B591-769F55D0041F}"/>
              </a:ext>
            </a:extLst>
          </p:cNvPr>
          <p:cNvSpPr txBox="1">
            <a:spLocks/>
          </p:cNvSpPr>
          <p:nvPr/>
        </p:nvSpPr>
        <p:spPr>
          <a:xfrm>
            <a:off x="812649" y="377622"/>
            <a:ext cx="8521102" cy="11595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CA" dirty="0">
                <a:solidFill>
                  <a:srgbClr val="A21D22"/>
                </a:solidFill>
                <a:latin typeface="Futura PT Demi" panose="020B0702020204020303" pitchFamily="34" charset="0"/>
              </a:rPr>
              <a:t>Arc Flash</a:t>
            </a:r>
          </a:p>
        </p:txBody>
      </p:sp>
      <p:sp>
        <p:nvSpPr>
          <p:cNvPr id="8" name="Text Placeholder 2">
            <a:extLst>
              <a:ext uri="{FF2B5EF4-FFF2-40B4-BE49-F238E27FC236}">
                <a16:creationId xmlns:a16="http://schemas.microsoft.com/office/drawing/2014/main" id="{71162851-4289-0E44-AABE-697A2E2BA242}"/>
              </a:ext>
            </a:extLst>
          </p:cNvPr>
          <p:cNvSpPr txBox="1">
            <a:spLocks/>
          </p:cNvSpPr>
          <p:nvPr/>
        </p:nvSpPr>
        <p:spPr>
          <a:xfrm>
            <a:off x="1000899" y="1748724"/>
            <a:ext cx="4539567" cy="314425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dirty="0"/>
              <a:t>The light and heat released from an electrical breakdown that is due to electrical current ionizing gases in the air.</a:t>
            </a:r>
            <a:endParaRPr lang="en-CA" dirty="0"/>
          </a:p>
        </p:txBody>
      </p:sp>
      <p:pic>
        <p:nvPicPr>
          <p:cNvPr id="9" name="Online Image Placeholder 4">
            <a:extLst>
              <a:ext uri="{FF2B5EF4-FFF2-40B4-BE49-F238E27FC236}">
                <a16:creationId xmlns:a16="http://schemas.microsoft.com/office/drawing/2014/main" id="{45116070-DA26-5E48-99E1-F2A7C2DA016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48752" y="1740704"/>
            <a:ext cx="2053124" cy="3152272"/>
          </a:xfrm>
          <a:prstGeom prst="rect">
            <a:avLst/>
          </a:prstGeom>
        </p:spPr>
      </p:pic>
      <p:pic>
        <p:nvPicPr>
          <p:cNvPr id="2" name="Audio 1">
            <a:hlinkClick r:id="" action="ppaction://media"/>
            <a:extLst>
              <a:ext uri="{FF2B5EF4-FFF2-40B4-BE49-F238E27FC236}">
                <a16:creationId xmlns:a16="http://schemas.microsoft.com/office/drawing/2014/main" id="{0E24BD49-AC14-4979-A01F-554BD36573E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2483098925"/>
      </p:ext>
    </p:extLst>
  </p:cSld>
  <p:clrMapOvr>
    <a:masterClrMapping/>
  </p:clrMapOvr>
  <mc:AlternateContent xmlns:mc="http://schemas.openxmlformats.org/markup-compatibility/2006" xmlns:p14="http://schemas.microsoft.com/office/powerpoint/2010/main">
    <mc:Choice Requires="p14">
      <p:transition spd="slow" p14:dur="2000" advTm="15314"/>
    </mc:Choice>
    <mc:Fallback xmlns="">
      <p:transition spd="slow" advTm="1531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F4AAE3A-9922-4522-8568-395664C70F2E}"/>
              </a:ext>
            </a:extLst>
          </p:cNvPr>
          <p:cNvSpPr>
            <a:spLocks noGrp="1"/>
          </p:cNvSpPr>
          <p:nvPr>
            <p:ph idx="1"/>
          </p:nvPr>
        </p:nvSpPr>
        <p:spPr/>
        <p:txBody>
          <a:bodyPr/>
          <a:lstStyle/>
          <a:p>
            <a:r>
              <a:rPr lang="en-CA" dirty="0"/>
              <a:t>Temperatures can reach 20,000 F</a:t>
            </a:r>
          </a:p>
          <a:p>
            <a:r>
              <a:rPr lang="en-CA" dirty="0"/>
              <a:t>Burns the skin directly</a:t>
            </a:r>
          </a:p>
          <a:p>
            <a:r>
              <a:rPr lang="en-CA" dirty="0"/>
              <a:t>Can ignite clothing immediately</a:t>
            </a:r>
          </a:p>
          <a:p>
            <a:r>
              <a:rPr lang="en-CA" dirty="0"/>
              <a:t>Arc flash majority of electrical accidents</a:t>
            </a:r>
          </a:p>
          <a:p>
            <a:r>
              <a:rPr lang="en-CA" dirty="0"/>
              <a:t>Can kill at a distance of 3 meters</a:t>
            </a:r>
          </a:p>
        </p:txBody>
      </p:sp>
      <p:sp>
        <p:nvSpPr>
          <p:cNvPr id="4" name="Slide Number Placeholder 3"/>
          <p:cNvSpPr>
            <a:spLocks noGrp="1"/>
          </p:cNvSpPr>
          <p:nvPr>
            <p:ph type="sldNum" sz="quarter" idx="12"/>
          </p:nvPr>
        </p:nvSpPr>
        <p:spPr/>
        <p:txBody>
          <a:bodyPr/>
          <a:lstStyle/>
          <a:p>
            <a:fld id="{C729EF0D-FBFE-43F5-B1BA-BA3C27CE9986}" type="slidenum">
              <a:rPr lang="en-CA" smtClean="0"/>
              <a:pPr/>
              <a:t>28</a:t>
            </a:fld>
            <a:endParaRPr lang="en-CA"/>
          </a:p>
        </p:txBody>
      </p:sp>
      <p:pic>
        <p:nvPicPr>
          <p:cNvPr id="5" name="Picture 4">
            <a:extLst>
              <a:ext uri="{FF2B5EF4-FFF2-40B4-BE49-F238E27FC236}">
                <a16:creationId xmlns:a16="http://schemas.microsoft.com/office/drawing/2014/main" id="{B9CC6322-EC1A-4510-A259-9DFBD7B3FB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042764" y="1755675"/>
            <a:ext cx="1706596" cy="3061648"/>
          </a:xfrm>
          <a:prstGeom prst="rect">
            <a:avLst/>
          </a:prstGeom>
        </p:spPr>
      </p:pic>
      <p:sp>
        <p:nvSpPr>
          <p:cNvPr id="8" name="Title 1">
            <a:extLst>
              <a:ext uri="{FF2B5EF4-FFF2-40B4-BE49-F238E27FC236}">
                <a16:creationId xmlns:a16="http://schemas.microsoft.com/office/drawing/2014/main" id="{3F2A8555-3EEC-ED46-9459-73144B3F0043}"/>
              </a:ext>
            </a:extLst>
          </p:cNvPr>
          <p:cNvSpPr txBox="1">
            <a:spLocks/>
          </p:cNvSpPr>
          <p:nvPr/>
        </p:nvSpPr>
        <p:spPr>
          <a:xfrm>
            <a:off x="731688" y="307578"/>
            <a:ext cx="8521102" cy="11595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CA" dirty="0">
                <a:solidFill>
                  <a:srgbClr val="A21D22"/>
                </a:solidFill>
                <a:latin typeface="Futura PT Demi" panose="020B0702020204020303" pitchFamily="34" charset="0"/>
              </a:rPr>
              <a:t>Arc Flash</a:t>
            </a:r>
          </a:p>
        </p:txBody>
      </p:sp>
      <p:pic>
        <p:nvPicPr>
          <p:cNvPr id="2" name="Audio 1">
            <a:hlinkClick r:id="" action="ppaction://media"/>
            <a:extLst>
              <a:ext uri="{FF2B5EF4-FFF2-40B4-BE49-F238E27FC236}">
                <a16:creationId xmlns:a16="http://schemas.microsoft.com/office/drawing/2014/main" id="{5034F286-00F6-418F-8F06-663C6437523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3612291244"/>
      </p:ext>
    </p:extLst>
  </p:cSld>
  <p:clrMapOvr>
    <a:masterClrMapping/>
  </p:clrMapOvr>
  <mc:AlternateContent xmlns:mc="http://schemas.openxmlformats.org/markup-compatibility/2006" xmlns:p14="http://schemas.microsoft.com/office/powerpoint/2010/main">
    <mc:Choice Requires="p14">
      <p:transition spd="slow" p14:dur="2000" advTm="22332"/>
    </mc:Choice>
    <mc:Fallback xmlns="">
      <p:transition spd="slow" advTm="223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C729EF0D-FBFE-43F5-B1BA-BA3C27CE9986}" type="slidenum">
              <a:rPr lang="en-CA" smtClean="0"/>
              <a:pPr/>
              <a:t>29</a:t>
            </a:fld>
            <a:endParaRPr lang="en-CA"/>
          </a:p>
        </p:txBody>
      </p:sp>
      <p:sp>
        <p:nvSpPr>
          <p:cNvPr id="8" name="Title 1">
            <a:extLst>
              <a:ext uri="{FF2B5EF4-FFF2-40B4-BE49-F238E27FC236}">
                <a16:creationId xmlns:a16="http://schemas.microsoft.com/office/drawing/2014/main" id="{3F2A8555-3EEC-ED46-9459-73144B3F0043}"/>
              </a:ext>
            </a:extLst>
          </p:cNvPr>
          <p:cNvSpPr txBox="1">
            <a:spLocks/>
          </p:cNvSpPr>
          <p:nvPr/>
        </p:nvSpPr>
        <p:spPr>
          <a:xfrm>
            <a:off x="732749" y="445293"/>
            <a:ext cx="8521102" cy="11595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CA" dirty="0">
                <a:solidFill>
                  <a:srgbClr val="A21D22"/>
                </a:solidFill>
                <a:latin typeface="Futura PT Demi" panose="020B0702020204020303" pitchFamily="34" charset="0"/>
              </a:rPr>
              <a:t>Arc Blast</a:t>
            </a:r>
          </a:p>
        </p:txBody>
      </p:sp>
      <p:sp>
        <p:nvSpPr>
          <p:cNvPr id="9" name="Text Placeholder 2">
            <a:extLst>
              <a:ext uri="{FF2B5EF4-FFF2-40B4-BE49-F238E27FC236}">
                <a16:creationId xmlns:a16="http://schemas.microsoft.com/office/drawing/2014/main" id="{FE355F61-A4F5-CA47-BD98-21CC073069A2}"/>
              </a:ext>
            </a:extLst>
          </p:cNvPr>
          <p:cNvSpPr txBox="1">
            <a:spLocks/>
          </p:cNvSpPr>
          <p:nvPr/>
        </p:nvSpPr>
        <p:spPr>
          <a:xfrm>
            <a:off x="803273" y="1694611"/>
            <a:ext cx="5642812" cy="43118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3000"/>
              </a:lnSpc>
            </a:pPr>
            <a:r>
              <a:rPr lang="en-US" dirty="0"/>
              <a:t>An explosive or rapid expansion of air with tremendous pressure and temperature, which is caused by arcs sometimes.</a:t>
            </a:r>
          </a:p>
          <a:p>
            <a:pPr marL="0" indent="0">
              <a:lnSpc>
                <a:spcPts val="3000"/>
              </a:lnSpc>
              <a:buFont typeface="Arial" panose="020B0604020202020204" pitchFamily="34" charset="0"/>
              <a:buNone/>
            </a:pPr>
            <a:endParaRPr lang="en-CA" dirty="0"/>
          </a:p>
          <a:p>
            <a:pPr>
              <a:lnSpc>
                <a:spcPts val="3000"/>
              </a:lnSpc>
            </a:pPr>
            <a:r>
              <a:rPr lang="en-CA" dirty="0"/>
              <a:t>This wave can cause physical injuries, collapse your lungs, or create noise that can damage hearing.</a:t>
            </a:r>
          </a:p>
        </p:txBody>
      </p:sp>
      <p:pic>
        <p:nvPicPr>
          <p:cNvPr id="10" name="Online Image Placeholder 4">
            <a:extLst>
              <a:ext uri="{FF2B5EF4-FFF2-40B4-BE49-F238E27FC236}">
                <a16:creationId xmlns:a16="http://schemas.microsoft.com/office/drawing/2014/main" id="{29088E90-1876-8545-9543-885CE7B69EB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76449" y="2112593"/>
            <a:ext cx="2348776" cy="2854398"/>
          </a:xfrm>
          <a:prstGeom prst="rect">
            <a:avLst/>
          </a:prstGeom>
        </p:spPr>
      </p:pic>
      <p:pic>
        <p:nvPicPr>
          <p:cNvPr id="2" name="Audio 1">
            <a:hlinkClick r:id="" action="ppaction://media"/>
            <a:extLst>
              <a:ext uri="{FF2B5EF4-FFF2-40B4-BE49-F238E27FC236}">
                <a16:creationId xmlns:a16="http://schemas.microsoft.com/office/drawing/2014/main" id="{362AFDD3-D40B-4D8E-82D9-DE0CE527A61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1425424013"/>
      </p:ext>
    </p:extLst>
  </p:cSld>
  <p:clrMapOvr>
    <a:masterClrMapping/>
  </p:clrMapOvr>
  <mc:AlternateContent xmlns:mc="http://schemas.openxmlformats.org/markup-compatibility/2006" xmlns:p14="http://schemas.microsoft.com/office/powerpoint/2010/main">
    <mc:Choice Requires="p14">
      <p:transition spd="slow" p14:dur="2000" advTm="19390"/>
    </mc:Choice>
    <mc:Fallback xmlns="">
      <p:transition spd="slow" advTm="193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ECFE3816-1B99-8340-9C00-5304A59CDED2}"/>
              </a:ext>
            </a:extLst>
          </p:cNvPr>
          <p:cNvSpPr>
            <a:spLocks noGrp="1"/>
          </p:cNvSpPr>
          <p:nvPr>
            <p:ph idx="1"/>
          </p:nvPr>
        </p:nvSpPr>
        <p:spPr/>
        <p:txBody>
          <a:bodyPr/>
          <a:lstStyle/>
          <a:p>
            <a:r>
              <a:rPr lang="en-CA" dirty="0"/>
              <a:t>Noise exposure of up to 140 </a:t>
            </a:r>
            <a:r>
              <a:rPr lang="en-CA" dirty="0" err="1"/>
              <a:t>dBA</a:t>
            </a:r>
            <a:endParaRPr lang="en-CA" dirty="0"/>
          </a:p>
          <a:p>
            <a:r>
              <a:rPr lang="en-CA" dirty="0"/>
              <a:t>Molten metal created</a:t>
            </a:r>
          </a:p>
          <a:p>
            <a:r>
              <a:rPr lang="en-CA" dirty="0"/>
              <a:t>Shrapnel can penetrate the body</a:t>
            </a:r>
          </a:p>
          <a:p>
            <a:endParaRPr lang="en-CA" dirty="0"/>
          </a:p>
        </p:txBody>
      </p:sp>
      <p:sp>
        <p:nvSpPr>
          <p:cNvPr id="4" name="Slide Number Placeholder 3"/>
          <p:cNvSpPr>
            <a:spLocks noGrp="1"/>
          </p:cNvSpPr>
          <p:nvPr>
            <p:ph type="sldNum" sz="quarter" idx="12"/>
          </p:nvPr>
        </p:nvSpPr>
        <p:spPr/>
        <p:txBody>
          <a:bodyPr/>
          <a:lstStyle/>
          <a:p>
            <a:fld id="{C729EF0D-FBFE-43F5-B1BA-BA3C27CE9986}" type="slidenum">
              <a:rPr lang="en-CA" smtClean="0"/>
              <a:pPr/>
              <a:t>30</a:t>
            </a:fld>
            <a:endParaRPr lang="en-CA"/>
          </a:p>
        </p:txBody>
      </p:sp>
      <p:sp>
        <p:nvSpPr>
          <p:cNvPr id="8" name="Title 1">
            <a:extLst>
              <a:ext uri="{FF2B5EF4-FFF2-40B4-BE49-F238E27FC236}">
                <a16:creationId xmlns:a16="http://schemas.microsoft.com/office/drawing/2014/main" id="{3F2A8555-3EEC-ED46-9459-73144B3F0043}"/>
              </a:ext>
            </a:extLst>
          </p:cNvPr>
          <p:cNvSpPr txBox="1">
            <a:spLocks/>
          </p:cNvSpPr>
          <p:nvPr/>
        </p:nvSpPr>
        <p:spPr>
          <a:xfrm>
            <a:off x="661728" y="342111"/>
            <a:ext cx="8521102" cy="11595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CA" dirty="0">
                <a:solidFill>
                  <a:srgbClr val="A21D22"/>
                </a:solidFill>
                <a:latin typeface="Futura PT Demi" panose="020B0702020204020303" pitchFamily="34" charset="0"/>
              </a:rPr>
              <a:t>Arc Blast</a:t>
            </a:r>
          </a:p>
        </p:txBody>
      </p:sp>
      <p:pic>
        <p:nvPicPr>
          <p:cNvPr id="7" name="Picture 6">
            <a:extLst>
              <a:ext uri="{FF2B5EF4-FFF2-40B4-BE49-F238E27FC236}">
                <a16:creationId xmlns:a16="http://schemas.microsoft.com/office/drawing/2014/main" id="{172435C8-7EF2-9D45-BE7E-47C2E8F2F2B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81928" y="2027024"/>
            <a:ext cx="2257343" cy="2524836"/>
          </a:xfrm>
          <a:prstGeom prst="rect">
            <a:avLst/>
          </a:prstGeom>
        </p:spPr>
      </p:pic>
      <p:pic>
        <p:nvPicPr>
          <p:cNvPr id="2" name="Audio 1">
            <a:hlinkClick r:id="" action="ppaction://media"/>
            <a:extLst>
              <a:ext uri="{FF2B5EF4-FFF2-40B4-BE49-F238E27FC236}">
                <a16:creationId xmlns:a16="http://schemas.microsoft.com/office/drawing/2014/main" id="{27D52351-DAAC-46B5-99C0-901226E5F44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1091658497"/>
      </p:ext>
    </p:extLst>
  </p:cSld>
  <p:clrMapOvr>
    <a:masterClrMapping/>
  </p:clrMapOvr>
  <mc:AlternateContent xmlns:mc="http://schemas.openxmlformats.org/markup-compatibility/2006" xmlns:p14="http://schemas.microsoft.com/office/powerpoint/2010/main">
    <mc:Choice Requires="p14">
      <p:transition spd="slow" p14:dur="2000" advTm="15251"/>
    </mc:Choice>
    <mc:Fallback xmlns="">
      <p:transition spd="slow" advTm="152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171ECC-8BB5-410F-917A-2D6F72F2A68B}"/>
              </a:ext>
            </a:extLst>
          </p:cNvPr>
          <p:cNvSpPr>
            <a:spLocks noGrp="1"/>
          </p:cNvSpPr>
          <p:nvPr>
            <p:ph type="title"/>
          </p:nvPr>
        </p:nvSpPr>
        <p:spPr/>
        <p:txBody>
          <a:bodyPr/>
          <a:lstStyle/>
          <a:p>
            <a:r>
              <a:rPr lang="en-CA" dirty="0"/>
              <a:t>Arc Flash</a:t>
            </a:r>
          </a:p>
        </p:txBody>
      </p:sp>
      <p:pic>
        <p:nvPicPr>
          <p:cNvPr id="5" name="Content Placeholder 4">
            <a:extLst>
              <a:ext uri="{FF2B5EF4-FFF2-40B4-BE49-F238E27FC236}">
                <a16:creationId xmlns:a16="http://schemas.microsoft.com/office/drawing/2014/main" id="{768BAF5E-B6E3-4B3E-B654-E1324EF6DEFA}"/>
              </a:ext>
            </a:extLst>
          </p:cNvPr>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1048979" y="2266950"/>
            <a:ext cx="2857500" cy="2324100"/>
          </a:xfrm>
        </p:spPr>
      </p:pic>
      <p:sp>
        <p:nvSpPr>
          <p:cNvPr id="3" name="Slide Number Placeholder 2"/>
          <p:cNvSpPr>
            <a:spLocks noGrp="1"/>
          </p:cNvSpPr>
          <p:nvPr>
            <p:ph type="sldNum" sz="quarter" idx="12"/>
          </p:nvPr>
        </p:nvSpPr>
        <p:spPr/>
        <p:txBody>
          <a:bodyPr/>
          <a:lstStyle/>
          <a:p>
            <a:fld id="{C729EF0D-FBFE-43F5-B1BA-BA3C27CE9986}" type="slidenum">
              <a:rPr lang="en-CA" smtClean="0"/>
              <a:pPr/>
              <a:t>31</a:t>
            </a:fld>
            <a:endParaRPr lang="en-CA"/>
          </a:p>
        </p:txBody>
      </p:sp>
      <p:pic>
        <p:nvPicPr>
          <p:cNvPr id="7" name="Picture 6">
            <a:extLst>
              <a:ext uri="{FF2B5EF4-FFF2-40B4-BE49-F238E27FC236}">
                <a16:creationId xmlns:a16="http://schemas.microsoft.com/office/drawing/2014/main" id="{64A6766F-3916-4280-A80B-F7B76007A4D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64855" y="2416675"/>
            <a:ext cx="4102643" cy="2581275"/>
          </a:xfrm>
          <a:prstGeom prst="rect">
            <a:avLst/>
          </a:prstGeom>
        </p:spPr>
      </p:pic>
      <p:pic>
        <p:nvPicPr>
          <p:cNvPr id="4" name="Audio 3">
            <a:hlinkClick r:id="" action="ppaction://media"/>
            <a:extLst>
              <a:ext uri="{FF2B5EF4-FFF2-40B4-BE49-F238E27FC236}">
                <a16:creationId xmlns:a16="http://schemas.microsoft.com/office/drawing/2014/main" id="{A73F8C34-20EC-4E6D-99BF-3BF79FF1805E}"/>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2936327937"/>
      </p:ext>
    </p:extLst>
  </p:cSld>
  <p:clrMapOvr>
    <a:masterClrMapping/>
  </p:clrMapOvr>
  <mc:AlternateContent xmlns:mc="http://schemas.openxmlformats.org/markup-compatibility/2006" xmlns:p14="http://schemas.microsoft.com/office/powerpoint/2010/main">
    <mc:Choice Requires="p14">
      <p:transition spd="slow" p14:dur="2000" advTm="9312"/>
    </mc:Choice>
    <mc:Fallback xmlns="">
      <p:transition spd="slow" advTm="93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C03B8E-006A-4F35-9DEB-B339B07784F9}"/>
              </a:ext>
            </a:extLst>
          </p:cNvPr>
          <p:cNvSpPr>
            <a:spLocks noGrp="1"/>
          </p:cNvSpPr>
          <p:nvPr>
            <p:ph type="title"/>
          </p:nvPr>
        </p:nvSpPr>
        <p:spPr/>
        <p:txBody>
          <a:bodyPr/>
          <a:lstStyle/>
          <a:p>
            <a:r>
              <a:rPr lang="en-CA" dirty="0"/>
              <a:t>Electric Arc</a:t>
            </a:r>
          </a:p>
        </p:txBody>
      </p:sp>
      <p:sp>
        <p:nvSpPr>
          <p:cNvPr id="3" name="Content Placeholder 2">
            <a:extLst>
              <a:ext uri="{FF2B5EF4-FFF2-40B4-BE49-F238E27FC236}">
                <a16:creationId xmlns:a16="http://schemas.microsoft.com/office/drawing/2014/main" id="{7B06201F-F1BF-43EB-8F52-9301642799F0}"/>
              </a:ext>
            </a:extLst>
          </p:cNvPr>
          <p:cNvSpPr>
            <a:spLocks noGrp="1"/>
          </p:cNvSpPr>
          <p:nvPr>
            <p:ph idx="1"/>
          </p:nvPr>
        </p:nvSpPr>
        <p:spPr/>
        <p:txBody>
          <a:bodyPr/>
          <a:lstStyle/>
          <a:p>
            <a:r>
              <a:rPr lang="en-CA" dirty="0"/>
              <a:t>An electric arc may be started in one of the following ways:</a:t>
            </a:r>
            <a:br>
              <a:rPr lang="en-CA" dirty="0"/>
            </a:br>
            <a:endParaRPr lang="en-CA" dirty="0"/>
          </a:p>
          <a:p>
            <a:r>
              <a:rPr lang="en-CA" dirty="0"/>
              <a:t>An improvised test probe (possibly a screwdriver blade or bare alligator clips) with more than the necessary exposed metal may create a phase-to-phase or phase-to-ground short-circuit on the closely spaced fuse clips or bus bars of a 600 V panel.</a:t>
            </a:r>
          </a:p>
          <a:p>
            <a:endParaRPr lang="en-CA" dirty="0"/>
          </a:p>
        </p:txBody>
      </p:sp>
      <p:sp>
        <p:nvSpPr>
          <p:cNvPr id="4" name="Slide Number Placeholder 3"/>
          <p:cNvSpPr>
            <a:spLocks noGrp="1"/>
          </p:cNvSpPr>
          <p:nvPr>
            <p:ph type="sldNum" sz="quarter" idx="12"/>
          </p:nvPr>
        </p:nvSpPr>
        <p:spPr/>
        <p:txBody>
          <a:bodyPr/>
          <a:lstStyle/>
          <a:p>
            <a:fld id="{C729EF0D-FBFE-43F5-B1BA-BA3C27CE9986}" type="slidenum">
              <a:rPr lang="en-CA" smtClean="0"/>
              <a:pPr/>
              <a:t>32</a:t>
            </a:fld>
            <a:endParaRPr lang="en-CA"/>
          </a:p>
        </p:txBody>
      </p:sp>
      <p:pic>
        <p:nvPicPr>
          <p:cNvPr id="5" name="Audio 4">
            <a:hlinkClick r:id="" action="ppaction://media"/>
            <a:extLst>
              <a:ext uri="{FF2B5EF4-FFF2-40B4-BE49-F238E27FC236}">
                <a16:creationId xmlns:a16="http://schemas.microsoft.com/office/drawing/2014/main" id="{26080DB2-0B4C-4463-ACFA-9B29B90F891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4140934402"/>
      </p:ext>
    </p:extLst>
  </p:cSld>
  <p:clrMapOvr>
    <a:masterClrMapping/>
  </p:clrMapOvr>
  <mc:AlternateContent xmlns:mc="http://schemas.openxmlformats.org/markup-compatibility/2006" xmlns:p14="http://schemas.microsoft.com/office/powerpoint/2010/main">
    <mc:Choice Requires="p14">
      <p:transition spd="slow" p14:dur="2000" advTm="39124"/>
    </mc:Choice>
    <mc:Fallback xmlns="">
      <p:transition spd="slow" advTm="3912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CC03B8E-006A-4F35-9DEB-B339B07784F9}"/>
              </a:ext>
            </a:extLst>
          </p:cNvPr>
          <p:cNvSpPr>
            <a:spLocks noGrp="1"/>
          </p:cNvSpPr>
          <p:nvPr>
            <p:ph type="title"/>
          </p:nvPr>
        </p:nvSpPr>
        <p:spPr/>
        <p:txBody>
          <a:bodyPr/>
          <a:lstStyle/>
          <a:p>
            <a:r>
              <a:rPr lang="en-CA" dirty="0"/>
              <a:t>Electric Arc</a:t>
            </a:r>
          </a:p>
        </p:txBody>
      </p:sp>
      <p:sp>
        <p:nvSpPr>
          <p:cNvPr id="3" name="Content Placeholder 2">
            <a:extLst>
              <a:ext uri="{FF2B5EF4-FFF2-40B4-BE49-F238E27FC236}">
                <a16:creationId xmlns:a16="http://schemas.microsoft.com/office/drawing/2014/main" id="{B2FBE15A-C2C1-42B7-B090-46666FC85191}"/>
              </a:ext>
            </a:extLst>
          </p:cNvPr>
          <p:cNvSpPr>
            <a:spLocks noGrp="1"/>
          </p:cNvSpPr>
          <p:nvPr>
            <p:ph idx="1"/>
          </p:nvPr>
        </p:nvSpPr>
        <p:spPr/>
        <p:txBody>
          <a:bodyPr/>
          <a:lstStyle/>
          <a:p>
            <a:r>
              <a:rPr lang="en-CA" dirty="0"/>
              <a:t>A screwdriver that is being used on energized equipment may slip and ground out the live parts.</a:t>
            </a:r>
            <a:br>
              <a:rPr lang="en-CA" dirty="0"/>
            </a:br>
            <a:endParaRPr lang="en-CA" dirty="0"/>
          </a:p>
          <a:p>
            <a:r>
              <a:rPr lang="en-CA" dirty="0"/>
              <a:t>A multimeter that is not switched from the ammeter or ohmmeter mode may create a short-circuit across phases when the probes are placed on the conductors to measure voltage. The multimeter may disintegrate because the internal fuse may not be designed to protect against this kind of misuse.  The arcing caused at the test probes can ionize the air, resulting in a fire ball.  </a:t>
            </a:r>
          </a:p>
          <a:p>
            <a:endParaRPr lang="en-CA" dirty="0"/>
          </a:p>
        </p:txBody>
      </p:sp>
      <p:sp>
        <p:nvSpPr>
          <p:cNvPr id="6" name="Slide Number Placeholder 5"/>
          <p:cNvSpPr>
            <a:spLocks noGrp="1"/>
          </p:cNvSpPr>
          <p:nvPr>
            <p:ph type="sldNum" sz="quarter" idx="12"/>
          </p:nvPr>
        </p:nvSpPr>
        <p:spPr/>
        <p:txBody>
          <a:bodyPr/>
          <a:lstStyle/>
          <a:p>
            <a:fld id="{C729EF0D-FBFE-43F5-B1BA-BA3C27CE9986}" type="slidenum">
              <a:rPr lang="en-CA" smtClean="0"/>
              <a:pPr/>
              <a:t>33</a:t>
            </a:fld>
            <a:endParaRPr lang="en-CA"/>
          </a:p>
        </p:txBody>
      </p:sp>
      <p:pic>
        <p:nvPicPr>
          <p:cNvPr id="2" name="Audio 1">
            <a:hlinkClick r:id="" action="ppaction://media"/>
            <a:extLst>
              <a:ext uri="{FF2B5EF4-FFF2-40B4-BE49-F238E27FC236}">
                <a16:creationId xmlns:a16="http://schemas.microsoft.com/office/drawing/2014/main" id="{E2415BFD-47ED-4DD7-8C5E-55434B25B85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2289240013"/>
      </p:ext>
    </p:extLst>
  </p:cSld>
  <p:clrMapOvr>
    <a:masterClrMapping/>
  </p:clrMapOvr>
  <mc:AlternateContent xmlns:mc="http://schemas.openxmlformats.org/markup-compatibility/2006" xmlns:p14="http://schemas.microsoft.com/office/powerpoint/2010/main">
    <mc:Choice Requires="p14">
      <p:transition spd="slow" p14:dur="2000" advTm="33695"/>
    </mc:Choice>
    <mc:Fallback xmlns="">
      <p:transition spd="slow" advTm="3369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204B8C-2719-4599-9810-B6EB9A9B5434}"/>
              </a:ext>
            </a:extLst>
          </p:cNvPr>
          <p:cNvSpPr>
            <a:spLocks noGrp="1"/>
          </p:cNvSpPr>
          <p:nvPr>
            <p:ph type="title"/>
          </p:nvPr>
        </p:nvSpPr>
        <p:spPr/>
        <p:txBody>
          <a:bodyPr/>
          <a:lstStyle/>
          <a:p>
            <a:r>
              <a:rPr lang="en-CA" dirty="0"/>
              <a:t>Electrical Hazard</a:t>
            </a:r>
          </a:p>
        </p:txBody>
      </p:sp>
      <p:sp>
        <p:nvSpPr>
          <p:cNvPr id="3" name="Content Placeholder 2">
            <a:extLst>
              <a:ext uri="{FF2B5EF4-FFF2-40B4-BE49-F238E27FC236}">
                <a16:creationId xmlns:a16="http://schemas.microsoft.com/office/drawing/2014/main" id="{19BD0625-B39E-45D0-812E-D120B5C11F35}"/>
              </a:ext>
            </a:extLst>
          </p:cNvPr>
          <p:cNvSpPr>
            <a:spLocks noGrp="1"/>
          </p:cNvSpPr>
          <p:nvPr>
            <p:ph idx="1"/>
          </p:nvPr>
        </p:nvSpPr>
        <p:spPr/>
        <p:txBody>
          <a:bodyPr/>
          <a:lstStyle/>
          <a:p>
            <a:r>
              <a:rPr lang="en-CA" dirty="0"/>
              <a:t>Two factors can make energized low-voltage equipment extremely hazardous. The first is that the small working clearances between low-voltage components leave little room for error when using tools.</a:t>
            </a:r>
            <a:br>
              <a:rPr lang="en-CA" dirty="0"/>
            </a:br>
            <a:endParaRPr lang="en-CA" dirty="0"/>
          </a:p>
          <a:p>
            <a:r>
              <a:rPr lang="en-CA" dirty="0"/>
              <a:t>low-voltage equipment in some industrial services may be supplied by an electrical system that can feed incredible amounts of energy into a fault (caused by a short-circuit, for example). </a:t>
            </a:r>
          </a:p>
        </p:txBody>
      </p:sp>
      <p:sp>
        <p:nvSpPr>
          <p:cNvPr id="4" name="Slide Number Placeholder 3"/>
          <p:cNvSpPr>
            <a:spLocks noGrp="1"/>
          </p:cNvSpPr>
          <p:nvPr>
            <p:ph type="sldNum" sz="quarter" idx="12"/>
          </p:nvPr>
        </p:nvSpPr>
        <p:spPr/>
        <p:txBody>
          <a:bodyPr/>
          <a:lstStyle/>
          <a:p>
            <a:fld id="{C729EF0D-FBFE-43F5-B1BA-BA3C27CE9986}" type="slidenum">
              <a:rPr lang="en-CA" smtClean="0"/>
              <a:pPr/>
              <a:t>34</a:t>
            </a:fld>
            <a:endParaRPr lang="en-CA"/>
          </a:p>
        </p:txBody>
      </p:sp>
      <p:pic>
        <p:nvPicPr>
          <p:cNvPr id="5" name="Audio 4">
            <a:hlinkClick r:id="" action="ppaction://media"/>
            <a:extLst>
              <a:ext uri="{FF2B5EF4-FFF2-40B4-BE49-F238E27FC236}">
                <a16:creationId xmlns:a16="http://schemas.microsoft.com/office/drawing/2014/main" id="{0F92868C-7204-42B0-A2A7-EA364F89A33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3442995881"/>
      </p:ext>
    </p:extLst>
  </p:cSld>
  <p:clrMapOvr>
    <a:masterClrMapping/>
  </p:clrMapOvr>
  <mc:AlternateContent xmlns:mc="http://schemas.openxmlformats.org/markup-compatibility/2006" xmlns:p14="http://schemas.microsoft.com/office/powerpoint/2010/main">
    <mc:Choice Requires="p14">
      <p:transition spd="slow" p14:dur="2000" advTm="28461"/>
    </mc:Choice>
    <mc:Fallback xmlns="">
      <p:transition spd="slow" advTm="2846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F7F6A5-4973-4751-A881-CFE8EDE662E2}"/>
              </a:ext>
            </a:extLst>
          </p:cNvPr>
          <p:cNvSpPr>
            <a:spLocks noGrp="1"/>
          </p:cNvSpPr>
          <p:nvPr>
            <p:ph type="title"/>
          </p:nvPr>
        </p:nvSpPr>
        <p:spPr/>
        <p:txBody>
          <a:bodyPr/>
          <a:lstStyle/>
          <a:p>
            <a:r>
              <a:rPr lang="en-CA" dirty="0"/>
              <a:t>Electrical Hazards</a:t>
            </a:r>
          </a:p>
        </p:txBody>
      </p:sp>
      <p:sp>
        <p:nvSpPr>
          <p:cNvPr id="3" name="Content Placeholder 2">
            <a:extLst>
              <a:ext uri="{FF2B5EF4-FFF2-40B4-BE49-F238E27FC236}">
                <a16:creationId xmlns:a16="http://schemas.microsoft.com/office/drawing/2014/main" id="{298D87D3-B861-4A2B-BD82-C097FD25D496}"/>
              </a:ext>
            </a:extLst>
          </p:cNvPr>
          <p:cNvSpPr>
            <a:spLocks noGrp="1"/>
          </p:cNvSpPr>
          <p:nvPr>
            <p:ph idx="1"/>
          </p:nvPr>
        </p:nvSpPr>
        <p:spPr/>
        <p:txBody>
          <a:bodyPr/>
          <a:lstStyle/>
          <a:p>
            <a:r>
              <a:rPr lang="en-CA" dirty="0"/>
              <a:t>In such cases, a fault can cause an intense, persistent, and rapidly expanding arc of electrical energy to build in a split second. This energy is released suddenly in a restricted space. </a:t>
            </a:r>
            <a:br>
              <a:rPr lang="en-CA" dirty="0"/>
            </a:br>
            <a:endParaRPr lang="en-CA" dirty="0"/>
          </a:p>
          <a:p>
            <a:r>
              <a:rPr lang="en-CA" dirty="0"/>
              <a:t>The flames can result in terrible burns on anyone within the arc’s range, which may reach up to 3 m (10 ft.). Arcs of this kind often leave the electrical structure a charred and melted wreck — stark evidence of the intense heat generated (several thousands of degrees).</a:t>
            </a:r>
          </a:p>
          <a:p>
            <a:endParaRPr lang="en-CA" dirty="0"/>
          </a:p>
        </p:txBody>
      </p:sp>
      <p:sp>
        <p:nvSpPr>
          <p:cNvPr id="4" name="Slide Number Placeholder 3"/>
          <p:cNvSpPr>
            <a:spLocks noGrp="1"/>
          </p:cNvSpPr>
          <p:nvPr>
            <p:ph type="sldNum" sz="quarter" idx="12"/>
          </p:nvPr>
        </p:nvSpPr>
        <p:spPr/>
        <p:txBody>
          <a:bodyPr/>
          <a:lstStyle/>
          <a:p>
            <a:fld id="{C729EF0D-FBFE-43F5-B1BA-BA3C27CE9986}" type="slidenum">
              <a:rPr lang="en-CA" smtClean="0"/>
              <a:pPr/>
              <a:t>35</a:t>
            </a:fld>
            <a:endParaRPr lang="en-CA"/>
          </a:p>
        </p:txBody>
      </p:sp>
      <p:pic>
        <p:nvPicPr>
          <p:cNvPr id="5" name="Audio 4">
            <a:hlinkClick r:id="" action="ppaction://media"/>
            <a:extLst>
              <a:ext uri="{FF2B5EF4-FFF2-40B4-BE49-F238E27FC236}">
                <a16:creationId xmlns:a16="http://schemas.microsoft.com/office/drawing/2014/main" id="{223E942E-2E24-4066-9304-98B0EB07E83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696999007"/>
      </p:ext>
    </p:extLst>
  </p:cSld>
  <p:clrMapOvr>
    <a:masterClrMapping/>
  </p:clrMapOvr>
  <mc:AlternateContent xmlns:mc="http://schemas.openxmlformats.org/markup-compatibility/2006" xmlns:p14="http://schemas.microsoft.com/office/powerpoint/2010/main">
    <mc:Choice Requires="p14">
      <p:transition spd="slow" p14:dur="2000" advTm="36015"/>
    </mc:Choice>
    <mc:Fallback xmlns="">
      <p:transition spd="slow" advTm="360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4DAC4F-AA8B-4E46-A0F7-7FA65B2CDA93}"/>
              </a:ext>
            </a:extLst>
          </p:cNvPr>
          <p:cNvSpPr>
            <a:spLocks noGrp="1"/>
          </p:cNvSpPr>
          <p:nvPr>
            <p:ph type="title"/>
          </p:nvPr>
        </p:nvSpPr>
        <p:spPr/>
        <p:txBody>
          <a:bodyPr/>
          <a:lstStyle/>
          <a:p>
            <a:r>
              <a:rPr lang="en-CA" dirty="0"/>
              <a:t>Risk Assessment</a:t>
            </a:r>
          </a:p>
        </p:txBody>
      </p:sp>
      <p:sp>
        <p:nvSpPr>
          <p:cNvPr id="3" name="Slide Number Placeholder 2"/>
          <p:cNvSpPr>
            <a:spLocks noGrp="1"/>
          </p:cNvSpPr>
          <p:nvPr>
            <p:ph type="sldNum" sz="quarter" idx="12"/>
          </p:nvPr>
        </p:nvSpPr>
        <p:spPr/>
        <p:txBody>
          <a:bodyPr/>
          <a:lstStyle/>
          <a:p>
            <a:fld id="{C729EF0D-FBFE-43F5-B1BA-BA3C27CE9986}" type="slidenum">
              <a:rPr lang="en-CA" smtClean="0"/>
              <a:pPr/>
              <a:t>36</a:t>
            </a:fld>
            <a:endParaRPr lang="en-CA"/>
          </a:p>
        </p:txBody>
      </p:sp>
      <p:grpSp>
        <p:nvGrpSpPr>
          <p:cNvPr id="4" name="Group 3">
            <a:extLst>
              <a:ext uri="{FF2B5EF4-FFF2-40B4-BE49-F238E27FC236}">
                <a16:creationId xmlns:a16="http://schemas.microsoft.com/office/drawing/2014/main" id="{05A6D241-CC37-4333-A342-C21E516C5093}"/>
              </a:ext>
            </a:extLst>
          </p:cNvPr>
          <p:cNvGrpSpPr/>
          <p:nvPr/>
        </p:nvGrpSpPr>
        <p:grpSpPr>
          <a:xfrm>
            <a:off x="5964542" y="1506296"/>
            <a:ext cx="3038357" cy="4323851"/>
            <a:chOff x="2590796" y="1760028"/>
            <a:chExt cx="4586205" cy="4389993"/>
          </a:xfrm>
        </p:grpSpPr>
        <p:sp>
          <p:nvSpPr>
            <p:cNvPr id="5" name="Freeform 14">
              <a:extLst>
                <a:ext uri="{FF2B5EF4-FFF2-40B4-BE49-F238E27FC236}">
                  <a16:creationId xmlns:a16="http://schemas.microsoft.com/office/drawing/2014/main" id="{9D1D6E45-C624-42DD-A0E7-17674B5FD331}"/>
                </a:ext>
              </a:extLst>
            </p:cNvPr>
            <p:cNvSpPr/>
            <p:nvPr/>
          </p:nvSpPr>
          <p:spPr>
            <a:xfrm>
              <a:off x="2590797" y="5643005"/>
              <a:ext cx="4572000" cy="507016"/>
            </a:xfrm>
            <a:custGeom>
              <a:avLst/>
              <a:gdLst>
                <a:gd name="connsiteX0" fmla="*/ 0 w 6096000"/>
                <a:gd name="connsiteY0" fmla="*/ 0 h 729257"/>
                <a:gd name="connsiteX1" fmla="*/ 6096000 w 6096000"/>
                <a:gd name="connsiteY1" fmla="*/ 0 h 729257"/>
                <a:gd name="connsiteX2" fmla="*/ 6096000 w 6096000"/>
                <a:gd name="connsiteY2" fmla="*/ 729257 h 729257"/>
                <a:gd name="connsiteX3" fmla="*/ 0 w 6096000"/>
                <a:gd name="connsiteY3" fmla="*/ 729257 h 729257"/>
                <a:gd name="connsiteX4" fmla="*/ 0 w 6096000"/>
                <a:gd name="connsiteY4" fmla="*/ 0 h 7292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96000" h="729257">
                  <a:moveTo>
                    <a:pt x="0" y="0"/>
                  </a:moveTo>
                  <a:lnTo>
                    <a:pt x="6096000" y="0"/>
                  </a:lnTo>
                  <a:lnTo>
                    <a:pt x="6096000" y="729257"/>
                  </a:lnTo>
                  <a:lnTo>
                    <a:pt x="0" y="729257"/>
                  </a:lnTo>
                  <a:lnTo>
                    <a:pt x="0" y="0"/>
                  </a:lnTo>
                  <a:close/>
                </a:path>
              </a:pathLst>
            </a:custGeom>
            <a:solidFill>
              <a:srgbClr val="A8DBFA"/>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77800" tIns="177800" rIns="177800" bIns="177800" numCol="1" spcCol="1270" anchor="ctr" anchorCtr="0">
              <a:noAutofit/>
            </a:bodyPr>
            <a:lstStyle/>
            <a:p>
              <a:pPr algn="ctr" defTabSz="1111250">
                <a:lnSpc>
                  <a:spcPct val="90000"/>
                </a:lnSpc>
                <a:spcAft>
                  <a:spcPct val="35000"/>
                </a:spcAft>
              </a:pPr>
              <a:br>
                <a:rPr lang="en-CA" sz="400" b="1" dirty="0">
                  <a:solidFill>
                    <a:schemeClr val="tx1"/>
                  </a:solidFill>
                </a:rPr>
              </a:br>
              <a:r>
                <a:rPr lang="en-CA" sz="1100" b="1" dirty="0">
                  <a:solidFill>
                    <a:schemeClr val="tx1"/>
                  </a:solidFill>
                </a:rPr>
                <a:t>Personal Protective Equipment</a:t>
              </a:r>
            </a:p>
          </p:txBody>
        </p:sp>
        <p:sp>
          <p:nvSpPr>
            <p:cNvPr id="6" name="Freeform 15">
              <a:extLst>
                <a:ext uri="{FF2B5EF4-FFF2-40B4-BE49-F238E27FC236}">
                  <a16:creationId xmlns:a16="http://schemas.microsoft.com/office/drawing/2014/main" id="{D714853A-4112-4899-A5BB-D2D894DD75EE}"/>
                </a:ext>
              </a:extLst>
            </p:cNvPr>
            <p:cNvSpPr/>
            <p:nvPr/>
          </p:nvSpPr>
          <p:spPr>
            <a:xfrm>
              <a:off x="2590797" y="4868386"/>
              <a:ext cx="4572000" cy="779792"/>
            </a:xfrm>
            <a:custGeom>
              <a:avLst/>
              <a:gdLst>
                <a:gd name="connsiteX0" fmla="*/ 0 w 6096000"/>
                <a:gd name="connsiteY0" fmla="*/ 392817 h 1121598"/>
                <a:gd name="connsiteX1" fmla="*/ 2907800 w 6096000"/>
                <a:gd name="connsiteY1" fmla="*/ 392817 h 1121598"/>
                <a:gd name="connsiteX2" fmla="*/ 2907800 w 6096000"/>
                <a:gd name="connsiteY2" fmla="*/ 280400 h 1121598"/>
                <a:gd name="connsiteX3" fmla="*/ 2767601 w 6096000"/>
                <a:gd name="connsiteY3" fmla="*/ 280400 h 1121598"/>
                <a:gd name="connsiteX4" fmla="*/ 3048000 w 6096000"/>
                <a:gd name="connsiteY4" fmla="*/ 0 h 1121598"/>
                <a:gd name="connsiteX5" fmla="*/ 3328400 w 6096000"/>
                <a:gd name="connsiteY5" fmla="*/ 280400 h 1121598"/>
                <a:gd name="connsiteX6" fmla="*/ 3188200 w 6096000"/>
                <a:gd name="connsiteY6" fmla="*/ 280400 h 1121598"/>
                <a:gd name="connsiteX7" fmla="*/ 3188200 w 6096000"/>
                <a:gd name="connsiteY7" fmla="*/ 392817 h 1121598"/>
                <a:gd name="connsiteX8" fmla="*/ 6096000 w 6096000"/>
                <a:gd name="connsiteY8" fmla="*/ 392817 h 1121598"/>
                <a:gd name="connsiteX9" fmla="*/ 6096000 w 6096000"/>
                <a:gd name="connsiteY9" fmla="*/ 1121598 h 1121598"/>
                <a:gd name="connsiteX10" fmla="*/ 0 w 6096000"/>
                <a:gd name="connsiteY10" fmla="*/ 1121598 h 1121598"/>
                <a:gd name="connsiteX11" fmla="*/ 0 w 6096000"/>
                <a:gd name="connsiteY11" fmla="*/ 392817 h 1121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096000" h="1121598">
                  <a:moveTo>
                    <a:pt x="6096000" y="728781"/>
                  </a:moveTo>
                  <a:lnTo>
                    <a:pt x="3188200" y="728781"/>
                  </a:lnTo>
                  <a:lnTo>
                    <a:pt x="3188200" y="841198"/>
                  </a:lnTo>
                  <a:lnTo>
                    <a:pt x="3328399" y="841198"/>
                  </a:lnTo>
                  <a:lnTo>
                    <a:pt x="3048000" y="1121597"/>
                  </a:lnTo>
                  <a:lnTo>
                    <a:pt x="2767600" y="841198"/>
                  </a:lnTo>
                  <a:lnTo>
                    <a:pt x="2907800" y="841198"/>
                  </a:lnTo>
                  <a:lnTo>
                    <a:pt x="2907800" y="728781"/>
                  </a:lnTo>
                  <a:lnTo>
                    <a:pt x="0" y="728781"/>
                  </a:lnTo>
                  <a:lnTo>
                    <a:pt x="0" y="1"/>
                  </a:lnTo>
                  <a:lnTo>
                    <a:pt x="6096000" y="1"/>
                  </a:lnTo>
                  <a:lnTo>
                    <a:pt x="6096000" y="728781"/>
                  </a:lnTo>
                  <a:close/>
                </a:path>
              </a:pathLst>
            </a:custGeom>
            <a:solidFill>
              <a:srgbClr val="EBD5EA"/>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77799" tIns="177801" rIns="177800" bIns="570617" numCol="1" spcCol="1270" anchor="ctr" anchorCtr="0">
              <a:noAutofit/>
            </a:bodyPr>
            <a:lstStyle/>
            <a:p>
              <a:pPr algn="ctr" defTabSz="1111250">
                <a:lnSpc>
                  <a:spcPct val="90000"/>
                </a:lnSpc>
                <a:spcAft>
                  <a:spcPct val="35000"/>
                </a:spcAft>
              </a:pPr>
              <a:br>
                <a:rPr lang="en-CA" sz="400" b="1" dirty="0">
                  <a:solidFill>
                    <a:schemeClr val="tx1"/>
                  </a:solidFill>
                </a:rPr>
              </a:br>
              <a:br>
                <a:rPr lang="en-CA" sz="400" b="1" dirty="0">
                  <a:solidFill>
                    <a:schemeClr val="tx1"/>
                  </a:solidFill>
                </a:rPr>
              </a:br>
              <a:r>
                <a:rPr lang="en-CA" sz="1100" b="1" dirty="0">
                  <a:solidFill>
                    <a:schemeClr val="tx1"/>
                  </a:solidFill>
                </a:rPr>
                <a:t>Administrative</a:t>
              </a:r>
            </a:p>
          </p:txBody>
        </p:sp>
        <p:sp>
          <p:nvSpPr>
            <p:cNvPr id="7" name="Freeform 16">
              <a:extLst>
                <a:ext uri="{FF2B5EF4-FFF2-40B4-BE49-F238E27FC236}">
                  <a16:creationId xmlns:a16="http://schemas.microsoft.com/office/drawing/2014/main" id="{83AD7CAB-6EC7-4B9C-B4C2-64D3FA75E67E}"/>
                </a:ext>
              </a:extLst>
            </p:cNvPr>
            <p:cNvSpPr/>
            <p:nvPr/>
          </p:nvSpPr>
          <p:spPr>
            <a:xfrm>
              <a:off x="2604999" y="3278841"/>
              <a:ext cx="4572002" cy="779793"/>
            </a:xfrm>
            <a:custGeom>
              <a:avLst/>
              <a:gdLst>
                <a:gd name="connsiteX0" fmla="*/ 0 w 6096000"/>
                <a:gd name="connsiteY0" fmla="*/ 392817 h 1121598"/>
                <a:gd name="connsiteX1" fmla="*/ 2907800 w 6096000"/>
                <a:gd name="connsiteY1" fmla="*/ 392817 h 1121598"/>
                <a:gd name="connsiteX2" fmla="*/ 2907800 w 6096000"/>
                <a:gd name="connsiteY2" fmla="*/ 280400 h 1121598"/>
                <a:gd name="connsiteX3" fmla="*/ 2767601 w 6096000"/>
                <a:gd name="connsiteY3" fmla="*/ 280400 h 1121598"/>
                <a:gd name="connsiteX4" fmla="*/ 3048000 w 6096000"/>
                <a:gd name="connsiteY4" fmla="*/ 0 h 1121598"/>
                <a:gd name="connsiteX5" fmla="*/ 3328400 w 6096000"/>
                <a:gd name="connsiteY5" fmla="*/ 280400 h 1121598"/>
                <a:gd name="connsiteX6" fmla="*/ 3188200 w 6096000"/>
                <a:gd name="connsiteY6" fmla="*/ 280400 h 1121598"/>
                <a:gd name="connsiteX7" fmla="*/ 3188200 w 6096000"/>
                <a:gd name="connsiteY7" fmla="*/ 392817 h 1121598"/>
                <a:gd name="connsiteX8" fmla="*/ 6096000 w 6096000"/>
                <a:gd name="connsiteY8" fmla="*/ 392817 h 1121598"/>
                <a:gd name="connsiteX9" fmla="*/ 6096000 w 6096000"/>
                <a:gd name="connsiteY9" fmla="*/ 1121598 h 1121598"/>
                <a:gd name="connsiteX10" fmla="*/ 0 w 6096000"/>
                <a:gd name="connsiteY10" fmla="*/ 1121598 h 1121598"/>
                <a:gd name="connsiteX11" fmla="*/ 0 w 6096000"/>
                <a:gd name="connsiteY11" fmla="*/ 392817 h 1121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096000" h="1121598">
                  <a:moveTo>
                    <a:pt x="6096000" y="728781"/>
                  </a:moveTo>
                  <a:lnTo>
                    <a:pt x="3188200" y="728781"/>
                  </a:lnTo>
                  <a:lnTo>
                    <a:pt x="3188200" y="841198"/>
                  </a:lnTo>
                  <a:lnTo>
                    <a:pt x="3328399" y="841198"/>
                  </a:lnTo>
                  <a:lnTo>
                    <a:pt x="3048000" y="1121597"/>
                  </a:lnTo>
                  <a:lnTo>
                    <a:pt x="2767600" y="841198"/>
                  </a:lnTo>
                  <a:lnTo>
                    <a:pt x="2907800" y="841198"/>
                  </a:lnTo>
                  <a:lnTo>
                    <a:pt x="2907800" y="728781"/>
                  </a:lnTo>
                  <a:lnTo>
                    <a:pt x="0" y="728781"/>
                  </a:lnTo>
                  <a:lnTo>
                    <a:pt x="0" y="1"/>
                  </a:lnTo>
                  <a:lnTo>
                    <a:pt x="6096000" y="1"/>
                  </a:lnTo>
                  <a:lnTo>
                    <a:pt x="6096000" y="728781"/>
                  </a:lnTo>
                  <a:close/>
                </a:path>
              </a:pathLst>
            </a:custGeom>
            <a:solidFill>
              <a:srgbClr val="43FF43"/>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77799" tIns="177801" rIns="177800" bIns="570618" numCol="1" spcCol="1270" anchor="ctr" anchorCtr="0">
              <a:noAutofit/>
            </a:bodyPr>
            <a:lstStyle/>
            <a:p>
              <a:pPr algn="ctr" defTabSz="1111250">
                <a:lnSpc>
                  <a:spcPct val="90000"/>
                </a:lnSpc>
                <a:spcAft>
                  <a:spcPct val="35000"/>
                </a:spcAft>
              </a:pPr>
              <a:br>
                <a:rPr lang="en-CA" sz="500" b="1" dirty="0">
                  <a:solidFill>
                    <a:schemeClr val="tx1"/>
                  </a:solidFill>
                </a:rPr>
              </a:br>
              <a:endParaRPr lang="en-CA" sz="500" b="1" dirty="0">
                <a:solidFill>
                  <a:schemeClr val="tx1"/>
                </a:solidFill>
              </a:endParaRPr>
            </a:p>
            <a:p>
              <a:pPr algn="ctr" defTabSz="1111250">
                <a:lnSpc>
                  <a:spcPct val="90000"/>
                </a:lnSpc>
                <a:spcAft>
                  <a:spcPct val="35000"/>
                </a:spcAft>
              </a:pPr>
              <a:r>
                <a:rPr lang="en-CA" sz="1100" b="1" dirty="0">
                  <a:solidFill>
                    <a:schemeClr val="tx1"/>
                  </a:solidFill>
                </a:rPr>
                <a:t>Substitution</a:t>
              </a:r>
            </a:p>
          </p:txBody>
        </p:sp>
        <p:sp>
          <p:nvSpPr>
            <p:cNvPr id="8" name="Freeform 17">
              <a:extLst>
                <a:ext uri="{FF2B5EF4-FFF2-40B4-BE49-F238E27FC236}">
                  <a16:creationId xmlns:a16="http://schemas.microsoft.com/office/drawing/2014/main" id="{4C18A551-7F1F-4943-B702-87E3A385CC61}"/>
                </a:ext>
              </a:extLst>
            </p:cNvPr>
            <p:cNvSpPr/>
            <p:nvPr/>
          </p:nvSpPr>
          <p:spPr>
            <a:xfrm>
              <a:off x="2590800" y="1760028"/>
              <a:ext cx="4572000" cy="779793"/>
            </a:xfrm>
            <a:custGeom>
              <a:avLst/>
              <a:gdLst>
                <a:gd name="connsiteX0" fmla="*/ 0 w 6096000"/>
                <a:gd name="connsiteY0" fmla="*/ 392817 h 1121598"/>
                <a:gd name="connsiteX1" fmla="*/ 2907800 w 6096000"/>
                <a:gd name="connsiteY1" fmla="*/ 392817 h 1121598"/>
                <a:gd name="connsiteX2" fmla="*/ 2907800 w 6096000"/>
                <a:gd name="connsiteY2" fmla="*/ 280400 h 1121598"/>
                <a:gd name="connsiteX3" fmla="*/ 2767601 w 6096000"/>
                <a:gd name="connsiteY3" fmla="*/ 280400 h 1121598"/>
                <a:gd name="connsiteX4" fmla="*/ 3048000 w 6096000"/>
                <a:gd name="connsiteY4" fmla="*/ 0 h 1121598"/>
                <a:gd name="connsiteX5" fmla="*/ 3328400 w 6096000"/>
                <a:gd name="connsiteY5" fmla="*/ 280400 h 1121598"/>
                <a:gd name="connsiteX6" fmla="*/ 3188200 w 6096000"/>
                <a:gd name="connsiteY6" fmla="*/ 280400 h 1121598"/>
                <a:gd name="connsiteX7" fmla="*/ 3188200 w 6096000"/>
                <a:gd name="connsiteY7" fmla="*/ 392817 h 1121598"/>
                <a:gd name="connsiteX8" fmla="*/ 6096000 w 6096000"/>
                <a:gd name="connsiteY8" fmla="*/ 392817 h 1121598"/>
                <a:gd name="connsiteX9" fmla="*/ 6096000 w 6096000"/>
                <a:gd name="connsiteY9" fmla="*/ 1121598 h 1121598"/>
                <a:gd name="connsiteX10" fmla="*/ 0 w 6096000"/>
                <a:gd name="connsiteY10" fmla="*/ 1121598 h 1121598"/>
                <a:gd name="connsiteX11" fmla="*/ 0 w 6096000"/>
                <a:gd name="connsiteY11" fmla="*/ 392817 h 1121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096000" h="1121598">
                  <a:moveTo>
                    <a:pt x="6096000" y="728781"/>
                  </a:moveTo>
                  <a:lnTo>
                    <a:pt x="3188200" y="728781"/>
                  </a:lnTo>
                  <a:lnTo>
                    <a:pt x="3188200" y="841198"/>
                  </a:lnTo>
                  <a:lnTo>
                    <a:pt x="3328399" y="841198"/>
                  </a:lnTo>
                  <a:lnTo>
                    <a:pt x="3048000" y="1121597"/>
                  </a:lnTo>
                  <a:lnTo>
                    <a:pt x="2767600" y="841198"/>
                  </a:lnTo>
                  <a:lnTo>
                    <a:pt x="2907800" y="841198"/>
                  </a:lnTo>
                  <a:lnTo>
                    <a:pt x="2907800" y="728781"/>
                  </a:lnTo>
                  <a:lnTo>
                    <a:pt x="0" y="728781"/>
                  </a:lnTo>
                  <a:lnTo>
                    <a:pt x="0" y="1"/>
                  </a:lnTo>
                  <a:lnTo>
                    <a:pt x="6096000" y="1"/>
                  </a:lnTo>
                  <a:lnTo>
                    <a:pt x="6096000" y="728781"/>
                  </a:lnTo>
                  <a:close/>
                </a:path>
              </a:pathLst>
            </a:custGeom>
            <a:solidFill>
              <a:srgbClr val="FF0909"/>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77799" tIns="177801" rIns="177800" bIns="570617" numCol="1" spcCol="1270" anchor="ctr" anchorCtr="0">
              <a:noAutofit/>
            </a:bodyPr>
            <a:lstStyle/>
            <a:p>
              <a:pPr algn="ctr" defTabSz="1111250">
                <a:lnSpc>
                  <a:spcPct val="90000"/>
                </a:lnSpc>
                <a:spcAft>
                  <a:spcPct val="35000"/>
                </a:spcAft>
              </a:pPr>
              <a:br>
                <a:rPr lang="en-CA" sz="400" b="1" dirty="0">
                  <a:solidFill>
                    <a:schemeClr val="tx1"/>
                  </a:solidFill>
                </a:rPr>
              </a:br>
              <a:br>
                <a:rPr lang="en-CA" sz="400" b="1" dirty="0">
                  <a:solidFill>
                    <a:schemeClr val="tx1"/>
                  </a:solidFill>
                </a:rPr>
              </a:br>
              <a:r>
                <a:rPr lang="en-CA" sz="1100" b="1" dirty="0">
                  <a:solidFill>
                    <a:schemeClr val="tx1"/>
                  </a:solidFill>
                </a:rPr>
                <a:t>Elimination</a:t>
              </a:r>
            </a:p>
          </p:txBody>
        </p:sp>
        <p:sp>
          <p:nvSpPr>
            <p:cNvPr id="10" name="Freeform 19">
              <a:extLst>
                <a:ext uri="{FF2B5EF4-FFF2-40B4-BE49-F238E27FC236}">
                  <a16:creationId xmlns:a16="http://schemas.microsoft.com/office/drawing/2014/main" id="{07CF5475-D851-4E5C-BA0F-7B814FED724E}"/>
                </a:ext>
              </a:extLst>
            </p:cNvPr>
            <p:cNvSpPr/>
            <p:nvPr/>
          </p:nvSpPr>
          <p:spPr>
            <a:xfrm>
              <a:off x="2590796" y="4056047"/>
              <a:ext cx="4572000" cy="779793"/>
            </a:xfrm>
            <a:custGeom>
              <a:avLst/>
              <a:gdLst>
                <a:gd name="connsiteX0" fmla="*/ 0 w 6096000"/>
                <a:gd name="connsiteY0" fmla="*/ 392817 h 1121598"/>
                <a:gd name="connsiteX1" fmla="*/ 2907800 w 6096000"/>
                <a:gd name="connsiteY1" fmla="*/ 392817 h 1121598"/>
                <a:gd name="connsiteX2" fmla="*/ 2907800 w 6096000"/>
                <a:gd name="connsiteY2" fmla="*/ 280400 h 1121598"/>
                <a:gd name="connsiteX3" fmla="*/ 2767601 w 6096000"/>
                <a:gd name="connsiteY3" fmla="*/ 280400 h 1121598"/>
                <a:gd name="connsiteX4" fmla="*/ 3048000 w 6096000"/>
                <a:gd name="connsiteY4" fmla="*/ 0 h 1121598"/>
                <a:gd name="connsiteX5" fmla="*/ 3328400 w 6096000"/>
                <a:gd name="connsiteY5" fmla="*/ 280400 h 1121598"/>
                <a:gd name="connsiteX6" fmla="*/ 3188200 w 6096000"/>
                <a:gd name="connsiteY6" fmla="*/ 280400 h 1121598"/>
                <a:gd name="connsiteX7" fmla="*/ 3188200 w 6096000"/>
                <a:gd name="connsiteY7" fmla="*/ 392817 h 1121598"/>
                <a:gd name="connsiteX8" fmla="*/ 6096000 w 6096000"/>
                <a:gd name="connsiteY8" fmla="*/ 392817 h 1121598"/>
                <a:gd name="connsiteX9" fmla="*/ 6096000 w 6096000"/>
                <a:gd name="connsiteY9" fmla="*/ 1121598 h 1121598"/>
                <a:gd name="connsiteX10" fmla="*/ 0 w 6096000"/>
                <a:gd name="connsiteY10" fmla="*/ 1121598 h 1121598"/>
                <a:gd name="connsiteX11" fmla="*/ 0 w 6096000"/>
                <a:gd name="connsiteY11" fmla="*/ 392817 h 1121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096000" h="1121598">
                  <a:moveTo>
                    <a:pt x="6096000" y="728781"/>
                  </a:moveTo>
                  <a:lnTo>
                    <a:pt x="3188200" y="728781"/>
                  </a:lnTo>
                  <a:lnTo>
                    <a:pt x="3188200" y="841198"/>
                  </a:lnTo>
                  <a:lnTo>
                    <a:pt x="3328399" y="841198"/>
                  </a:lnTo>
                  <a:lnTo>
                    <a:pt x="3048000" y="1121597"/>
                  </a:lnTo>
                  <a:lnTo>
                    <a:pt x="2767600" y="841198"/>
                  </a:lnTo>
                  <a:lnTo>
                    <a:pt x="2907800" y="841198"/>
                  </a:lnTo>
                  <a:lnTo>
                    <a:pt x="2907800" y="728781"/>
                  </a:lnTo>
                  <a:lnTo>
                    <a:pt x="0" y="728781"/>
                  </a:lnTo>
                  <a:lnTo>
                    <a:pt x="0" y="1"/>
                  </a:lnTo>
                  <a:lnTo>
                    <a:pt x="6096000" y="1"/>
                  </a:lnTo>
                  <a:lnTo>
                    <a:pt x="6096000" y="728781"/>
                  </a:lnTo>
                  <a:close/>
                </a:path>
              </a:pathLst>
            </a:custGeom>
            <a:solidFill>
              <a:srgbClr val="FFD13F"/>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77799" tIns="177801" rIns="177800" bIns="570617" numCol="1" spcCol="1270" anchor="ctr" anchorCtr="0">
              <a:noAutofit/>
            </a:bodyPr>
            <a:lstStyle/>
            <a:p>
              <a:pPr algn="ctr" defTabSz="1111250">
                <a:lnSpc>
                  <a:spcPct val="90000"/>
                </a:lnSpc>
                <a:spcAft>
                  <a:spcPct val="35000"/>
                </a:spcAft>
              </a:pPr>
              <a:br>
                <a:rPr lang="en-CA" sz="500" b="1" dirty="0">
                  <a:solidFill>
                    <a:schemeClr val="tx1"/>
                  </a:solidFill>
                </a:rPr>
              </a:br>
              <a:endParaRPr lang="en-CA" sz="500" b="1" dirty="0">
                <a:solidFill>
                  <a:schemeClr val="tx1"/>
                </a:solidFill>
              </a:endParaRPr>
            </a:p>
            <a:p>
              <a:pPr algn="ctr" defTabSz="1111250">
                <a:lnSpc>
                  <a:spcPct val="90000"/>
                </a:lnSpc>
                <a:spcAft>
                  <a:spcPct val="35000"/>
                </a:spcAft>
              </a:pPr>
              <a:r>
                <a:rPr lang="en-CA" sz="1100" b="1" dirty="0">
                  <a:solidFill>
                    <a:schemeClr val="tx1"/>
                  </a:solidFill>
                </a:rPr>
                <a:t>Engineering Controls</a:t>
              </a:r>
            </a:p>
          </p:txBody>
        </p:sp>
      </p:grpSp>
      <p:sp>
        <p:nvSpPr>
          <p:cNvPr id="11" name="TextBox 10">
            <a:extLst>
              <a:ext uri="{FF2B5EF4-FFF2-40B4-BE49-F238E27FC236}">
                <a16:creationId xmlns:a16="http://schemas.microsoft.com/office/drawing/2014/main" id="{14BC3550-E90F-4851-894B-FFEFF981E2B4}"/>
              </a:ext>
            </a:extLst>
          </p:cNvPr>
          <p:cNvSpPr txBox="1"/>
          <p:nvPr/>
        </p:nvSpPr>
        <p:spPr>
          <a:xfrm>
            <a:off x="4348757" y="560869"/>
            <a:ext cx="1951175" cy="4508927"/>
          </a:xfrm>
          <a:prstGeom prst="rect">
            <a:avLst/>
          </a:prstGeom>
          <a:noFill/>
        </p:spPr>
        <p:txBody>
          <a:bodyPr wrap="none" rtlCol="0">
            <a:spAutoFit/>
          </a:bodyPr>
          <a:lstStyle/>
          <a:p>
            <a:r>
              <a:rPr lang="en-CA" sz="28700" dirty="0">
                <a:solidFill>
                  <a:schemeClr val="bg1">
                    <a:lumMod val="75000"/>
                  </a:schemeClr>
                </a:solidFill>
                <a:latin typeface="Symbol" panose="05050102010706020507" pitchFamily="18" charset="2"/>
                <a:cs typeface="Times New Roman" panose="02020603050405020304" pitchFamily="18" charset="0"/>
              </a:rPr>
              <a:t>{</a:t>
            </a:r>
          </a:p>
        </p:txBody>
      </p:sp>
      <p:sp>
        <p:nvSpPr>
          <p:cNvPr id="13" name="TextBox 12">
            <a:extLst>
              <a:ext uri="{FF2B5EF4-FFF2-40B4-BE49-F238E27FC236}">
                <a16:creationId xmlns:a16="http://schemas.microsoft.com/office/drawing/2014/main" id="{DF68EEDD-93F4-4CD5-B9D2-DEA29D6077AE}"/>
              </a:ext>
            </a:extLst>
          </p:cNvPr>
          <p:cNvSpPr txBox="1"/>
          <p:nvPr/>
        </p:nvSpPr>
        <p:spPr>
          <a:xfrm>
            <a:off x="2964813" y="3081401"/>
            <a:ext cx="1985963" cy="400110"/>
          </a:xfrm>
          <a:prstGeom prst="rect">
            <a:avLst/>
          </a:prstGeom>
          <a:noFill/>
        </p:spPr>
        <p:txBody>
          <a:bodyPr wrap="square" rtlCol="0">
            <a:spAutoFit/>
          </a:bodyPr>
          <a:lstStyle/>
          <a:p>
            <a:r>
              <a:rPr lang="en-CA" sz="2000" dirty="0"/>
              <a:t>Prevention</a:t>
            </a:r>
          </a:p>
        </p:txBody>
      </p:sp>
      <p:sp>
        <p:nvSpPr>
          <p:cNvPr id="14" name="TextBox 13">
            <a:extLst>
              <a:ext uri="{FF2B5EF4-FFF2-40B4-BE49-F238E27FC236}">
                <a16:creationId xmlns:a16="http://schemas.microsoft.com/office/drawing/2014/main" id="{D2D49102-1843-43F3-9F8C-0220F6B482E6}"/>
              </a:ext>
            </a:extLst>
          </p:cNvPr>
          <p:cNvSpPr txBox="1"/>
          <p:nvPr/>
        </p:nvSpPr>
        <p:spPr>
          <a:xfrm>
            <a:off x="1939631" y="5371838"/>
            <a:ext cx="3930732" cy="400110"/>
          </a:xfrm>
          <a:prstGeom prst="rect">
            <a:avLst/>
          </a:prstGeom>
          <a:noFill/>
        </p:spPr>
        <p:txBody>
          <a:bodyPr wrap="square" rtlCol="0">
            <a:spAutoFit/>
          </a:bodyPr>
          <a:lstStyle/>
          <a:p>
            <a:r>
              <a:rPr lang="en-CA" sz="2000" dirty="0"/>
              <a:t>Personal Protective Equipment</a:t>
            </a:r>
          </a:p>
        </p:txBody>
      </p:sp>
      <p:sp>
        <p:nvSpPr>
          <p:cNvPr id="15" name="Freeform 18">
            <a:extLst>
              <a:ext uri="{FF2B5EF4-FFF2-40B4-BE49-F238E27FC236}">
                <a16:creationId xmlns:a16="http://schemas.microsoft.com/office/drawing/2014/main" id="{22D86BFC-FB41-40DC-9551-C15A21B1F04D}"/>
              </a:ext>
            </a:extLst>
          </p:cNvPr>
          <p:cNvSpPr/>
          <p:nvPr/>
        </p:nvSpPr>
        <p:spPr>
          <a:xfrm>
            <a:off x="5956958" y="2222420"/>
            <a:ext cx="3028946" cy="768044"/>
          </a:xfrm>
          <a:custGeom>
            <a:avLst/>
            <a:gdLst>
              <a:gd name="connsiteX0" fmla="*/ 0 w 6096000"/>
              <a:gd name="connsiteY0" fmla="*/ 392817 h 1121598"/>
              <a:gd name="connsiteX1" fmla="*/ 2907800 w 6096000"/>
              <a:gd name="connsiteY1" fmla="*/ 392817 h 1121598"/>
              <a:gd name="connsiteX2" fmla="*/ 2907800 w 6096000"/>
              <a:gd name="connsiteY2" fmla="*/ 280400 h 1121598"/>
              <a:gd name="connsiteX3" fmla="*/ 2767601 w 6096000"/>
              <a:gd name="connsiteY3" fmla="*/ 280400 h 1121598"/>
              <a:gd name="connsiteX4" fmla="*/ 3048000 w 6096000"/>
              <a:gd name="connsiteY4" fmla="*/ 0 h 1121598"/>
              <a:gd name="connsiteX5" fmla="*/ 3328400 w 6096000"/>
              <a:gd name="connsiteY5" fmla="*/ 280400 h 1121598"/>
              <a:gd name="connsiteX6" fmla="*/ 3188200 w 6096000"/>
              <a:gd name="connsiteY6" fmla="*/ 280400 h 1121598"/>
              <a:gd name="connsiteX7" fmla="*/ 3188200 w 6096000"/>
              <a:gd name="connsiteY7" fmla="*/ 392817 h 1121598"/>
              <a:gd name="connsiteX8" fmla="*/ 6096000 w 6096000"/>
              <a:gd name="connsiteY8" fmla="*/ 392817 h 1121598"/>
              <a:gd name="connsiteX9" fmla="*/ 6096000 w 6096000"/>
              <a:gd name="connsiteY9" fmla="*/ 1121598 h 1121598"/>
              <a:gd name="connsiteX10" fmla="*/ 0 w 6096000"/>
              <a:gd name="connsiteY10" fmla="*/ 1121598 h 1121598"/>
              <a:gd name="connsiteX11" fmla="*/ 0 w 6096000"/>
              <a:gd name="connsiteY11" fmla="*/ 392817 h 1121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096000" h="1121598">
                <a:moveTo>
                  <a:pt x="6096000" y="728781"/>
                </a:moveTo>
                <a:lnTo>
                  <a:pt x="3188200" y="728781"/>
                </a:lnTo>
                <a:lnTo>
                  <a:pt x="3188200" y="841198"/>
                </a:lnTo>
                <a:lnTo>
                  <a:pt x="3328399" y="841198"/>
                </a:lnTo>
                <a:lnTo>
                  <a:pt x="3048000" y="1121597"/>
                </a:lnTo>
                <a:lnTo>
                  <a:pt x="2767600" y="841198"/>
                </a:lnTo>
                <a:lnTo>
                  <a:pt x="2907800" y="841198"/>
                </a:lnTo>
                <a:lnTo>
                  <a:pt x="2907800" y="728781"/>
                </a:lnTo>
                <a:lnTo>
                  <a:pt x="0" y="728781"/>
                </a:lnTo>
                <a:lnTo>
                  <a:pt x="0" y="1"/>
                </a:lnTo>
                <a:lnTo>
                  <a:pt x="6096000" y="1"/>
                </a:lnTo>
                <a:lnTo>
                  <a:pt x="6096000" y="728781"/>
                </a:lnTo>
                <a:close/>
              </a:path>
            </a:pathLst>
          </a:custGeom>
          <a:solidFill>
            <a:srgbClr val="2D73FF"/>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77799" tIns="177801" rIns="177800" bIns="570617" numCol="1" spcCol="1270" anchor="ctr" anchorCtr="0">
            <a:noAutofit/>
          </a:bodyPr>
          <a:lstStyle/>
          <a:p>
            <a:pPr algn="ctr" defTabSz="1111250">
              <a:lnSpc>
                <a:spcPct val="90000"/>
              </a:lnSpc>
              <a:spcBef>
                <a:spcPct val="0"/>
              </a:spcBef>
              <a:spcAft>
                <a:spcPct val="35000"/>
              </a:spcAft>
            </a:pPr>
            <a:br>
              <a:rPr lang="en-CA" sz="600" b="1" dirty="0">
                <a:solidFill>
                  <a:schemeClr val="tx1"/>
                </a:solidFill>
              </a:rPr>
            </a:br>
            <a:endParaRPr lang="en-CA" sz="600" b="1" dirty="0">
              <a:solidFill>
                <a:schemeClr val="tx1"/>
              </a:solidFill>
            </a:endParaRPr>
          </a:p>
          <a:p>
            <a:pPr algn="ctr" defTabSz="1111250">
              <a:lnSpc>
                <a:spcPct val="90000"/>
              </a:lnSpc>
              <a:spcBef>
                <a:spcPct val="0"/>
              </a:spcBef>
              <a:spcAft>
                <a:spcPct val="35000"/>
              </a:spcAft>
            </a:pPr>
            <a:r>
              <a:rPr lang="en-CA" sz="1100" b="1" dirty="0">
                <a:solidFill>
                  <a:schemeClr val="bg1"/>
                </a:solidFill>
              </a:rPr>
              <a:t>Isolation</a:t>
            </a:r>
          </a:p>
        </p:txBody>
      </p:sp>
      <p:pic>
        <p:nvPicPr>
          <p:cNvPr id="9" name="Audio 8">
            <a:hlinkClick r:id="" action="ppaction://media"/>
            <a:extLst>
              <a:ext uri="{FF2B5EF4-FFF2-40B4-BE49-F238E27FC236}">
                <a16:creationId xmlns:a16="http://schemas.microsoft.com/office/drawing/2014/main" id="{DAA0B62E-9A9C-4A32-9DD3-F0264C84964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1881080742"/>
      </p:ext>
    </p:extLst>
  </p:cSld>
  <p:clrMapOvr>
    <a:masterClrMapping/>
  </p:clrMapOvr>
  <mc:AlternateContent xmlns:mc="http://schemas.openxmlformats.org/markup-compatibility/2006" xmlns:p14="http://schemas.microsoft.com/office/powerpoint/2010/main">
    <mc:Choice Requires="p14">
      <p:transition spd="slow" p14:dur="2000" advTm="25809"/>
    </mc:Choice>
    <mc:Fallback xmlns="">
      <p:transition spd="slow" advTm="2580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02358F-7916-4CB9-AC80-23CFD23379CC}"/>
              </a:ext>
            </a:extLst>
          </p:cNvPr>
          <p:cNvSpPr>
            <a:spLocks noGrp="1"/>
          </p:cNvSpPr>
          <p:nvPr>
            <p:ph type="title"/>
          </p:nvPr>
        </p:nvSpPr>
        <p:spPr/>
        <p:txBody>
          <a:bodyPr/>
          <a:lstStyle/>
          <a:p>
            <a:r>
              <a:rPr lang="en-CA" dirty="0"/>
              <a:t>Risk Assessment</a:t>
            </a:r>
          </a:p>
        </p:txBody>
      </p:sp>
      <p:sp>
        <p:nvSpPr>
          <p:cNvPr id="3" name="Content Placeholder 2">
            <a:extLst>
              <a:ext uri="{FF2B5EF4-FFF2-40B4-BE49-F238E27FC236}">
                <a16:creationId xmlns:a16="http://schemas.microsoft.com/office/drawing/2014/main" id="{BCF32CE3-3D0B-44EB-B281-74CCBC6F311B}"/>
              </a:ext>
            </a:extLst>
          </p:cNvPr>
          <p:cNvSpPr>
            <a:spLocks noGrp="1"/>
          </p:cNvSpPr>
          <p:nvPr>
            <p:ph idx="1"/>
          </p:nvPr>
        </p:nvSpPr>
        <p:spPr/>
        <p:txBody>
          <a:bodyPr/>
          <a:lstStyle/>
          <a:p>
            <a:r>
              <a:rPr lang="en-CA" dirty="0"/>
              <a:t>Required to reduce the likelihood of injury to the worker or damage to equipment</a:t>
            </a:r>
          </a:p>
          <a:p>
            <a:r>
              <a:rPr lang="en-CA" dirty="0"/>
              <a:t>To ensure that hazards are properly identified with regard to their severity and the likelihood of their occurrence.</a:t>
            </a:r>
          </a:p>
          <a:p>
            <a:r>
              <a:rPr lang="en-CA" dirty="0"/>
              <a:t>Once the hazards have been identified, the risk can be identified</a:t>
            </a:r>
          </a:p>
          <a:p>
            <a:r>
              <a:rPr lang="en-CA" dirty="0"/>
              <a:t>Control measures are then implemented</a:t>
            </a:r>
          </a:p>
        </p:txBody>
      </p:sp>
      <p:sp>
        <p:nvSpPr>
          <p:cNvPr id="4" name="Slide Number Placeholder 3"/>
          <p:cNvSpPr>
            <a:spLocks noGrp="1"/>
          </p:cNvSpPr>
          <p:nvPr>
            <p:ph type="sldNum" sz="quarter" idx="12"/>
          </p:nvPr>
        </p:nvSpPr>
        <p:spPr/>
        <p:txBody>
          <a:bodyPr/>
          <a:lstStyle/>
          <a:p>
            <a:fld id="{C729EF0D-FBFE-43F5-B1BA-BA3C27CE9986}" type="slidenum">
              <a:rPr lang="en-CA" smtClean="0"/>
              <a:pPr/>
              <a:t>37</a:t>
            </a:fld>
            <a:endParaRPr lang="en-CA"/>
          </a:p>
        </p:txBody>
      </p:sp>
      <p:pic>
        <p:nvPicPr>
          <p:cNvPr id="5" name="Audio 4">
            <a:hlinkClick r:id="" action="ppaction://media"/>
            <a:extLst>
              <a:ext uri="{FF2B5EF4-FFF2-40B4-BE49-F238E27FC236}">
                <a16:creationId xmlns:a16="http://schemas.microsoft.com/office/drawing/2014/main" id="{10DE2634-75D2-485A-B2E6-49B22C4BB6D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3099962006"/>
      </p:ext>
    </p:extLst>
  </p:cSld>
  <p:clrMapOvr>
    <a:masterClrMapping/>
  </p:clrMapOvr>
  <mc:AlternateContent xmlns:mc="http://schemas.openxmlformats.org/markup-compatibility/2006" xmlns:p14="http://schemas.microsoft.com/office/powerpoint/2010/main">
    <mc:Choice Requires="p14">
      <p:transition spd="slow" p14:dur="2000" advTm="22961"/>
    </mc:Choice>
    <mc:Fallback xmlns="">
      <p:transition spd="slow" advTm="2296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24AC08-568C-432C-8D68-F2F04C369D03}"/>
              </a:ext>
            </a:extLst>
          </p:cNvPr>
          <p:cNvSpPr>
            <a:spLocks noGrp="1"/>
          </p:cNvSpPr>
          <p:nvPr>
            <p:ph type="title"/>
          </p:nvPr>
        </p:nvSpPr>
        <p:spPr/>
        <p:txBody>
          <a:bodyPr/>
          <a:lstStyle/>
          <a:p>
            <a:r>
              <a:rPr lang="en-CA" dirty="0"/>
              <a:t>Elimination</a:t>
            </a:r>
          </a:p>
        </p:txBody>
      </p:sp>
      <p:sp>
        <p:nvSpPr>
          <p:cNvPr id="3" name="Slide Number Placeholder 2"/>
          <p:cNvSpPr>
            <a:spLocks noGrp="1"/>
          </p:cNvSpPr>
          <p:nvPr>
            <p:ph type="sldNum" sz="quarter" idx="12"/>
          </p:nvPr>
        </p:nvSpPr>
        <p:spPr/>
        <p:txBody>
          <a:bodyPr/>
          <a:lstStyle/>
          <a:p>
            <a:fld id="{C729EF0D-FBFE-43F5-B1BA-BA3C27CE9986}" type="slidenum">
              <a:rPr lang="en-CA" smtClean="0"/>
              <a:pPr/>
              <a:t>38</a:t>
            </a:fld>
            <a:endParaRPr lang="en-CA"/>
          </a:p>
        </p:txBody>
      </p:sp>
      <p:grpSp>
        <p:nvGrpSpPr>
          <p:cNvPr id="4" name="Group 3">
            <a:extLst>
              <a:ext uri="{FF2B5EF4-FFF2-40B4-BE49-F238E27FC236}">
                <a16:creationId xmlns:a16="http://schemas.microsoft.com/office/drawing/2014/main" id="{73570785-EDD4-4A2E-90A7-F883F7287B36}"/>
              </a:ext>
            </a:extLst>
          </p:cNvPr>
          <p:cNvGrpSpPr/>
          <p:nvPr/>
        </p:nvGrpSpPr>
        <p:grpSpPr>
          <a:xfrm>
            <a:off x="2852318" y="3090143"/>
            <a:ext cx="2257425" cy="510541"/>
            <a:chOff x="0" y="0"/>
            <a:chExt cx="3009900" cy="510541"/>
          </a:xfrm>
        </p:grpSpPr>
        <p:sp>
          <p:nvSpPr>
            <p:cNvPr id="5" name="Rectangle 4">
              <a:extLst>
                <a:ext uri="{FF2B5EF4-FFF2-40B4-BE49-F238E27FC236}">
                  <a16:creationId xmlns:a16="http://schemas.microsoft.com/office/drawing/2014/main" id="{4A185A84-0A98-4D8C-8563-BA5C6AC050E4}"/>
                </a:ext>
              </a:extLst>
            </p:cNvPr>
            <p:cNvSpPr/>
            <p:nvPr/>
          </p:nvSpPr>
          <p:spPr>
            <a:xfrm>
              <a:off x="0" y="0"/>
              <a:ext cx="3009900" cy="510541"/>
            </a:xfrm>
            <a:prstGeom prst="rect">
              <a:avLst/>
            </a:prstGeom>
            <a:solidFill>
              <a:srgbClr val="FF0909"/>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TextBox 5">
              <a:extLst>
                <a:ext uri="{FF2B5EF4-FFF2-40B4-BE49-F238E27FC236}">
                  <a16:creationId xmlns:a16="http://schemas.microsoft.com/office/drawing/2014/main" id="{FA165254-CA02-4D25-9654-A3959FDE14B3}"/>
                </a:ext>
              </a:extLst>
            </p:cNvPr>
            <p:cNvSpPr txBox="1"/>
            <p:nvPr/>
          </p:nvSpPr>
          <p:spPr>
            <a:xfrm>
              <a:off x="0" y="0"/>
              <a:ext cx="3009900" cy="51054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8016" tIns="128016" rIns="128016" bIns="128016" numCol="1" spcCol="1270" anchor="ctr" anchorCtr="0">
              <a:noAutofit/>
            </a:bodyPr>
            <a:lstStyle/>
            <a:p>
              <a:pPr algn="ctr" defTabSz="800100">
                <a:lnSpc>
                  <a:spcPct val="90000"/>
                </a:lnSpc>
                <a:spcBef>
                  <a:spcPct val="0"/>
                </a:spcBef>
                <a:spcAft>
                  <a:spcPct val="35000"/>
                </a:spcAft>
              </a:pPr>
              <a:r>
                <a:rPr lang="en-CA" b="1" dirty="0">
                  <a:solidFill>
                    <a:schemeClr val="bg1"/>
                  </a:solidFill>
                </a:rPr>
                <a:t>Elimination</a:t>
              </a:r>
            </a:p>
          </p:txBody>
        </p:sp>
      </p:grpSp>
      <p:grpSp>
        <p:nvGrpSpPr>
          <p:cNvPr id="7" name="Group 6">
            <a:extLst>
              <a:ext uri="{FF2B5EF4-FFF2-40B4-BE49-F238E27FC236}">
                <a16:creationId xmlns:a16="http://schemas.microsoft.com/office/drawing/2014/main" id="{DC6016C0-5373-4B35-8AF7-2A3A90C78E4F}"/>
              </a:ext>
            </a:extLst>
          </p:cNvPr>
          <p:cNvGrpSpPr/>
          <p:nvPr/>
        </p:nvGrpSpPr>
        <p:grpSpPr>
          <a:xfrm>
            <a:off x="6224167" y="2529394"/>
            <a:ext cx="3352018" cy="1851543"/>
            <a:chOff x="0" y="17175"/>
            <a:chExt cx="4469358" cy="1851543"/>
          </a:xfrm>
        </p:grpSpPr>
        <p:sp>
          <p:nvSpPr>
            <p:cNvPr id="8" name="Rectangle 7">
              <a:extLst>
                <a:ext uri="{FF2B5EF4-FFF2-40B4-BE49-F238E27FC236}">
                  <a16:creationId xmlns:a16="http://schemas.microsoft.com/office/drawing/2014/main" id="{013E0769-3DA0-4F91-A9BB-1A8104D92DF0}"/>
                </a:ext>
              </a:extLst>
            </p:cNvPr>
            <p:cNvSpPr/>
            <p:nvPr/>
          </p:nvSpPr>
          <p:spPr>
            <a:xfrm>
              <a:off x="0" y="17175"/>
              <a:ext cx="4076700" cy="1489649"/>
            </a:xfrm>
            <a:prstGeom prst="rect">
              <a:avLst/>
            </a:prstGeom>
            <a:solidFill>
              <a:srgbClr val="FF0909"/>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9" name="TextBox 8">
              <a:extLst>
                <a:ext uri="{FF2B5EF4-FFF2-40B4-BE49-F238E27FC236}">
                  <a16:creationId xmlns:a16="http://schemas.microsoft.com/office/drawing/2014/main" id="{9766D8B6-7E7B-4CA4-9D29-A42CF6EDD410}"/>
                </a:ext>
              </a:extLst>
            </p:cNvPr>
            <p:cNvSpPr txBox="1"/>
            <p:nvPr/>
          </p:nvSpPr>
          <p:spPr>
            <a:xfrm>
              <a:off x="0" y="17175"/>
              <a:ext cx="4469358" cy="185154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8016" tIns="0" rIns="128016" bIns="144000" numCol="1" spcCol="1270" anchor="ctr" anchorCtr="0">
              <a:noAutofit/>
            </a:bodyPr>
            <a:lstStyle/>
            <a:p>
              <a:pPr defTabSz="800100">
                <a:lnSpc>
                  <a:spcPct val="90000"/>
                </a:lnSpc>
                <a:spcBef>
                  <a:spcPct val="0"/>
                </a:spcBef>
                <a:spcAft>
                  <a:spcPct val="35000"/>
                </a:spcAft>
              </a:pPr>
              <a:r>
                <a:rPr lang="en-CA" dirty="0">
                  <a:solidFill>
                    <a:schemeClr val="bg1"/>
                  </a:solidFill>
                  <a:latin typeface="Times New Roman" pitchFamily="18" charset="0"/>
                  <a:cs typeface="Times New Roman" pitchFamily="18" charset="0"/>
                </a:rPr>
                <a:t>- The total removal of hazards</a:t>
              </a:r>
            </a:p>
            <a:p>
              <a:pPr defTabSz="800100">
                <a:lnSpc>
                  <a:spcPct val="90000"/>
                </a:lnSpc>
                <a:spcBef>
                  <a:spcPct val="0"/>
                </a:spcBef>
                <a:spcAft>
                  <a:spcPct val="35000"/>
                </a:spcAft>
              </a:pPr>
              <a:r>
                <a:rPr lang="en-CA" dirty="0">
                  <a:solidFill>
                    <a:schemeClr val="bg1"/>
                  </a:solidFill>
                  <a:latin typeface="Times New Roman" pitchFamily="18" charset="0"/>
                  <a:cs typeface="Times New Roman" pitchFamily="18" charset="0"/>
                </a:rPr>
                <a:t>- Makes all identified possible  </a:t>
              </a:r>
              <a:br>
                <a:rPr lang="en-CA" dirty="0">
                  <a:solidFill>
                    <a:schemeClr val="bg1"/>
                  </a:solidFill>
                  <a:latin typeface="Times New Roman" pitchFamily="18" charset="0"/>
                  <a:cs typeface="Times New Roman" pitchFamily="18" charset="0"/>
                </a:rPr>
              </a:br>
              <a:r>
                <a:rPr lang="en-CA" dirty="0">
                  <a:solidFill>
                    <a:schemeClr val="bg1"/>
                  </a:solidFill>
                  <a:latin typeface="Times New Roman" pitchFamily="18" charset="0"/>
                  <a:cs typeface="Times New Roman" pitchFamily="18" charset="0"/>
                </a:rPr>
                <a:t>  injury or health affects </a:t>
              </a:r>
              <a:br>
                <a:rPr lang="en-CA" dirty="0">
                  <a:solidFill>
                    <a:schemeClr val="bg1"/>
                  </a:solidFill>
                  <a:latin typeface="Times New Roman" pitchFamily="18" charset="0"/>
                  <a:cs typeface="Times New Roman" pitchFamily="18" charset="0"/>
                </a:rPr>
              </a:br>
              <a:r>
                <a:rPr lang="en-CA" dirty="0">
                  <a:solidFill>
                    <a:schemeClr val="bg1"/>
                  </a:solidFill>
                  <a:latin typeface="Times New Roman" pitchFamily="18" charset="0"/>
                  <a:cs typeface="Times New Roman" pitchFamily="18" charset="0"/>
                </a:rPr>
                <a:t>  impossible</a:t>
              </a:r>
            </a:p>
            <a:p>
              <a:pPr defTabSz="800100">
                <a:lnSpc>
                  <a:spcPct val="90000"/>
                </a:lnSpc>
                <a:spcBef>
                  <a:spcPct val="0"/>
                </a:spcBef>
                <a:spcAft>
                  <a:spcPct val="35000"/>
                </a:spcAft>
              </a:pPr>
              <a:r>
                <a:rPr lang="en-CA" dirty="0">
                  <a:solidFill>
                    <a:schemeClr val="bg1"/>
                  </a:solidFill>
                  <a:latin typeface="Times New Roman" pitchFamily="18" charset="0"/>
                  <a:cs typeface="Times New Roman" pitchFamily="18" charset="0"/>
                </a:rPr>
                <a:t>- All other controls no longer required</a:t>
              </a:r>
            </a:p>
          </p:txBody>
        </p:sp>
      </p:grpSp>
      <p:sp>
        <p:nvSpPr>
          <p:cNvPr id="10" name="Right Arrow 2">
            <a:extLst>
              <a:ext uri="{FF2B5EF4-FFF2-40B4-BE49-F238E27FC236}">
                <a16:creationId xmlns:a16="http://schemas.microsoft.com/office/drawing/2014/main" id="{6820301F-5DEF-491E-B935-ABF126B43B1B}"/>
              </a:ext>
            </a:extLst>
          </p:cNvPr>
          <p:cNvSpPr/>
          <p:nvPr/>
        </p:nvSpPr>
        <p:spPr>
          <a:xfrm flipV="1">
            <a:off x="5266904" y="3090140"/>
            <a:ext cx="800100" cy="5105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pic>
        <p:nvPicPr>
          <p:cNvPr id="11" name="Audio 10">
            <a:hlinkClick r:id="" action="ppaction://media"/>
            <a:extLst>
              <a:ext uri="{FF2B5EF4-FFF2-40B4-BE49-F238E27FC236}">
                <a16:creationId xmlns:a16="http://schemas.microsoft.com/office/drawing/2014/main" id="{F96546EC-620D-4E54-97F2-43C8919E16E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4269110196"/>
      </p:ext>
    </p:extLst>
  </p:cSld>
  <p:clrMapOvr>
    <a:masterClrMapping/>
  </p:clrMapOvr>
  <mc:AlternateContent xmlns:mc="http://schemas.openxmlformats.org/markup-compatibility/2006" xmlns:p14="http://schemas.microsoft.com/office/powerpoint/2010/main">
    <mc:Choice Requires="p14">
      <p:transition spd="slow" p14:dur="2000" advTm="24141"/>
    </mc:Choice>
    <mc:Fallback xmlns="">
      <p:transition spd="slow" advTm="241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7B0F86-7641-4E2D-B747-7B0CD1C7614A}"/>
              </a:ext>
            </a:extLst>
          </p:cNvPr>
          <p:cNvSpPr>
            <a:spLocks noGrp="1"/>
          </p:cNvSpPr>
          <p:nvPr>
            <p:ph type="title"/>
          </p:nvPr>
        </p:nvSpPr>
        <p:spPr/>
        <p:txBody>
          <a:bodyPr/>
          <a:lstStyle/>
          <a:p>
            <a:r>
              <a:rPr lang="en-CA" dirty="0"/>
              <a:t>Substitution</a:t>
            </a:r>
          </a:p>
        </p:txBody>
      </p:sp>
      <p:sp>
        <p:nvSpPr>
          <p:cNvPr id="3" name="Slide Number Placeholder 2"/>
          <p:cNvSpPr>
            <a:spLocks noGrp="1"/>
          </p:cNvSpPr>
          <p:nvPr>
            <p:ph type="sldNum" sz="quarter" idx="12"/>
          </p:nvPr>
        </p:nvSpPr>
        <p:spPr/>
        <p:txBody>
          <a:bodyPr/>
          <a:lstStyle/>
          <a:p>
            <a:fld id="{C729EF0D-FBFE-43F5-B1BA-BA3C27CE9986}" type="slidenum">
              <a:rPr lang="en-CA" smtClean="0"/>
              <a:pPr/>
              <a:t>39</a:t>
            </a:fld>
            <a:endParaRPr lang="en-CA"/>
          </a:p>
        </p:txBody>
      </p:sp>
      <p:graphicFrame>
        <p:nvGraphicFramePr>
          <p:cNvPr id="5" name="Diagram 4">
            <a:extLst>
              <a:ext uri="{FF2B5EF4-FFF2-40B4-BE49-F238E27FC236}">
                <a16:creationId xmlns:a16="http://schemas.microsoft.com/office/drawing/2014/main" id="{8C34BDE7-5373-4C7F-9606-9E139B9ACDA1}"/>
              </a:ext>
            </a:extLst>
          </p:cNvPr>
          <p:cNvGraphicFramePr/>
          <p:nvPr/>
        </p:nvGraphicFramePr>
        <p:xfrm>
          <a:off x="2866168" y="3101763"/>
          <a:ext cx="2257425" cy="61264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6" name="Diagram 5">
            <a:extLst>
              <a:ext uri="{FF2B5EF4-FFF2-40B4-BE49-F238E27FC236}">
                <a16:creationId xmlns:a16="http://schemas.microsoft.com/office/drawing/2014/main" id="{213D616F-03B8-4408-9962-454331B65148}"/>
              </a:ext>
            </a:extLst>
          </p:cNvPr>
          <p:cNvGraphicFramePr/>
          <p:nvPr>
            <p:extLst>
              <p:ext uri="{D42A27DB-BD31-4B8C-83A1-F6EECF244321}">
                <p14:modId xmlns:p14="http://schemas.microsoft.com/office/powerpoint/2010/main" val="1485041223"/>
              </p:ext>
            </p:extLst>
          </p:nvPr>
        </p:nvGraphicFramePr>
        <p:xfrm>
          <a:off x="5937980" y="2493685"/>
          <a:ext cx="3733728" cy="1828800"/>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
        <p:nvSpPr>
          <p:cNvPr id="7" name="Right Arrow 2">
            <a:extLst>
              <a:ext uri="{FF2B5EF4-FFF2-40B4-BE49-F238E27FC236}">
                <a16:creationId xmlns:a16="http://schemas.microsoft.com/office/drawing/2014/main" id="{0634AC68-535B-4939-8454-5313AE118FED}"/>
              </a:ext>
            </a:extLst>
          </p:cNvPr>
          <p:cNvSpPr/>
          <p:nvPr/>
        </p:nvSpPr>
        <p:spPr>
          <a:xfrm>
            <a:off x="5316473" y="3201585"/>
            <a:ext cx="400050" cy="23774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pic>
        <p:nvPicPr>
          <p:cNvPr id="8" name="Audio 7">
            <a:hlinkClick r:id="" action="ppaction://media"/>
            <a:extLst>
              <a:ext uri="{FF2B5EF4-FFF2-40B4-BE49-F238E27FC236}">
                <a16:creationId xmlns:a16="http://schemas.microsoft.com/office/drawing/2014/main" id="{2A89A0F2-99DB-4B22-AE93-38F0805F1BEE}"/>
              </a:ext>
            </a:extLst>
          </p:cNvPr>
          <p:cNvPicPr>
            <a:picLocks noChangeAspect="1"/>
          </p:cNvPicPr>
          <p:nvPr>
            <a:audioFile r:link="rId2"/>
            <p:extLst>
              <p:ext uri="{DAA4B4D4-6D71-4841-9C94-3DE7FCFB9230}">
                <p14:media xmlns:p14="http://schemas.microsoft.com/office/powerpoint/2010/main" r:embed="rId1"/>
              </p:ext>
            </p:extLst>
          </p:nvPr>
        </p:nvPicPr>
        <p:blipFill>
          <a:blip r:embed="rId14"/>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2924935054"/>
      </p:ext>
    </p:extLst>
  </p:cSld>
  <p:clrMapOvr>
    <a:masterClrMapping/>
  </p:clrMapOvr>
  <mc:AlternateContent xmlns:mc="http://schemas.openxmlformats.org/markup-compatibility/2006" xmlns:p14="http://schemas.microsoft.com/office/powerpoint/2010/main">
    <mc:Choice Requires="p14">
      <p:transition spd="slow" p14:dur="2000" advTm="19937"/>
    </mc:Choice>
    <mc:Fallback xmlns="">
      <p:transition spd="slow" advTm="1993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F48926-4586-49E5-8A5C-E95CF65C9490}"/>
              </a:ext>
            </a:extLst>
          </p:cNvPr>
          <p:cNvSpPr>
            <a:spLocks noGrp="1"/>
          </p:cNvSpPr>
          <p:nvPr>
            <p:ph type="title"/>
          </p:nvPr>
        </p:nvSpPr>
        <p:spPr/>
        <p:txBody>
          <a:bodyPr/>
          <a:lstStyle/>
          <a:p>
            <a:r>
              <a:rPr lang="en-CA" dirty="0"/>
              <a:t>Isolation</a:t>
            </a:r>
          </a:p>
        </p:txBody>
      </p:sp>
      <p:sp>
        <p:nvSpPr>
          <p:cNvPr id="3" name="Slide Number Placeholder 2"/>
          <p:cNvSpPr>
            <a:spLocks noGrp="1"/>
          </p:cNvSpPr>
          <p:nvPr>
            <p:ph type="sldNum" sz="quarter" idx="12"/>
          </p:nvPr>
        </p:nvSpPr>
        <p:spPr/>
        <p:txBody>
          <a:bodyPr/>
          <a:lstStyle/>
          <a:p>
            <a:fld id="{C729EF0D-FBFE-43F5-B1BA-BA3C27CE9986}" type="slidenum">
              <a:rPr lang="en-CA" smtClean="0"/>
              <a:pPr/>
              <a:t>40</a:t>
            </a:fld>
            <a:endParaRPr lang="en-CA"/>
          </a:p>
        </p:txBody>
      </p:sp>
      <p:grpSp>
        <p:nvGrpSpPr>
          <p:cNvPr id="6" name="Group 5">
            <a:extLst>
              <a:ext uri="{FF2B5EF4-FFF2-40B4-BE49-F238E27FC236}">
                <a16:creationId xmlns:a16="http://schemas.microsoft.com/office/drawing/2014/main" id="{54BB3124-71E2-4471-90FD-5A3A06FA4BB9}"/>
              </a:ext>
            </a:extLst>
          </p:cNvPr>
          <p:cNvGrpSpPr/>
          <p:nvPr/>
        </p:nvGrpSpPr>
        <p:grpSpPr>
          <a:xfrm>
            <a:off x="2883232" y="2987202"/>
            <a:ext cx="2257425" cy="510541"/>
            <a:chOff x="0" y="0"/>
            <a:chExt cx="3009900" cy="510541"/>
          </a:xfrm>
        </p:grpSpPr>
        <p:sp>
          <p:nvSpPr>
            <p:cNvPr id="7" name="Rectangle 6">
              <a:extLst>
                <a:ext uri="{FF2B5EF4-FFF2-40B4-BE49-F238E27FC236}">
                  <a16:creationId xmlns:a16="http://schemas.microsoft.com/office/drawing/2014/main" id="{C6E644F1-D7A7-49C3-8DEC-B005E75D987D}"/>
                </a:ext>
              </a:extLst>
            </p:cNvPr>
            <p:cNvSpPr/>
            <p:nvPr/>
          </p:nvSpPr>
          <p:spPr>
            <a:xfrm>
              <a:off x="0" y="0"/>
              <a:ext cx="3009900" cy="510541"/>
            </a:xfrm>
            <a:prstGeom prst="rect">
              <a:avLst/>
            </a:prstGeom>
            <a:solidFill>
              <a:srgbClr val="2D73FF"/>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8" name="TextBox 7">
              <a:extLst>
                <a:ext uri="{FF2B5EF4-FFF2-40B4-BE49-F238E27FC236}">
                  <a16:creationId xmlns:a16="http://schemas.microsoft.com/office/drawing/2014/main" id="{7845329C-B9B0-403A-8FFD-5D70086E78F4}"/>
                </a:ext>
              </a:extLst>
            </p:cNvPr>
            <p:cNvSpPr txBox="1"/>
            <p:nvPr/>
          </p:nvSpPr>
          <p:spPr>
            <a:xfrm>
              <a:off x="0" y="0"/>
              <a:ext cx="3009900" cy="51054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8016" tIns="128016" rIns="128016" bIns="128016" numCol="1" spcCol="1270" anchor="ctr" anchorCtr="0">
              <a:noAutofit/>
            </a:bodyPr>
            <a:lstStyle/>
            <a:p>
              <a:pPr algn="ctr" defTabSz="800100">
                <a:lnSpc>
                  <a:spcPct val="90000"/>
                </a:lnSpc>
                <a:spcBef>
                  <a:spcPct val="0"/>
                </a:spcBef>
                <a:spcAft>
                  <a:spcPct val="35000"/>
                </a:spcAft>
              </a:pPr>
              <a:r>
                <a:rPr lang="en-CA" b="1" dirty="0">
                  <a:solidFill>
                    <a:schemeClr val="bg1"/>
                  </a:solidFill>
                </a:rPr>
                <a:t>Isolation</a:t>
              </a:r>
            </a:p>
          </p:txBody>
        </p:sp>
      </p:grpSp>
      <p:graphicFrame>
        <p:nvGraphicFramePr>
          <p:cNvPr id="9" name="Diagram 8">
            <a:extLst>
              <a:ext uri="{FF2B5EF4-FFF2-40B4-BE49-F238E27FC236}">
                <a16:creationId xmlns:a16="http://schemas.microsoft.com/office/drawing/2014/main" id="{A3CC68D8-8A43-4460-986B-3BCE534E75B5}"/>
              </a:ext>
            </a:extLst>
          </p:cNvPr>
          <p:cNvGraphicFramePr/>
          <p:nvPr/>
        </p:nvGraphicFramePr>
        <p:xfrm>
          <a:off x="6226506" y="2480471"/>
          <a:ext cx="3472502" cy="152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0" name="Right Arrow 2">
            <a:extLst>
              <a:ext uri="{FF2B5EF4-FFF2-40B4-BE49-F238E27FC236}">
                <a16:creationId xmlns:a16="http://schemas.microsoft.com/office/drawing/2014/main" id="{F2C02D03-6201-4F82-B444-1D0158EA02CA}"/>
              </a:ext>
            </a:extLst>
          </p:cNvPr>
          <p:cNvSpPr/>
          <p:nvPr/>
        </p:nvSpPr>
        <p:spPr>
          <a:xfrm flipV="1">
            <a:off x="5483556" y="3084356"/>
            <a:ext cx="400050" cy="3162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pic>
        <p:nvPicPr>
          <p:cNvPr id="4" name="Audio 3">
            <a:hlinkClick r:id="" action="ppaction://media"/>
            <a:extLst>
              <a:ext uri="{FF2B5EF4-FFF2-40B4-BE49-F238E27FC236}">
                <a16:creationId xmlns:a16="http://schemas.microsoft.com/office/drawing/2014/main" id="{D7C3E78E-5918-4A8A-B668-5A35635B462C}"/>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257526226"/>
      </p:ext>
    </p:extLst>
  </p:cSld>
  <p:clrMapOvr>
    <a:masterClrMapping/>
  </p:clrMapOvr>
  <mc:AlternateContent xmlns:mc="http://schemas.openxmlformats.org/markup-compatibility/2006" xmlns:p14="http://schemas.microsoft.com/office/powerpoint/2010/main">
    <mc:Choice Requires="p14">
      <p:transition spd="slow" p14:dur="2000" advTm="11327"/>
    </mc:Choice>
    <mc:Fallback xmlns="">
      <p:transition spd="slow" advTm="113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AC589-8422-4A4A-8163-10D7A2510BEB}"/>
              </a:ext>
            </a:extLst>
          </p:cNvPr>
          <p:cNvSpPr>
            <a:spLocks noGrp="1"/>
          </p:cNvSpPr>
          <p:nvPr>
            <p:ph type="title"/>
          </p:nvPr>
        </p:nvSpPr>
        <p:spPr/>
        <p:txBody>
          <a:bodyPr/>
          <a:lstStyle/>
          <a:p>
            <a:r>
              <a:rPr lang="en-CA" dirty="0"/>
              <a:t>Engineering </a:t>
            </a:r>
          </a:p>
        </p:txBody>
      </p:sp>
      <p:sp>
        <p:nvSpPr>
          <p:cNvPr id="12" name="Slide Number Placeholder 11"/>
          <p:cNvSpPr>
            <a:spLocks noGrp="1"/>
          </p:cNvSpPr>
          <p:nvPr>
            <p:ph type="sldNum" sz="quarter" idx="12"/>
          </p:nvPr>
        </p:nvSpPr>
        <p:spPr/>
        <p:txBody>
          <a:bodyPr/>
          <a:lstStyle/>
          <a:p>
            <a:fld id="{C729EF0D-FBFE-43F5-B1BA-BA3C27CE9986}" type="slidenum">
              <a:rPr lang="en-CA" smtClean="0"/>
              <a:pPr/>
              <a:t>41</a:t>
            </a:fld>
            <a:endParaRPr lang="en-CA"/>
          </a:p>
        </p:txBody>
      </p:sp>
      <p:grpSp>
        <p:nvGrpSpPr>
          <p:cNvPr id="3" name="Group 2"/>
          <p:cNvGrpSpPr/>
          <p:nvPr/>
        </p:nvGrpSpPr>
        <p:grpSpPr>
          <a:xfrm>
            <a:off x="2301918" y="3366789"/>
            <a:ext cx="2865177" cy="510541"/>
            <a:chOff x="1078173" y="3421380"/>
            <a:chExt cx="2865177" cy="510541"/>
          </a:xfrm>
        </p:grpSpPr>
        <p:sp>
          <p:nvSpPr>
            <p:cNvPr id="5" name="Rectangle 4">
              <a:extLst>
                <a:ext uri="{FF2B5EF4-FFF2-40B4-BE49-F238E27FC236}">
                  <a16:creationId xmlns:a16="http://schemas.microsoft.com/office/drawing/2014/main" id="{C5CBA841-A5D8-49C0-A1ED-E729AFEB986D}"/>
                </a:ext>
              </a:extLst>
            </p:cNvPr>
            <p:cNvSpPr/>
            <p:nvPr/>
          </p:nvSpPr>
          <p:spPr>
            <a:xfrm>
              <a:off x="1078173" y="3421380"/>
              <a:ext cx="2865177" cy="510541"/>
            </a:xfrm>
            <a:prstGeom prst="rect">
              <a:avLst/>
            </a:prstGeom>
            <a:solidFill>
              <a:srgbClr val="FFD13F"/>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TextBox 5">
              <a:extLst>
                <a:ext uri="{FF2B5EF4-FFF2-40B4-BE49-F238E27FC236}">
                  <a16:creationId xmlns:a16="http://schemas.microsoft.com/office/drawing/2014/main" id="{8A5210D6-C3BE-449E-BA0F-3A24F514518C}"/>
                </a:ext>
              </a:extLst>
            </p:cNvPr>
            <p:cNvSpPr txBox="1"/>
            <p:nvPr/>
          </p:nvSpPr>
          <p:spPr>
            <a:xfrm>
              <a:off x="1078173" y="3421380"/>
              <a:ext cx="2865177" cy="51054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8016" tIns="128016" rIns="128016" bIns="128016" numCol="1" spcCol="1270" anchor="ctr" anchorCtr="0">
              <a:noAutofit/>
            </a:bodyPr>
            <a:lstStyle/>
            <a:p>
              <a:pPr algn="ctr" defTabSz="800100">
                <a:lnSpc>
                  <a:spcPct val="90000"/>
                </a:lnSpc>
                <a:spcBef>
                  <a:spcPct val="0"/>
                </a:spcBef>
                <a:spcAft>
                  <a:spcPct val="35000"/>
                </a:spcAft>
              </a:pPr>
              <a:r>
                <a:rPr lang="en-CA" b="1" dirty="0">
                  <a:solidFill>
                    <a:schemeClr val="tx1"/>
                  </a:solidFill>
                </a:rPr>
                <a:t>Engineering Controls</a:t>
              </a:r>
            </a:p>
          </p:txBody>
        </p:sp>
      </p:grpSp>
      <p:grpSp>
        <p:nvGrpSpPr>
          <p:cNvPr id="11" name="Group 10"/>
          <p:cNvGrpSpPr/>
          <p:nvPr/>
        </p:nvGrpSpPr>
        <p:grpSpPr>
          <a:xfrm>
            <a:off x="5881469" y="2743202"/>
            <a:ext cx="4199672" cy="1732865"/>
            <a:chOff x="4657725" y="2797793"/>
            <a:chExt cx="4199672" cy="1732865"/>
          </a:xfrm>
        </p:grpSpPr>
        <p:sp>
          <p:nvSpPr>
            <p:cNvPr id="8" name="Rectangle 7">
              <a:extLst>
                <a:ext uri="{FF2B5EF4-FFF2-40B4-BE49-F238E27FC236}">
                  <a16:creationId xmlns:a16="http://schemas.microsoft.com/office/drawing/2014/main" id="{D66DAA79-C67B-47AD-89C6-FFC3C9A32E20}"/>
                </a:ext>
              </a:extLst>
            </p:cNvPr>
            <p:cNvSpPr/>
            <p:nvPr/>
          </p:nvSpPr>
          <p:spPr>
            <a:xfrm>
              <a:off x="4657725" y="2797793"/>
              <a:ext cx="4199672" cy="1732865"/>
            </a:xfrm>
            <a:prstGeom prst="rect">
              <a:avLst/>
            </a:prstGeom>
            <a:solidFill>
              <a:srgbClr val="FFD13F"/>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9" name="TextBox 8">
              <a:extLst>
                <a:ext uri="{FF2B5EF4-FFF2-40B4-BE49-F238E27FC236}">
                  <a16:creationId xmlns:a16="http://schemas.microsoft.com/office/drawing/2014/main" id="{09F9B174-8DB6-451E-A189-09590A05A939}"/>
                </a:ext>
              </a:extLst>
            </p:cNvPr>
            <p:cNvSpPr txBox="1"/>
            <p:nvPr/>
          </p:nvSpPr>
          <p:spPr>
            <a:xfrm>
              <a:off x="4657725" y="2797793"/>
              <a:ext cx="4199672" cy="173286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8016" tIns="0" rIns="128016" bIns="144000" numCol="1" spcCol="1270" anchor="ctr" anchorCtr="0">
              <a:noAutofit/>
            </a:bodyPr>
            <a:lstStyle/>
            <a:p>
              <a:pPr defTabSz="800100">
                <a:lnSpc>
                  <a:spcPct val="90000"/>
                </a:lnSpc>
                <a:spcBef>
                  <a:spcPct val="0"/>
                </a:spcBef>
                <a:spcAft>
                  <a:spcPct val="35000"/>
                </a:spcAft>
              </a:pPr>
              <a:r>
                <a:rPr lang="en-CA" dirty="0">
                  <a:solidFill>
                    <a:schemeClr val="tx1"/>
                  </a:solidFill>
                  <a:latin typeface="Times New Roman" pitchFamily="18" charset="0"/>
                  <a:cs typeface="Times New Roman" pitchFamily="18" charset="0"/>
                </a:rPr>
                <a:t>- Physical changes that limit the hazard</a:t>
              </a:r>
            </a:p>
            <a:p>
              <a:pPr defTabSz="800100">
                <a:lnSpc>
                  <a:spcPct val="90000"/>
                </a:lnSpc>
                <a:spcBef>
                  <a:spcPct val="0"/>
                </a:spcBef>
                <a:spcAft>
                  <a:spcPct val="35000"/>
                </a:spcAft>
              </a:pPr>
              <a:r>
                <a:rPr lang="en-CA" dirty="0">
                  <a:solidFill>
                    <a:schemeClr val="tx1"/>
                  </a:solidFill>
                  <a:latin typeface="Times New Roman" pitchFamily="18" charset="0"/>
                  <a:cs typeface="Times New Roman" pitchFamily="18" charset="0"/>
                </a:rPr>
                <a:t>- Include structural changes to work </a:t>
              </a:r>
              <a:br>
                <a:rPr lang="en-CA" dirty="0">
                  <a:solidFill>
                    <a:schemeClr val="tx1"/>
                  </a:solidFill>
                  <a:latin typeface="Times New Roman" pitchFamily="18" charset="0"/>
                  <a:cs typeface="Times New Roman" pitchFamily="18" charset="0"/>
                </a:rPr>
              </a:br>
              <a:r>
                <a:rPr lang="en-CA" dirty="0">
                  <a:solidFill>
                    <a:schemeClr val="tx1"/>
                  </a:solidFill>
                  <a:latin typeface="Times New Roman" pitchFamily="18" charset="0"/>
                  <a:cs typeface="Times New Roman" pitchFamily="18" charset="0"/>
                </a:rPr>
                <a:t>  environment, redesign or adding of  </a:t>
              </a:r>
              <a:br>
                <a:rPr lang="en-CA" dirty="0">
                  <a:solidFill>
                    <a:schemeClr val="tx1"/>
                  </a:solidFill>
                  <a:latin typeface="Times New Roman" pitchFamily="18" charset="0"/>
                  <a:cs typeface="Times New Roman" pitchFamily="18" charset="0"/>
                </a:rPr>
              </a:br>
              <a:r>
                <a:rPr lang="en-CA" dirty="0">
                  <a:solidFill>
                    <a:schemeClr val="tx1"/>
                  </a:solidFill>
                  <a:latin typeface="Times New Roman" pitchFamily="18" charset="0"/>
                  <a:cs typeface="Times New Roman" pitchFamily="18" charset="0"/>
                </a:rPr>
                <a:t>  safeguards -  erection of barriers to </a:t>
              </a:r>
              <a:br>
                <a:rPr lang="en-CA" dirty="0">
                  <a:solidFill>
                    <a:schemeClr val="tx1"/>
                  </a:solidFill>
                  <a:latin typeface="Times New Roman" pitchFamily="18" charset="0"/>
                  <a:cs typeface="Times New Roman" pitchFamily="18" charset="0"/>
                </a:rPr>
              </a:br>
              <a:r>
                <a:rPr lang="en-CA" dirty="0">
                  <a:solidFill>
                    <a:schemeClr val="tx1"/>
                  </a:solidFill>
                  <a:latin typeface="Times New Roman" pitchFamily="18" charset="0"/>
                  <a:cs typeface="Times New Roman" pitchFamily="18" charset="0"/>
                </a:rPr>
                <a:t>  prevent workers from hazard exposure</a:t>
              </a:r>
            </a:p>
          </p:txBody>
        </p:sp>
      </p:grpSp>
      <p:sp>
        <p:nvSpPr>
          <p:cNvPr id="10" name="Right Arrow 2">
            <a:extLst>
              <a:ext uri="{FF2B5EF4-FFF2-40B4-BE49-F238E27FC236}">
                <a16:creationId xmlns:a16="http://schemas.microsoft.com/office/drawing/2014/main" id="{6C9FD529-794E-47D6-8D0C-03CED6A43E0C}"/>
              </a:ext>
            </a:extLst>
          </p:cNvPr>
          <p:cNvSpPr/>
          <p:nvPr/>
        </p:nvSpPr>
        <p:spPr>
          <a:xfrm>
            <a:off x="5324257" y="3507756"/>
            <a:ext cx="400050" cy="228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pic>
        <p:nvPicPr>
          <p:cNvPr id="4" name="Audio 3">
            <a:hlinkClick r:id="" action="ppaction://media"/>
            <a:extLst>
              <a:ext uri="{FF2B5EF4-FFF2-40B4-BE49-F238E27FC236}">
                <a16:creationId xmlns:a16="http://schemas.microsoft.com/office/drawing/2014/main" id="{D5DB4DB1-2EC3-4F58-94AD-D3AA5043496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2556075733"/>
      </p:ext>
    </p:extLst>
  </p:cSld>
  <p:clrMapOvr>
    <a:masterClrMapping/>
  </p:clrMapOvr>
  <mc:AlternateContent xmlns:mc="http://schemas.openxmlformats.org/markup-compatibility/2006" xmlns:p14="http://schemas.microsoft.com/office/powerpoint/2010/main">
    <mc:Choice Requires="p14">
      <p:transition spd="slow" p14:dur="2000" advTm="26659"/>
    </mc:Choice>
    <mc:Fallback xmlns="">
      <p:transition spd="slow" advTm="2665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24CB51-933D-4EB9-84E9-1E8CB13BEE45}"/>
              </a:ext>
            </a:extLst>
          </p:cNvPr>
          <p:cNvSpPr>
            <a:spLocks noGrp="1"/>
          </p:cNvSpPr>
          <p:nvPr>
            <p:ph type="title"/>
          </p:nvPr>
        </p:nvSpPr>
        <p:spPr/>
        <p:txBody>
          <a:bodyPr/>
          <a:lstStyle/>
          <a:p>
            <a:r>
              <a:rPr lang="en-CA" dirty="0"/>
              <a:t>Administration</a:t>
            </a:r>
          </a:p>
        </p:txBody>
      </p:sp>
      <p:sp>
        <p:nvSpPr>
          <p:cNvPr id="8" name="Slide Number Placeholder 7"/>
          <p:cNvSpPr>
            <a:spLocks noGrp="1"/>
          </p:cNvSpPr>
          <p:nvPr>
            <p:ph type="sldNum" sz="quarter" idx="12"/>
          </p:nvPr>
        </p:nvSpPr>
        <p:spPr/>
        <p:txBody>
          <a:bodyPr/>
          <a:lstStyle/>
          <a:p>
            <a:fld id="{C729EF0D-FBFE-43F5-B1BA-BA3C27CE9986}" type="slidenum">
              <a:rPr lang="en-CA" smtClean="0"/>
              <a:pPr/>
              <a:t>42</a:t>
            </a:fld>
            <a:endParaRPr lang="en-CA"/>
          </a:p>
        </p:txBody>
      </p:sp>
      <p:graphicFrame>
        <p:nvGraphicFramePr>
          <p:cNvPr id="4" name="Diagram 3">
            <a:extLst>
              <a:ext uri="{FF2B5EF4-FFF2-40B4-BE49-F238E27FC236}">
                <a16:creationId xmlns:a16="http://schemas.microsoft.com/office/drawing/2014/main" id="{4B2D0D7D-5133-43DA-A148-079669ADC3F3}"/>
              </a:ext>
            </a:extLst>
          </p:cNvPr>
          <p:cNvGraphicFramePr/>
          <p:nvPr/>
        </p:nvGraphicFramePr>
        <p:xfrm>
          <a:off x="2174597" y="3162588"/>
          <a:ext cx="1914525" cy="66370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7" name="Freeform 6"/>
          <p:cNvSpPr/>
          <p:nvPr/>
        </p:nvSpPr>
        <p:spPr>
          <a:xfrm>
            <a:off x="4922289" y="2183652"/>
            <a:ext cx="5186149" cy="2790087"/>
          </a:xfrm>
          <a:custGeom>
            <a:avLst/>
            <a:gdLst>
              <a:gd name="connsiteX0" fmla="*/ 0 w 4628297"/>
              <a:gd name="connsiteY0" fmla="*/ 0 h 2112428"/>
              <a:gd name="connsiteX1" fmla="*/ 4628297 w 4628297"/>
              <a:gd name="connsiteY1" fmla="*/ 0 h 2112428"/>
              <a:gd name="connsiteX2" fmla="*/ 4628297 w 4628297"/>
              <a:gd name="connsiteY2" fmla="*/ 2112428 h 2112428"/>
              <a:gd name="connsiteX3" fmla="*/ 0 w 4628297"/>
              <a:gd name="connsiteY3" fmla="*/ 2112428 h 2112428"/>
              <a:gd name="connsiteX4" fmla="*/ 0 w 4628297"/>
              <a:gd name="connsiteY4" fmla="*/ 0 h 21124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28297" h="2112428">
                <a:moveTo>
                  <a:pt x="0" y="0"/>
                </a:moveTo>
                <a:lnTo>
                  <a:pt x="4628297" y="0"/>
                </a:lnTo>
                <a:lnTo>
                  <a:pt x="4628297" y="2112428"/>
                </a:lnTo>
                <a:lnTo>
                  <a:pt x="0" y="2112428"/>
                </a:lnTo>
                <a:lnTo>
                  <a:pt x="0" y="0"/>
                </a:lnTo>
                <a:close/>
              </a:path>
            </a:pathLst>
          </a:custGeom>
          <a:solidFill>
            <a:srgbClr val="EBD5EA"/>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28016" tIns="0" rIns="128016" bIns="144000" numCol="1" spcCol="1270" anchor="ctr" anchorCtr="0">
            <a:noAutofit/>
          </a:bodyPr>
          <a:lstStyle/>
          <a:p>
            <a:pPr marL="177800" indent="-177800" defTabSz="800100">
              <a:lnSpc>
                <a:spcPct val="90000"/>
              </a:lnSpc>
              <a:spcBef>
                <a:spcPct val="0"/>
              </a:spcBef>
              <a:spcAft>
                <a:spcPct val="35000"/>
              </a:spcAft>
            </a:pPr>
            <a:r>
              <a:rPr lang="en-CA" dirty="0">
                <a:solidFill>
                  <a:schemeClr val="tx1"/>
                </a:solidFill>
                <a:latin typeface="Times New Roman" pitchFamily="18" charset="0"/>
                <a:cs typeface="Times New Roman" pitchFamily="18" charset="0"/>
              </a:rPr>
              <a:t>- Controls include work systems/procedures/training</a:t>
            </a:r>
          </a:p>
          <a:p>
            <a:pPr marL="177800" indent="-177800" defTabSz="800100">
              <a:lnSpc>
                <a:spcPct val="90000"/>
              </a:lnSpc>
              <a:spcBef>
                <a:spcPct val="0"/>
              </a:spcBef>
              <a:spcAft>
                <a:spcPct val="35000"/>
              </a:spcAft>
            </a:pPr>
            <a:r>
              <a:rPr lang="en-CA" dirty="0">
                <a:solidFill>
                  <a:schemeClr val="tx1"/>
                </a:solidFill>
                <a:latin typeface="Times New Roman" pitchFamily="18" charset="0"/>
                <a:cs typeface="Times New Roman" pitchFamily="18" charset="0"/>
              </a:rPr>
              <a:t>- Help reduce exposure to the risks</a:t>
            </a:r>
          </a:p>
          <a:p>
            <a:pPr defTabSz="800100">
              <a:lnSpc>
                <a:spcPct val="90000"/>
              </a:lnSpc>
              <a:spcBef>
                <a:spcPct val="0"/>
              </a:spcBef>
              <a:spcAft>
                <a:spcPct val="35000"/>
              </a:spcAft>
            </a:pPr>
            <a:r>
              <a:rPr lang="en-CA" dirty="0">
                <a:solidFill>
                  <a:schemeClr val="tx1"/>
                </a:solidFill>
                <a:latin typeface="Times New Roman" pitchFamily="18" charset="0"/>
                <a:cs typeface="Times New Roman" pitchFamily="18" charset="0"/>
              </a:rPr>
              <a:t>- May be used in conjunction with other controls   </a:t>
            </a:r>
          </a:p>
          <a:p>
            <a:pPr defTabSz="800100">
              <a:lnSpc>
                <a:spcPct val="90000"/>
              </a:lnSpc>
              <a:spcBef>
                <a:spcPct val="0"/>
              </a:spcBef>
              <a:spcAft>
                <a:spcPct val="35000"/>
              </a:spcAft>
            </a:pPr>
            <a:r>
              <a:rPr lang="en-CA" dirty="0">
                <a:solidFill>
                  <a:schemeClr val="tx1"/>
                </a:solidFill>
                <a:latin typeface="Times New Roman" pitchFamily="18" charset="0"/>
                <a:cs typeface="Times New Roman" pitchFamily="18" charset="0"/>
              </a:rPr>
              <a:t>- Should involve people who regularly perform tasks </a:t>
            </a:r>
            <a:br>
              <a:rPr lang="en-CA" dirty="0">
                <a:solidFill>
                  <a:schemeClr val="tx1"/>
                </a:solidFill>
                <a:latin typeface="Times New Roman" pitchFamily="18" charset="0"/>
                <a:cs typeface="Times New Roman" pitchFamily="18" charset="0"/>
              </a:rPr>
            </a:br>
            <a:r>
              <a:rPr lang="en-CA" dirty="0">
                <a:solidFill>
                  <a:schemeClr val="tx1"/>
                </a:solidFill>
                <a:latin typeface="Times New Roman" pitchFamily="18" charset="0"/>
                <a:cs typeface="Times New Roman" pitchFamily="18" charset="0"/>
              </a:rPr>
              <a:t>   like contractors / workers due to risks knowledge</a:t>
            </a:r>
          </a:p>
          <a:p>
            <a:pPr marL="177800" indent="-177800" defTabSz="800100">
              <a:lnSpc>
                <a:spcPct val="90000"/>
              </a:lnSpc>
              <a:spcBef>
                <a:spcPct val="0"/>
              </a:spcBef>
              <a:spcAft>
                <a:spcPct val="35000"/>
              </a:spcAft>
            </a:pPr>
            <a:r>
              <a:rPr lang="en-CA" dirty="0">
                <a:solidFill>
                  <a:schemeClr val="tx1"/>
                </a:solidFill>
                <a:latin typeface="Times New Roman" pitchFamily="18" charset="0"/>
                <a:cs typeface="Times New Roman" pitchFamily="18" charset="0"/>
              </a:rPr>
              <a:t>- Requires effective communications to workers</a:t>
            </a:r>
          </a:p>
        </p:txBody>
      </p:sp>
      <p:sp>
        <p:nvSpPr>
          <p:cNvPr id="6" name="Right Arrow 2">
            <a:extLst>
              <a:ext uri="{FF2B5EF4-FFF2-40B4-BE49-F238E27FC236}">
                <a16:creationId xmlns:a16="http://schemas.microsoft.com/office/drawing/2014/main" id="{51E57CEC-3B0B-4A05-92A9-C315F1839E80}"/>
              </a:ext>
            </a:extLst>
          </p:cNvPr>
          <p:cNvSpPr/>
          <p:nvPr/>
        </p:nvSpPr>
        <p:spPr>
          <a:xfrm>
            <a:off x="4222933" y="3365661"/>
            <a:ext cx="400050" cy="25755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pic>
        <p:nvPicPr>
          <p:cNvPr id="3" name="Audio 2">
            <a:hlinkClick r:id="" action="ppaction://media"/>
            <a:extLst>
              <a:ext uri="{FF2B5EF4-FFF2-40B4-BE49-F238E27FC236}">
                <a16:creationId xmlns:a16="http://schemas.microsoft.com/office/drawing/2014/main" id="{50ADE32D-3C13-4AC2-BC32-06A10E956D58}"/>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2083682313"/>
      </p:ext>
    </p:extLst>
  </p:cSld>
  <p:clrMapOvr>
    <a:masterClrMapping/>
  </p:clrMapOvr>
  <mc:AlternateContent xmlns:mc="http://schemas.openxmlformats.org/markup-compatibility/2006" xmlns:p14="http://schemas.microsoft.com/office/powerpoint/2010/main">
    <mc:Choice Requires="p14">
      <p:transition spd="slow" p14:dur="2000" advTm="25344"/>
    </mc:Choice>
    <mc:Fallback xmlns="">
      <p:transition spd="slow" advTm="253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F2F6DF-AC0F-459E-B6B3-3B45E9CFF2EB}"/>
              </a:ext>
            </a:extLst>
          </p:cNvPr>
          <p:cNvSpPr>
            <a:spLocks noGrp="1"/>
          </p:cNvSpPr>
          <p:nvPr>
            <p:ph type="title"/>
          </p:nvPr>
        </p:nvSpPr>
        <p:spPr/>
        <p:txBody>
          <a:bodyPr/>
          <a:lstStyle/>
          <a:p>
            <a:r>
              <a:rPr lang="en-CA" dirty="0"/>
              <a:t>Safe Electrical Procedures Include:</a:t>
            </a:r>
          </a:p>
        </p:txBody>
      </p:sp>
      <p:sp>
        <p:nvSpPr>
          <p:cNvPr id="3" name="Content Placeholder 2">
            <a:extLst>
              <a:ext uri="{FF2B5EF4-FFF2-40B4-BE49-F238E27FC236}">
                <a16:creationId xmlns:a16="http://schemas.microsoft.com/office/drawing/2014/main" id="{9A5535B1-F891-4EFC-BA1B-9CA3789421E0}"/>
              </a:ext>
            </a:extLst>
          </p:cNvPr>
          <p:cNvSpPr>
            <a:spLocks noGrp="1"/>
          </p:cNvSpPr>
          <p:nvPr>
            <p:ph idx="1"/>
          </p:nvPr>
        </p:nvSpPr>
        <p:spPr/>
        <p:txBody>
          <a:bodyPr/>
          <a:lstStyle/>
          <a:p>
            <a:r>
              <a:rPr lang="en-CA" dirty="0"/>
              <a:t>Identified electrical hazards</a:t>
            </a:r>
          </a:p>
          <a:p>
            <a:r>
              <a:rPr lang="en-CA" dirty="0"/>
              <a:t>Identifying tasks to be performed</a:t>
            </a:r>
          </a:p>
          <a:p>
            <a:r>
              <a:rPr lang="en-CA" dirty="0"/>
              <a:t>Documenting hazards for each tasks</a:t>
            </a:r>
          </a:p>
          <a:p>
            <a:r>
              <a:rPr lang="en-CA" dirty="0"/>
              <a:t>Eliminating the risk for each hazard</a:t>
            </a:r>
          </a:p>
          <a:p>
            <a:r>
              <a:rPr lang="en-CA" dirty="0"/>
              <a:t>PPE requirement</a:t>
            </a:r>
          </a:p>
        </p:txBody>
      </p:sp>
      <p:sp>
        <p:nvSpPr>
          <p:cNvPr id="4" name="Slide Number Placeholder 3"/>
          <p:cNvSpPr>
            <a:spLocks noGrp="1"/>
          </p:cNvSpPr>
          <p:nvPr>
            <p:ph type="sldNum" sz="quarter" idx="12"/>
          </p:nvPr>
        </p:nvSpPr>
        <p:spPr/>
        <p:txBody>
          <a:bodyPr/>
          <a:lstStyle/>
          <a:p>
            <a:fld id="{C729EF0D-FBFE-43F5-B1BA-BA3C27CE9986}" type="slidenum">
              <a:rPr lang="en-CA" smtClean="0"/>
              <a:pPr/>
              <a:t>43</a:t>
            </a:fld>
            <a:endParaRPr lang="en-CA"/>
          </a:p>
        </p:txBody>
      </p:sp>
      <p:pic>
        <p:nvPicPr>
          <p:cNvPr id="5" name="Audio 4">
            <a:hlinkClick r:id="" action="ppaction://media"/>
            <a:extLst>
              <a:ext uri="{FF2B5EF4-FFF2-40B4-BE49-F238E27FC236}">
                <a16:creationId xmlns:a16="http://schemas.microsoft.com/office/drawing/2014/main" id="{2DBBF6BC-6B9A-4ADC-993F-5890CCA7871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542865614"/>
      </p:ext>
    </p:extLst>
  </p:cSld>
  <p:clrMapOvr>
    <a:masterClrMapping/>
  </p:clrMapOvr>
  <mc:AlternateContent xmlns:mc="http://schemas.openxmlformats.org/markup-compatibility/2006" xmlns:p14="http://schemas.microsoft.com/office/powerpoint/2010/main">
    <mc:Choice Requires="p14">
      <p:transition spd="slow" p14:dur="2000" advTm="18111"/>
    </mc:Choice>
    <mc:Fallback xmlns="">
      <p:transition spd="slow" advTm="1811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FC0E1C-5D41-4EAE-81E8-CDAC236DC4BA}"/>
              </a:ext>
            </a:extLst>
          </p:cNvPr>
          <p:cNvSpPr>
            <a:spLocks noGrp="1"/>
          </p:cNvSpPr>
          <p:nvPr>
            <p:ph type="title"/>
          </p:nvPr>
        </p:nvSpPr>
        <p:spPr/>
        <p:txBody>
          <a:bodyPr/>
          <a:lstStyle/>
          <a:p>
            <a:r>
              <a:rPr lang="en-CA" dirty="0"/>
              <a:t>Responsibilities for Controlling the Risks</a:t>
            </a:r>
          </a:p>
        </p:txBody>
      </p:sp>
      <p:sp>
        <p:nvSpPr>
          <p:cNvPr id="3" name="Content Placeholder 2">
            <a:extLst>
              <a:ext uri="{FF2B5EF4-FFF2-40B4-BE49-F238E27FC236}">
                <a16:creationId xmlns:a16="http://schemas.microsoft.com/office/drawing/2014/main" id="{76736CDF-0B4D-4854-B566-93981C4CBF25}"/>
              </a:ext>
            </a:extLst>
          </p:cNvPr>
          <p:cNvSpPr>
            <a:spLocks noGrp="1"/>
          </p:cNvSpPr>
          <p:nvPr>
            <p:ph idx="1"/>
          </p:nvPr>
        </p:nvSpPr>
        <p:spPr/>
        <p:txBody>
          <a:bodyPr/>
          <a:lstStyle/>
          <a:p>
            <a:r>
              <a:rPr lang="en-CA" dirty="0"/>
              <a:t>Suppliers</a:t>
            </a:r>
          </a:p>
          <a:p>
            <a:r>
              <a:rPr lang="en-CA" dirty="0"/>
              <a:t>Electrical Engineers (designers)</a:t>
            </a:r>
          </a:p>
          <a:p>
            <a:r>
              <a:rPr lang="en-CA" dirty="0"/>
              <a:t>Electricians</a:t>
            </a:r>
          </a:p>
          <a:p>
            <a:r>
              <a:rPr lang="en-CA" dirty="0"/>
              <a:t>Supervisors</a:t>
            </a:r>
          </a:p>
          <a:p>
            <a:r>
              <a:rPr lang="en-CA" dirty="0"/>
              <a:t>Management</a:t>
            </a:r>
          </a:p>
        </p:txBody>
      </p:sp>
      <p:sp>
        <p:nvSpPr>
          <p:cNvPr id="4" name="Slide Number Placeholder 3"/>
          <p:cNvSpPr>
            <a:spLocks noGrp="1"/>
          </p:cNvSpPr>
          <p:nvPr>
            <p:ph type="sldNum" sz="quarter" idx="12"/>
          </p:nvPr>
        </p:nvSpPr>
        <p:spPr/>
        <p:txBody>
          <a:bodyPr/>
          <a:lstStyle/>
          <a:p>
            <a:fld id="{C729EF0D-FBFE-43F5-B1BA-BA3C27CE9986}" type="slidenum">
              <a:rPr lang="en-CA" smtClean="0"/>
              <a:pPr/>
              <a:t>44</a:t>
            </a:fld>
            <a:endParaRPr lang="en-CA"/>
          </a:p>
        </p:txBody>
      </p:sp>
      <p:pic>
        <p:nvPicPr>
          <p:cNvPr id="5" name="Audio 4">
            <a:hlinkClick r:id="" action="ppaction://media"/>
            <a:extLst>
              <a:ext uri="{FF2B5EF4-FFF2-40B4-BE49-F238E27FC236}">
                <a16:creationId xmlns:a16="http://schemas.microsoft.com/office/drawing/2014/main" id="{C431CE94-0526-431A-9989-A8CAFC2529E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1926348779"/>
      </p:ext>
    </p:extLst>
  </p:cSld>
  <p:clrMapOvr>
    <a:masterClrMapping/>
  </p:clrMapOvr>
  <mc:AlternateContent xmlns:mc="http://schemas.openxmlformats.org/markup-compatibility/2006" xmlns:p14="http://schemas.microsoft.com/office/powerpoint/2010/main">
    <mc:Choice Requires="p14">
      <p:transition spd="slow" p14:dur="2000" advTm="14497"/>
    </mc:Choice>
    <mc:Fallback xmlns="">
      <p:transition spd="slow" advTm="1449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2F1F90-2CB3-431B-919D-B096F20935FE}"/>
              </a:ext>
            </a:extLst>
          </p:cNvPr>
          <p:cNvSpPr>
            <a:spLocks noGrp="1"/>
          </p:cNvSpPr>
          <p:nvPr>
            <p:ph type="title"/>
          </p:nvPr>
        </p:nvSpPr>
        <p:spPr/>
        <p:txBody>
          <a:bodyPr/>
          <a:lstStyle/>
          <a:p>
            <a:r>
              <a:rPr lang="en-CA" dirty="0"/>
              <a:t>Electrical Safety Program</a:t>
            </a:r>
          </a:p>
        </p:txBody>
      </p:sp>
      <p:sp>
        <p:nvSpPr>
          <p:cNvPr id="3" name="Content Placeholder 2">
            <a:extLst>
              <a:ext uri="{FF2B5EF4-FFF2-40B4-BE49-F238E27FC236}">
                <a16:creationId xmlns:a16="http://schemas.microsoft.com/office/drawing/2014/main" id="{74725270-8DE5-41F2-A37E-C639CBA709B4}"/>
              </a:ext>
            </a:extLst>
          </p:cNvPr>
          <p:cNvSpPr>
            <a:spLocks noGrp="1"/>
          </p:cNvSpPr>
          <p:nvPr>
            <p:ph idx="1"/>
          </p:nvPr>
        </p:nvSpPr>
        <p:spPr/>
        <p:txBody>
          <a:bodyPr/>
          <a:lstStyle/>
          <a:p>
            <a:r>
              <a:rPr lang="en-CA" dirty="0"/>
              <a:t>Evaluating electrical equipment</a:t>
            </a:r>
          </a:p>
          <a:p>
            <a:r>
              <a:rPr lang="en-CA" dirty="0"/>
              <a:t>Documenting first time procedures</a:t>
            </a:r>
          </a:p>
          <a:p>
            <a:r>
              <a:rPr lang="en-CA" dirty="0"/>
              <a:t>De-energizing </a:t>
            </a:r>
          </a:p>
          <a:p>
            <a:r>
              <a:rPr lang="en-CA" dirty="0"/>
              <a:t>Identifying unexpecting events</a:t>
            </a:r>
          </a:p>
          <a:p>
            <a:r>
              <a:rPr lang="en-CA" dirty="0"/>
              <a:t>Identifying electrical hazards</a:t>
            </a:r>
          </a:p>
          <a:p>
            <a:r>
              <a:rPr lang="en-CA" dirty="0"/>
              <a:t>Reducing the risks to electrical hazards</a:t>
            </a:r>
          </a:p>
        </p:txBody>
      </p:sp>
      <p:sp>
        <p:nvSpPr>
          <p:cNvPr id="4" name="Slide Number Placeholder 3"/>
          <p:cNvSpPr>
            <a:spLocks noGrp="1"/>
          </p:cNvSpPr>
          <p:nvPr>
            <p:ph type="sldNum" sz="quarter" idx="12"/>
          </p:nvPr>
        </p:nvSpPr>
        <p:spPr/>
        <p:txBody>
          <a:bodyPr/>
          <a:lstStyle/>
          <a:p>
            <a:fld id="{C729EF0D-FBFE-43F5-B1BA-BA3C27CE9986}" type="slidenum">
              <a:rPr lang="en-CA" smtClean="0"/>
              <a:pPr/>
              <a:t>45</a:t>
            </a:fld>
            <a:endParaRPr lang="en-CA"/>
          </a:p>
        </p:txBody>
      </p:sp>
      <p:pic>
        <p:nvPicPr>
          <p:cNvPr id="5" name="Audio 4">
            <a:hlinkClick r:id="" action="ppaction://media"/>
            <a:extLst>
              <a:ext uri="{FF2B5EF4-FFF2-40B4-BE49-F238E27FC236}">
                <a16:creationId xmlns:a16="http://schemas.microsoft.com/office/drawing/2014/main" id="{650C50A6-3106-4EB9-A2A0-E4E4C2D409F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2787604332"/>
      </p:ext>
    </p:extLst>
  </p:cSld>
  <p:clrMapOvr>
    <a:masterClrMapping/>
  </p:clrMapOvr>
  <mc:AlternateContent xmlns:mc="http://schemas.openxmlformats.org/markup-compatibility/2006" xmlns:p14="http://schemas.microsoft.com/office/powerpoint/2010/main">
    <mc:Choice Requires="p14">
      <p:transition spd="slow" p14:dur="2000" advTm="23389"/>
    </mc:Choice>
    <mc:Fallback xmlns="">
      <p:transition spd="slow" advTm="233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6E719-87F5-4C5A-977C-9A180A9469C3}"/>
              </a:ext>
            </a:extLst>
          </p:cNvPr>
          <p:cNvSpPr>
            <a:spLocks noGrp="1"/>
          </p:cNvSpPr>
          <p:nvPr>
            <p:ph type="title"/>
          </p:nvPr>
        </p:nvSpPr>
        <p:spPr/>
        <p:txBody>
          <a:bodyPr/>
          <a:lstStyle/>
          <a:p>
            <a:r>
              <a:rPr lang="en-CA" dirty="0"/>
              <a:t>Electrical Safety Program</a:t>
            </a:r>
          </a:p>
        </p:txBody>
      </p:sp>
      <p:sp>
        <p:nvSpPr>
          <p:cNvPr id="3" name="Content Placeholder 2">
            <a:extLst>
              <a:ext uri="{FF2B5EF4-FFF2-40B4-BE49-F238E27FC236}">
                <a16:creationId xmlns:a16="http://schemas.microsoft.com/office/drawing/2014/main" id="{1F279878-03C7-4011-99BB-49A55E94047B}"/>
              </a:ext>
            </a:extLst>
          </p:cNvPr>
          <p:cNvSpPr>
            <a:spLocks noGrp="1"/>
          </p:cNvSpPr>
          <p:nvPr>
            <p:ph idx="1"/>
          </p:nvPr>
        </p:nvSpPr>
        <p:spPr/>
        <p:txBody>
          <a:bodyPr/>
          <a:lstStyle/>
          <a:p>
            <a:r>
              <a:rPr lang="en-CA" dirty="0"/>
              <a:t>Protecting the worker from shock, burns or blasts</a:t>
            </a:r>
          </a:p>
          <a:p>
            <a:r>
              <a:rPr lang="en-CA" dirty="0"/>
              <a:t>Using the right tools for the job</a:t>
            </a:r>
          </a:p>
          <a:p>
            <a:r>
              <a:rPr lang="en-CA" dirty="0"/>
              <a:t>Peoples abilities to perform the job</a:t>
            </a:r>
          </a:p>
          <a:p>
            <a:r>
              <a:rPr lang="en-CA" dirty="0"/>
              <a:t>Auditing the program</a:t>
            </a:r>
          </a:p>
        </p:txBody>
      </p:sp>
      <p:sp>
        <p:nvSpPr>
          <p:cNvPr id="4" name="Slide Number Placeholder 3"/>
          <p:cNvSpPr>
            <a:spLocks noGrp="1"/>
          </p:cNvSpPr>
          <p:nvPr>
            <p:ph type="sldNum" sz="quarter" idx="12"/>
          </p:nvPr>
        </p:nvSpPr>
        <p:spPr/>
        <p:txBody>
          <a:bodyPr/>
          <a:lstStyle/>
          <a:p>
            <a:fld id="{C729EF0D-FBFE-43F5-B1BA-BA3C27CE9986}" type="slidenum">
              <a:rPr lang="en-CA" smtClean="0"/>
              <a:pPr/>
              <a:t>46</a:t>
            </a:fld>
            <a:endParaRPr lang="en-CA"/>
          </a:p>
        </p:txBody>
      </p:sp>
      <p:pic>
        <p:nvPicPr>
          <p:cNvPr id="5" name="Audio 4">
            <a:hlinkClick r:id="" action="ppaction://media"/>
            <a:extLst>
              <a:ext uri="{FF2B5EF4-FFF2-40B4-BE49-F238E27FC236}">
                <a16:creationId xmlns:a16="http://schemas.microsoft.com/office/drawing/2014/main" id="{DFDE23D9-E3E4-4EAD-8828-CCC2045DA54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1176288474"/>
      </p:ext>
    </p:extLst>
  </p:cSld>
  <p:clrMapOvr>
    <a:masterClrMapping/>
  </p:clrMapOvr>
  <mc:AlternateContent xmlns:mc="http://schemas.openxmlformats.org/markup-compatibility/2006" xmlns:p14="http://schemas.microsoft.com/office/powerpoint/2010/main">
    <mc:Choice Requires="p14">
      <p:transition spd="slow" p14:dur="2000" advTm="17809"/>
    </mc:Choice>
    <mc:Fallback xmlns="">
      <p:transition spd="slow" advTm="1780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AA67CB-A346-4943-9C72-8626F33A6C75}"/>
              </a:ext>
            </a:extLst>
          </p:cNvPr>
          <p:cNvSpPr>
            <a:spLocks noGrp="1"/>
          </p:cNvSpPr>
          <p:nvPr>
            <p:ph type="title"/>
          </p:nvPr>
        </p:nvSpPr>
        <p:spPr/>
        <p:txBody>
          <a:bodyPr/>
          <a:lstStyle/>
          <a:p>
            <a:r>
              <a:rPr lang="en-CA" dirty="0"/>
              <a:t>Electrical Safety Program Controls</a:t>
            </a:r>
          </a:p>
        </p:txBody>
      </p:sp>
      <p:sp>
        <p:nvSpPr>
          <p:cNvPr id="3" name="Content Placeholder 2">
            <a:extLst>
              <a:ext uri="{FF2B5EF4-FFF2-40B4-BE49-F238E27FC236}">
                <a16:creationId xmlns:a16="http://schemas.microsoft.com/office/drawing/2014/main" id="{2EDD3BDF-7EE3-4F65-B504-13B0F1EEAB76}"/>
              </a:ext>
            </a:extLst>
          </p:cNvPr>
          <p:cNvSpPr>
            <a:spLocks noGrp="1"/>
          </p:cNvSpPr>
          <p:nvPr>
            <p:ph idx="1"/>
          </p:nvPr>
        </p:nvSpPr>
        <p:spPr/>
        <p:txBody>
          <a:bodyPr/>
          <a:lstStyle/>
          <a:p>
            <a:r>
              <a:rPr lang="en-CA" dirty="0"/>
              <a:t>Training and the worker applies</a:t>
            </a:r>
          </a:p>
          <a:p>
            <a:r>
              <a:rPr lang="en-CA" dirty="0"/>
              <a:t>Procedures to identify the hazard and develop plans to eliminate or control the hazard</a:t>
            </a:r>
          </a:p>
          <a:p>
            <a:r>
              <a:rPr lang="en-CA" dirty="0"/>
              <a:t>Circuit is considered live until proven</a:t>
            </a:r>
          </a:p>
          <a:p>
            <a:r>
              <a:rPr lang="en-CA" dirty="0"/>
              <a:t>Circuit is made safe to work on  (lockout)</a:t>
            </a:r>
          </a:p>
          <a:p>
            <a:r>
              <a:rPr lang="en-CA" dirty="0"/>
              <a:t>Limited approach boundary</a:t>
            </a:r>
          </a:p>
          <a:p>
            <a:r>
              <a:rPr lang="en-CA" dirty="0"/>
              <a:t>Determine the potential hazard of a task</a:t>
            </a:r>
          </a:p>
        </p:txBody>
      </p:sp>
      <p:sp>
        <p:nvSpPr>
          <p:cNvPr id="4" name="Slide Number Placeholder 3"/>
          <p:cNvSpPr>
            <a:spLocks noGrp="1"/>
          </p:cNvSpPr>
          <p:nvPr>
            <p:ph type="sldNum" sz="quarter" idx="12"/>
          </p:nvPr>
        </p:nvSpPr>
        <p:spPr/>
        <p:txBody>
          <a:bodyPr/>
          <a:lstStyle/>
          <a:p>
            <a:fld id="{C729EF0D-FBFE-43F5-B1BA-BA3C27CE9986}" type="slidenum">
              <a:rPr lang="en-CA" smtClean="0"/>
              <a:pPr/>
              <a:t>47</a:t>
            </a:fld>
            <a:endParaRPr lang="en-CA"/>
          </a:p>
        </p:txBody>
      </p:sp>
      <p:pic>
        <p:nvPicPr>
          <p:cNvPr id="5" name="Audio 4">
            <a:hlinkClick r:id="" action="ppaction://media"/>
            <a:extLst>
              <a:ext uri="{FF2B5EF4-FFF2-40B4-BE49-F238E27FC236}">
                <a16:creationId xmlns:a16="http://schemas.microsoft.com/office/drawing/2014/main" id="{F2191F62-05EF-46BB-8541-80A4785223F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2066630404"/>
      </p:ext>
    </p:extLst>
  </p:cSld>
  <p:clrMapOvr>
    <a:masterClrMapping/>
  </p:clrMapOvr>
  <mc:AlternateContent xmlns:mc="http://schemas.openxmlformats.org/markup-compatibility/2006" xmlns:p14="http://schemas.microsoft.com/office/powerpoint/2010/main">
    <mc:Choice Requires="p14">
      <p:transition spd="slow" p14:dur="2000" advTm="33694"/>
    </mc:Choice>
    <mc:Fallback xmlns="">
      <p:transition spd="slow" advTm="3369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9971A4-B44F-4FB3-A9A9-863BB7368B2E}"/>
              </a:ext>
            </a:extLst>
          </p:cNvPr>
          <p:cNvSpPr>
            <a:spLocks noGrp="1"/>
          </p:cNvSpPr>
          <p:nvPr>
            <p:ph type="title"/>
          </p:nvPr>
        </p:nvSpPr>
        <p:spPr/>
        <p:txBody>
          <a:bodyPr/>
          <a:lstStyle/>
          <a:p>
            <a:r>
              <a:rPr lang="en-CA" dirty="0"/>
              <a:t>Electrical Safety Program Procedures</a:t>
            </a:r>
          </a:p>
        </p:txBody>
      </p:sp>
      <p:sp>
        <p:nvSpPr>
          <p:cNvPr id="3" name="Content Placeholder 2">
            <a:extLst>
              <a:ext uri="{FF2B5EF4-FFF2-40B4-BE49-F238E27FC236}">
                <a16:creationId xmlns:a16="http://schemas.microsoft.com/office/drawing/2014/main" id="{B2BD3E17-170E-4104-B55A-5BBD3EFCBCEF}"/>
              </a:ext>
            </a:extLst>
          </p:cNvPr>
          <p:cNvSpPr>
            <a:spLocks noGrp="1"/>
          </p:cNvSpPr>
          <p:nvPr>
            <p:ph idx="1"/>
          </p:nvPr>
        </p:nvSpPr>
        <p:spPr/>
        <p:txBody>
          <a:bodyPr/>
          <a:lstStyle/>
          <a:p>
            <a:r>
              <a:rPr lang="en-CA" dirty="0"/>
              <a:t>Purpose of the task</a:t>
            </a:r>
          </a:p>
          <a:p>
            <a:r>
              <a:rPr lang="en-CA" dirty="0"/>
              <a:t>Number of workers to be involved</a:t>
            </a:r>
          </a:p>
          <a:p>
            <a:r>
              <a:rPr lang="en-CA" dirty="0"/>
              <a:t>Identification of hazards and risk of each task</a:t>
            </a:r>
          </a:p>
          <a:p>
            <a:r>
              <a:rPr lang="en-CA" dirty="0"/>
              <a:t>Safe work practices to be used</a:t>
            </a:r>
          </a:p>
          <a:p>
            <a:r>
              <a:rPr lang="en-CA" dirty="0"/>
              <a:t>PPE to be involved</a:t>
            </a:r>
          </a:p>
          <a:p>
            <a:r>
              <a:rPr lang="en-CA" dirty="0"/>
              <a:t>Tools involved</a:t>
            </a:r>
          </a:p>
          <a:p>
            <a:r>
              <a:rPr lang="en-CA" dirty="0"/>
              <a:t>Sketches, reference data and equipment detail</a:t>
            </a:r>
          </a:p>
        </p:txBody>
      </p:sp>
      <p:sp>
        <p:nvSpPr>
          <p:cNvPr id="4" name="Slide Number Placeholder 3"/>
          <p:cNvSpPr>
            <a:spLocks noGrp="1"/>
          </p:cNvSpPr>
          <p:nvPr>
            <p:ph type="sldNum" sz="quarter" idx="12"/>
          </p:nvPr>
        </p:nvSpPr>
        <p:spPr/>
        <p:txBody>
          <a:bodyPr/>
          <a:lstStyle/>
          <a:p>
            <a:fld id="{C729EF0D-FBFE-43F5-B1BA-BA3C27CE9986}" type="slidenum">
              <a:rPr lang="en-CA" smtClean="0"/>
              <a:pPr/>
              <a:t>48</a:t>
            </a:fld>
            <a:endParaRPr lang="en-CA"/>
          </a:p>
        </p:txBody>
      </p:sp>
      <p:pic>
        <p:nvPicPr>
          <p:cNvPr id="5" name="Audio 4">
            <a:hlinkClick r:id="" action="ppaction://media"/>
            <a:extLst>
              <a:ext uri="{FF2B5EF4-FFF2-40B4-BE49-F238E27FC236}">
                <a16:creationId xmlns:a16="http://schemas.microsoft.com/office/drawing/2014/main" id="{44DF5404-2B22-468F-974B-1EC8EE90021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4054466930"/>
      </p:ext>
    </p:extLst>
  </p:cSld>
  <p:clrMapOvr>
    <a:masterClrMapping/>
  </p:clrMapOvr>
  <mc:AlternateContent xmlns:mc="http://schemas.openxmlformats.org/markup-compatibility/2006" xmlns:p14="http://schemas.microsoft.com/office/powerpoint/2010/main">
    <mc:Choice Requires="p14">
      <p:transition spd="slow" p14:dur="2000" advTm="18557"/>
    </mc:Choice>
    <mc:Fallback xmlns="">
      <p:transition spd="slow" advTm="185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D7E9BE-0385-48FF-9F0A-2D0EFABE15B5}"/>
              </a:ext>
            </a:extLst>
          </p:cNvPr>
          <p:cNvSpPr>
            <a:spLocks noGrp="1"/>
          </p:cNvSpPr>
          <p:nvPr>
            <p:ph type="title"/>
          </p:nvPr>
        </p:nvSpPr>
        <p:spPr/>
        <p:txBody>
          <a:bodyPr/>
          <a:lstStyle/>
          <a:p>
            <a:r>
              <a:rPr lang="en-CA" dirty="0"/>
              <a:t>Hazard Alert</a:t>
            </a:r>
          </a:p>
        </p:txBody>
      </p:sp>
      <p:sp>
        <p:nvSpPr>
          <p:cNvPr id="3" name="Content Placeholder 2">
            <a:extLst>
              <a:ext uri="{FF2B5EF4-FFF2-40B4-BE49-F238E27FC236}">
                <a16:creationId xmlns:a16="http://schemas.microsoft.com/office/drawing/2014/main" id="{12F74D1B-43F2-418B-9E5F-B3E40CCA5D92}"/>
              </a:ext>
            </a:extLst>
          </p:cNvPr>
          <p:cNvSpPr>
            <a:spLocks noGrp="1"/>
          </p:cNvSpPr>
          <p:nvPr>
            <p:ph idx="1"/>
          </p:nvPr>
        </p:nvSpPr>
        <p:spPr/>
        <p:txBody>
          <a:bodyPr/>
          <a:lstStyle/>
          <a:p>
            <a:r>
              <a:rPr lang="en-CA" dirty="0"/>
              <a:t>Two workers were attempting to add a new 400 A switch to the energized 600 V section of a 1,500 kVA power centre. A number of important loads were fed from the low-voltage </a:t>
            </a:r>
            <a:r>
              <a:rPr lang="en-CA" dirty="0" err="1"/>
              <a:t>busbars</a:t>
            </a:r>
            <a:r>
              <a:rPr lang="en-CA" dirty="0"/>
              <a:t> where the workers were going to install a new fused switch. They didn’t want to inconvenience other operations by de-energizing the other loads connected to the </a:t>
            </a:r>
            <a:r>
              <a:rPr lang="en-CA" dirty="0" err="1"/>
              <a:t>busbars</a:t>
            </a:r>
            <a:r>
              <a:rPr lang="en-CA" dirty="0"/>
              <a:t>. Instead of planning a shutdown, they decided that they could install the switch live because it was “only” low voltage. The workers were severely burned during the installation</a:t>
            </a:r>
          </a:p>
          <a:p>
            <a:endParaRPr lang="en-CA" dirty="0"/>
          </a:p>
        </p:txBody>
      </p:sp>
      <p:sp>
        <p:nvSpPr>
          <p:cNvPr id="4" name="Slide Number Placeholder 3"/>
          <p:cNvSpPr>
            <a:spLocks noGrp="1"/>
          </p:cNvSpPr>
          <p:nvPr>
            <p:ph type="sldNum" sz="quarter" idx="12"/>
          </p:nvPr>
        </p:nvSpPr>
        <p:spPr/>
        <p:txBody>
          <a:bodyPr/>
          <a:lstStyle/>
          <a:p>
            <a:fld id="{C729EF0D-FBFE-43F5-B1BA-BA3C27CE9986}" type="slidenum">
              <a:rPr lang="en-CA" smtClean="0"/>
              <a:pPr/>
              <a:t>49</a:t>
            </a:fld>
            <a:endParaRPr lang="en-CA"/>
          </a:p>
        </p:txBody>
      </p:sp>
      <p:pic>
        <p:nvPicPr>
          <p:cNvPr id="5" name="Audio 4">
            <a:hlinkClick r:id="" action="ppaction://media"/>
            <a:extLst>
              <a:ext uri="{FF2B5EF4-FFF2-40B4-BE49-F238E27FC236}">
                <a16:creationId xmlns:a16="http://schemas.microsoft.com/office/drawing/2014/main" id="{9BDA3213-134F-475E-884B-627C2E1FD06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763338910"/>
      </p:ext>
    </p:extLst>
  </p:cSld>
  <p:clrMapOvr>
    <a:masterClrMapping/>
  </p:clrMapOvr>
  <mc:AlternateContent xmlns:mc="http://schemas.openxmlformats.org/markup-compatibility/2006" xmlns:p14="http://schemas.microsoft.com/office/powerpoint/2010/main">
    <mc:Choice Requires="p14">
      <p:transition spd="slow" p14:dur="2000" advTm="45552"/>
    </mc:Choice>
    <mc:Fallback xmlns="">
      <p:transition spd="slow" advTm="4555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Industrial Regulations</a:t>
            </a:r>
          </a:p>
        </p:txBody>
      </p:sp>
      <p:sp>
        <p:nvSpPr>
          <p:cNvPr id="3" name="Content Placeholder 2"/>
          <p:cNvSpPr>
            <a:spLocks noGrp="1"/>
          </p:cNvSpPr>
          <p:nvPr>
            <p:ph idx="1"/>
          </p:nvPr>
        </p:nvSpPr>
        <p:spPr/>
        <p:txBody>
          <a:bodyPr>
            <a:normAutofit fontScale="77500" lnSpcReduction="20000"/>
          </a:bodyPr>
          <a:lstStyle/>
          <a:p>
            <a:r>
              <a:rPr lang="en-US" dirty="0"/>
              <a:t>42.  (1)  The power supply to electrical installations, equipment or conductors shall be disconnected, locked out of service and tagged before any work is done, and while it is being done, on or near live exposed parts of the installations, equipment or conductors.</a:t>
            </a:r>
          </a:p>
          <a:p>
            <a:r>
              <a:rPr lang="en-GB" dirty="0"/>
              <a:t>(2)  Before beginning the work, each worker shall determine if the requirements of subsection (1) have been complied with. </a:t>
            </a:r>
          </a:p>
          <a:p>
            <a:r>
              <a:rPr lang="en-GB" dirty="0"/>
              <a:t>(3)  Locking out is not required,</a:t>
            </a:r>
            <a:endParaRPr lang="en-CA" dirty="0"/>
          </a:p>
          <a:p>
            <a:r>
              <a:rPr lang="en-GB" dirty="0"/>
              <a:t>	(a) if the conductors are adequately grounded with a visible grounding </a:t>
            </a:r>
            <a:br>
              <a:rPr lang="en-GB" dirty="0"/>
            </a:br>
            <a:r>
              <a:rPr lang="en-GB" dirty="0"/>
              <a:t>           mechanism; or</a:t>
            </a:r>
            <a:endParaRPr lang="en-CA" dirty="0"/>
          </a:p>
          <a:p>
            <a:r>
              <a:rPr lang="en-GB" dirty="0"/>
              <a:t>	(b) if the voltage is less than 300 volts and there is no locking device for the </a:t>
            </a:r>
            <a:br>
              <a:rPr lang="en-GB" dirty="0"/>
            </a:br>
            <a:r>
              <a:rPr lang="en-GB" dirty="0"/>
              <a:t>           circuit breakers or fuses and procedures are in place adequate to ensure </a:t>
            </a:r>
            <a:br>
              <a:rPr lang="en-GB" dirty="0"/>
            </a:br>
            <a:r>
              <a:rPr lang="en-GB" dirty="0"/>
              <a:t>           that the circuit is not inadvertently energized. 	</a:t>
            </a:r>
          </a:p>
          <a:p>
            <a:r>
              <a:rPr lang="en-GB" dirty="0"/>
              <a:t>(4)  If locking out is not required for the reason set out in clause (3) </a:t>
            </a:r>
          </a:p>
          <a:p>
            <a:r>
              <a:rPr lang="en-GB" dirty="0"/>
              <a:t>      (b), the employer shall ensure that the procedures required by that clause are </a:t>
            </a:r>
            <a:br>
              <a:rPr lang="en-GB" dirty="0"/>
            </a:br>
            <a:r>
              <a:rPr lang="en-GB" dirty="0"/>
              <a:t>            carried out</a:t>
            </a:r>
            <a:endParaRPr lang="en-CA" dirty="0"/>
          </a:p>
        </p:txBody>
      </p:sp>
      <p:sp>
        <p:nvSpPr>
          <p:cNvPr id="4" name="Slide Number Placeholder 3"/>
          <p:cNvSpPr>
            <a:spLocks noGrp="1"/>
          </p:cNvSpPr>
          <p:nvPr>
            <p:ph type="sldNum" sz="quarter" idx="12"/>
          </p:nvPr>
        </p:nvSpPr>
        <p:spPr/>
        <p:txBody>
          <a:bodyPr/>
          <a:lstStyle/>
          <a:p>
            <a:fld id="{C729EF0D-FBFE-43F5-B1BA-BA3C27CE9986}" type="slidenum">
              <a:rPr lang="en-CA" smtClean="0"/>
              <a:pPr/>
              <a:t>50</a:t>
            </a:fld>
            <a:endParaRPr lang="en-CA"/>
          </a:p>
        </p:txBody>
      </p:sp>
      <p:pic>
        <p:nvPicPr>
          <p:cNvPr id="5" name="Audio 4">
            <a:hlinkClick r:id="" action="ppaction://media"/>
            <a:extLst>
              <a:ext uri="{FF2B5EF4-FFF2-40B4-BE49-F238E27FC236}">
                <a16:creationId xmlns:a16="http://schemas.microsoft.com/office/drawing/2014/main" id="{13405BFD-152B-4D8A-B860-14F3A9F5E31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3016131409"/>
      </p:ext>
    </p:extLst>
  </p:cSld>
  <p:clrMapOvr>
    <a:masterClrMapping/>
  </p:clrMapOvr>
  <mc:AlternateContent xmlns:mc="http://schemas.openxmlformats.org/markup-compatibility/2006" xmlns:p14="http://schemas.microsoft.com/office/powerpoint/2010/main">
    <mc:Choice Requires="p14">
      <p:transition spd="slow" p14:dur="2000" advTm="54116"/>
    </mc:Choice>
    <mc:Fallback xmlns="">
      <p:transition spd="slow" advTm="5411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Industrial Regulations</a:t>
            </a:r>
          </a:p>
        </p:txBody>
      </p:sp>
      <p:sp>
        <p:nvSpPr>
          <p:cNvPr id="3" name="Content Placeholder 2"/>
          <p:cNvSpPr>
            <a:spLocks noGrp="1"/>
          </p:cNvSpPr>
          <p:nvPr>
            <p:ph idx="1"/>
          </p:nvPr>
        </p:nvSpPr>
        <p:spPr/>
        <p:txBody>
          <a:bodyPr>
            <a:normAutofit fontScale="70000" lnSpcReduction="20000"/>
          </a:bodyPr>
          <a:lstStyle/>
          <a:p>
            <a:r>
              <a:rPr lang="en-GB" dirty="0"/>
              <a:t>(5) If more than one worker is involved in the work referred to in subsection (1), the worker who disconnected and locked out the power supply shall communicate the purpose and status of the disconnecting and locking out.  O. Reg. 630/94, s. 1.</a:t>
            </a:r>
            <a:endParaRPr lang="en-CA" dirty="0"/>
          </a:p>
          <a:p>
            <a:r>
              <a:rPr lang="en-GB" dirty="0"/>
              <a:t>(6)  If a tag is used as a means of communication, the tag,</a:t>
            </a:r>
            <a:endParaRPr lang="en-CA" dirty="0"/>
          </a:p>
          <a:p>
            <a:r>
              <a:rPr lang="en-GB" dirty="0"/>
              <a:t>      (a)  shall be made of non-conducting material;</a:t>
            </a:r>
            <a:endParaRPr lang="en-CA" dirty="0"/>
          </a:p>
          <a:p>
            <a:r>
              <a:rPr lang="en-GB" dirty="0"/>
              <a:t>      (b)  shall be secured to prevent its inadvertent removal;</a:t>
            </a:r>
            <a:endParaRPr lang="en-CA" dirty="0"/>
          </a:p>
          <a:p>
            <a:r>
              <a:rPr lang="en-GB" dirty="0"/>
              <a:t>      (c)  shall be placed in a conspicuous location;</a:t>
            </a:r>
          </a:p>
          <a:p>
            <a:r>
              <a:rPr lang="en-GB" dirty="0"/>
              <a:t>      (d)  shall state the reason the switch is disconnected and locked out;</a:t>
            </a:r>
            <a:endParaRPr lang="en-CA" dirty="0"/>
          </a:p>
          <a:p>
            <a:r>
              <a:rPr lang="en-GB" dirty="0"/>
              <a:t>      (e)  shall show the name of the worker who disconnected and locked </a:t>
            </a:r>
            <a:br>
              <a:rPr lang="en-GB" dirty="0"/>
            </a:br>
            <a:r>
              <a:rPr lang="en-GB" dirty="0"/>
              <a:t>            out the switch; and</a:t>
            </a:r>
            <a:endParaRPr lang="en-CA" dirty="0"/>
          </a:p>
          <a:p>
            <a:r>
              <a:rPr lang="en-GB" dirty="0"/>
              <a:t>      (f)   shall show the date on which the switch was disconnected and </a:t>
            </a:r>
            <a:br>
              <a:rPr lang="en-GB" dirty="0"/>
            </a:br>
            <a:r>
              <a:rPr lang="en-GB" dirty="0"/>
              <a:t>            locked out. </a:t>
            </a:r>
            <a:endParaRPr lang="en-CA" dirty="0"/>
          </a:p>
          <a:p>
            <a:r>
              <a:rPr lang="en-GB" dirty="0"/>
              <a:t>(7)  The employer shall establish and implement written procedures for </a:t>
            </a:r>
            <a:br>
              <a:rPr lang="en-GB" dirty="0"/>
            </a:br>
            <a:r>
              <a:rPr lang="en-GB" dirty="0"/>
              <a:t>       compliance with this section.  </a:t>
            </a:r>
            <a:endParaRPr lang="en-CA" dirty="0"/>
          </a:p>
          <a:p>
            <a:endParaRPr lang="en-CA" dirty="0"/>
          </a:p>
          <a:p>
            <a:endParaRPr lang="en-CA" dirty="0"/>
          </a:p>
        </p:txBody>
      </p:sp>
      <p:sp>
        <p:nvSpPr>
          <p:cNvPr id="4" name="Slide Number Placeholder 3"/>
          <p:cNvSpPr>
            <a:spLocks noGrp="1"/>
          </p:cNvSpPr>
          <p:nvPr>
            <p:ph type="sldNum" sz="quarter" idx="12"/>
          </p:nvPr>
        </p:nvSpPr>
        <p:spPr/>
        <p:txBody>
          <a:bodyPr/>
          <a:lstStyle/>
          <a:p>
            <a:fld id="{C729EF0D-FBFE-43F5-B1BA-BA3C27CE9986}" type="slidenum">
              <a:rPr lang="en-CA" smtClean="0"/>
              <a:pPr/>
              <a:t>51</a:t>
            </a:fld>
            <a:endParaRPr lang="en-CA"/>
          </a:p>
        </p:txBody>
      </p:sp>
      <p:pic>
        <p:nvPicPr>
          <p:cNvPr id="5" name="Audio 4">
            <a:hlinkClick r:id="" action="ppaction://media"/>
            <a:extLst>
              <a:ext uri="{FF2B5EF4-FFF2-40B4-BE49-F238E27FC236}">
                <a16:creationId xmlns:a16="http://schemas.microsoft.com/office/drawing/2014/main" id="{517B73B6-9085-4E9E-A3D4-789CD4105D1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2901385096"/>
      </p:ext>
    </p:extLst>
  </p:cSld>
  <p:clrMapOvr>
    <a:masterClrMapping/>
  </p:clrMapOvr>
  <mc:AlternateContent xmlns:mc="http://schemas.openxmlformats.org/markup-compatibility/2006" xmlns:p14="http://schemas.microsoft.com/office/powerpoint/2010/main">
    <mc:Choice Requires="p14">
      <p:transition spd="slow" p14:dur="2000" advTm="11525"/>
    </mc:Choice>
    <mc:Fallback xmlns="">
      <p:transition spd="slow" advTm="1152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 Industrial Regulations</a:t>
            </a:r>
          </a:p>
        </p:txBody>
      </p:sp>
      <p:sp>
        <p:nvSpPr>
          <p:cNvPr id="3" name="Content Placeholder 2"/>
          <p:cNvSpPr>
            <a:spLocks noGrp="1"/>
          </p:cNvSpPr>
          <p:nvPr>
            <p:ph idx="1"/>
          </p:nvPr>
        </p:nvSpPr>
        <p:spPr/>
        <p:txBody>
          <a:bodyPr>
            <a:normAutofit fontScale="77500" lnSpcReduction="20000"/>
          </a:bodyPr>
          <a:lstStyle/>
          <a:p>
            <a:r>
              <a:rPr lang="en-GB" dirty="0"/>
              <a:t>42.1 (1) This section applies and section 42 does not apply if it is not practical to disconnect electrical installations, equipment or conductors from the power supply before working on, or near, live exposed parts of the installations, equipment or conductors. </a:t>
            </a:r>
          </a:p>
          <a:p>
            <a:r>
              <a:rPr lang="en-GB" dirty="0"/>
              <a:t>(2) The worker shall use rubber gloves, mats, shields and other protective equipment and procedures adequate to ensure protection from electrical shock and burns while performing the work. </a:t>
            </a:r>
          </a:p>
          <a:p>
            <a:r>
              <a:rPr lang="en-GB" dirty="0"/>
              <a:t>(3) If the installation, equipment or conductor is operating at a nominal voltage of 300 volts or more, a suitably equipped competent person who is able to recognize the hazards and perform rescue operations, including artificial respiration, shall be available and able to see the worker who is performing the work. (4) Subsection (3) does not apply to equipment testing and trouble-shooting operations. </a:t>
            </a:r>
          </a:p>
          <a:p>
            <a:r>
              <a:rPr lang="en-GB" dirty="0"/>
              <a:t> </a:t>
            </a:r>
            <a:br>
              <a:rPr lang="en-GB" dirty="0"/>
            </a:br>
            <a:r>
              <a:rPr lang="en-GB" dirty="0"/>
              <a:t>43. Tools and other equipment that are capable of conducting electricity and endangering the safety of any worker shall not be used in such proximity to any live electrical installation or equipment that they might make electrical contact with the live conductor.</a:t>
            </a:r>
            <a:endParaRPr lang="en-CA" dirty="0"/>
          </a:p>
          <a:p>
            <a:endParaRPr lang="en-CA" dirty="0"/>
          </a:p>
        </p:txBody>
      </p:sp>
      <p:sp>
        <p:nvSpPr>
          <p:cNvPr id="4" name="Slide Number Placeholder 3"/>
          <p:cNvSpPr>
            <a:spLocks noGrp="1"/>
          </p:cNvSpPr>
          <p:nvPr>
            <p:ph type="sldNum" sz="quarter" idx="12"/>
          </p:nvPr>
        </p:nvSpPr>
        <p:spPr/>
        <p:txBody>
          <a:bodyPr/>
          <a:lstStyle/>
          <a:p>
            <a:fld id="{C729EF0D-FBFE-43F5-B1BA-BA3C27CE9986}" type="slidenum">
              <a:rPr lang="en-CA" smtClean="0"/>
              <a:pPr/>
              <a:t>52</a:t>
            </a:fld>
            <a:endParaRPr lang="en-CA"/>
          </a:p>
        </p:txBody>
      </p:sp>
      <p:pic>
        <p:nvPicPr>
          <p:cNvPr id="5" name="Audio 4">
            <a:hlinkClick r:id="" action="ppaction://media"/>
            <a:extLst>
              <a:ext uri="{FF2B5EF4-FFF2-40B4-BE49-F238E27FC236}">
                <a16:creationId xmlns:a16="http://schemas.microsoft.com/office/drawing/2014/main" id="{17EC4235-BD9A-4A5C-A3A7-884776E176A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2172590586"/>
      </p:ext>
    </p:extLst>
  </p:cSld>
  <p:clrMapOvr>
    <a:masterClrMapping/>
  </p:clrMapOvr>
  <mc:AlternateContent xmlns:mc="http://schemas.openxmlformats.org/markup-compatibility/2006" xmlns:p14="http://schemas.microsoft.com/office/powerpoint/2010/main">
    <mc:Choice Requires="p14">
      <p:transition spd="slow" p14:dur="2000" advTm="11469"/>
    </mc:Choice>
    <mc:Fallback xmlns="">
      <p:transition spd="slow" advTm="114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Industrial Regulations</a:t>
            </a:r>
          </a:p>
        </p:txBody>
      </p:sp>
      <p:sp>
        <p:nvSpPr>
          <p:cNvPr id="3" name="Content Placeholder 2"/>
          <p:cNvSpPr>
            <a:spLocks noGrp="1"/>
          </p:cNvSpPr>
          <p:nvPr>
            <p:ph idx="1"/>
          </p:nvPr>
        </p:nvSpPr>
        <p:spPr/>
        <p:txBody>
          <a:bodyPr>
            <a:normAutofit fontScale="85000" lnSpcReduction="20000"/>
          </a:bodyPr>
          <a:lstStyle/>
          <a:p>
            <a:r>
              <a:rPr lang="en-GB" dirty="0"/>
              <a:t>44. (1) Cord-connected electrical equipment and tools shall have a casing that is adequately grounded. (2)  Subsection (1) does not apply to cord-connected electrical equipment or tools that are adequately double-insulated and whose insulated casing shows no evidence of cracks or defects</a:t>
            </a:r>
          </a:p>
          <a:p>
            <a:r>
              <a:rPr lang="en-GB" dirty="0"/>
              <a:t> (3) Subsection (1) does not apply to a portable electrical generator in which the electrical equipment or tools are not exposed to an external electric power source if the casing of portable electrical equipment or tools connected to the generator is bonded to a non-current-carrying part of the generator. </a:t>
            </a:r>
          </a:p>
          <a:p>
            <a:br>
              <a:rPr lang="en-GB" dirty="0"/>
            </a:br>
            <a:r>
              <a:rPr lang="en-GB" dirty="0"/>
              <a:t>44.1 When used outdoors or in wet locations, portable electrical tools shall be protected by a ground fault circuit interrupter installed at the receptacle or on the circuit at the panel. </a:t>
            </a:r>
          </a:p>
          <a:p>
            <a:br>
              <a:rPr lang="en-GB" dirty="0"/>
            </a:br>
            <a:r>
              <a:rPr lang="en-GB" dirty="0"/>
              <a:t>44.2 A ground fault that may pose a hazard shall be investigated and removed without delay.  </a:t>
            </a:r>
            <a:endParaRPr lang="en-CA" dirty="0"/>
          </a:p>
        </p:txBody>
      </p:sp>
      <p:sp>
        <p:nvSpPr>
          <p:cNvPr id="4" name="Slide Number Placeholder 3"/>
          <p:cNvSpPr>
            <a:spLocks noGrp="1"/>
          </p:cNvSpPr>
          <p:nvPr>
            <p:ph type="sldNum" sz="quarter" idx="12"/>
          </p:nvPr>
        </p:nvSpPr>
        <p:spPr/>
        <p:txBody>
          <a:bodyPr/>
          <a:lstStyle/>
          <a:p>
            <a:fld id="{C729EF0D-FBFE-43F5-B1BA-BA3C27CE9986}" type="slidenum">
              <a:rPr lang="en-CA" smtClean="0"/>
              <a:pPr/>
              <a:t>53</a:t>
            </a:fld>
            <a:endParaRPr lang="en-CA"/>
          </a:p>
        </p:txBody>
      </p:sp>
      <p:pic>
        <p:nvPicPr>
          <p:cNvPr id="5" name="Audio 4">
            <a:hlinkClick r:id="" action="ppaction://media"/>
            <a:extLst>
              <a:ext uri="{FF2B5EF4-FFF2-40B4-BE49-F238E27FC236}">
                <a16:creationId xmlns:a16="http://schemas.microsoft.com/office/drawing/2014/main" id="{0DCDA5B8-72E0-43F4-BBDF-8F3048B5831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565014417"/>
      </p:ext>
    </p:extLst>
  </p:cSld>
  <p:clrMapOvr>
    <a:masterClrMapping/>
  </p:clrMapOvr>
  <mc:AlternateContent xmlns:mc="http://schemas.openxmlformats.org/markup-compatibility/2006" xmlns:p14="http://schemas.microsoft.com/office/powerpoint/2010/main">
    <mc:Choice Requires="p14">
      <p:transition spd="slow" p14:dur="2000" advTm="13085"/>
    </mc:Choice>
    <mc:Fallback xmlns="">
      <p:transition spd="slow" advTm="1308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94F24A-BEA3-4949-B3EC-B48BC75696AA}"/>
              </a:ext>
            </a:extLst>
          </p:cNvPr>
          <p:cNvSpPr>
            <a:spLocks noGrp="1"/>
          </p:cNvSpPr>
          <p:nvPr>
            <p:ph type="title"/>
          </p:nvPr>
        </p:nvSpPr>
        <p:spPr/>
        <p:txBody>
          <a:bodyPr/>
          <a:lstStyle/>
          <a:p>
            <a:r>
              <a:rPr lang="en-CA" dirty="0"/>
              <a:t>Lock Out</a:t>
            </a:r>
          </a:p>
        </p:txBody>
      </p:sp>
      <p:sp>
        <p:nvSpPr>
          <p:cNvPr id="3" name="Content Placeholder 2">
            <a:extLst>
              <a:ext uri="{FF2B5EF4-FFF2-40B4-BE49-F238E27FC236}">
                <a16:creationId xmlns:a16="http://schemas.microsoft.com/office/drawing/2014/main" id="{DCF77922-FB3C-4611-9A07-7C0EDE5EA696}"/>
              </a:ext>
            </a:extLst>
          </p:cNvPr>
          <p:cNvSpPr>
            <a:spLocks noGrp="1"/>
          </p:cNvSpPr>
          <p:nvPr>
            <p:ph idx="1"/>
          </p:nvPr>
        </p:nvSpPr>
        <p:spPr/>
        <p:txBody>
          <a:bodyPr/>
          <a:lstStyle/>
          <a:p>
            <a:r>
              <a:rPr lang="en-CA" dirty="0"/>
              <a:t>Placement of a lockout device on an energy isolating device in accordance with established procedures to ensure the equipment being controlled cannot be operated until the lockout device is removed.</a:t>
            </a:r>
          </a:p>
        </p:txBody>
      </p:sp>
      <p:sp>
        <p:nvSpPr>
          <p:cNvPr id="5" name="Slide Number Placeholder 4"/>
          <p:cNvSpPr>
            <a:spLocks noGrp="1"/>
          </p:cNvSpPr>
          <p:nvPr>
            <p:ph type="sldNum" sz="quarter" idx="12"/>
          </p:nvPr>
        </p:nvSpPr>
        <p:spPr/>
        <p:txBody>
          <a:bodyPr/>
          <a:lstStyle/>
          <a:p>
            <a:fld id="{C729EF0D-FBFE-43F5-B1BA-BA3C27CE9986}" type="slidenum">
              <a:rPr lang="en-CA" smtClean="0"/>
              <a:pPr/>
              <a:t>54</a:t>
            </a:fld>
            <a:endParaRPr lang="en-CA"/>
          </a:p>
        </p:txBody>
      </p:sp>
      <p:pic>
        <p:nvPicPr>
          <p:cNvPr id="4" name="Picture 5" descr="iStock_000000451897Small"/>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447585" y="4218935"/>
            <a:ext cx="3185615" cy="2120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Audio 6">
            <a:hlinkClick r:id="" action="ppaction://media"/>
            <a:extLst>
              <a:ext uri="{FF2B5EF4-FFF2-40B4-BE49-F238E27FC236}">
                <a16:creationId xmlns:a16="http://schemas.microsoft.com/office/drawing/2014/main" id="{1539CA2C-9050-4E4A-B45C-304F8EF87E3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2649243460"/>
      </p:ext>
    </p:extLst>
  </p:cSld>
  <p:clrMapOvr>
    <a:masterClrMapping/>
  </p:clrMapOvr>
  <mc:AlternateContent xmlns:mc="http://schemas.openxmlformats.org/markup-compatibility/2006" xmlns:p14="http://schemas.microsoft.com/office/powerpoint/2010/main">
    <mc:Choice Requires="p14">
      <p:transition spd="slow" p14:dur="2000" advTm="31456"/>
    </mc:Choice>
    <mc:Fallback xmlns="">
      <p:transition spd="slow" advTm="314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94F24A-BEA3-4949-B3EC-B48BC75696AA}"/>
              </a:ext>
            </a:extLst>
          </p:cNvPr>
          <p:cNvSpPr>
            <a:spLocks noGrp="1"/>
          </p:cNvSpPr>
          <p:nvPr>
            <p:ph type="title"/>
          </p:nvPr>
        </p:nvSpPr>
        <p:spPr/>
        <p:txBody>
          <a:bodyPr/>
          <a:lstStyle/>
          <a:p>
            <a:r>
              <a:rPr lang="en-CA" dirty="0"/>
              <a:t>Lockout/Tag Out</a:t>
            </a:r>
          </a:p>
        </p:txBody>
      </p:sp>
      <p:sp>
        <p:nvSpPr>
          <p:cNvPr id="7" name="Content Placeholder 2">
            <a:extLst>
              <a:ext uri="{FF2B5EF4-FFF2-40B4-BE49-F238E27FC236}">
                <a16:creationId xmlns:a16="http://schemas.microsoft.com/office/drawing/2014/main" id="{D1DDF029-C532-F94C-8057-56023CD2AC3A}"/>
              </a:ext>
            </a:extLst>
          </p:cNvPr>
          <p:cNvSpPr>
            <a:spLocks noGrp="1"/>
          </p:cNvSpPr>
          <p:nvPr>
            <p:ph sz="half" idx="1"/>
          </p:nvPr>
        </p:nvSpPr>
        <p:spPr/>
        <p:txBody>
          <a:bodyPr/>
          <a:lstStyle/>
          <a:p>
            <a:r>
              <a:rPr lang="en-US" altLang="en-US" dirty="0"/>
              <a:t>To ensure that the machine or piece of equipment is de-energized from all potentially hazardous energy sources; and, </a:t>
            </a:r>
          </a:p>
          <a:p>
            <a:r>
              <a:rPr lang="en-US" altLang="en-US" dirty="0"/>
              <a:t>Locked out to prevent any chance of it being inadvertently started up while the equipment is being maintained.</a:t>
            </a:r>
          </a:p>
          <a:p>
            <a:r>
              <a:rPr lang="en-US" altLang="en-US" dirty="0"/>
              <a:t>Achieving zero energy state</a:t>
            </a:r>
          </a:p>
          <a:p>
            <a:r>
              <a:rPr lang="en-US" altLang="en-US" dirty="0"/>
              <a:t>Always be aware if a secondary power source</a:t>
            </a:r>
          </a:p>
          <a:p>
            <a:endParaRPr lang="en-US" altLang="en-US" dirty="0"/>
          </a:p>
          <a:p>
            <a:endParaRPr lang="en-US" altLang="en-US" dirty="0"/>
          </a:p>
          <a:p>
            <a:endParaRPr lang="en-US" altLang="en-US" dirty="0"/>
          </a:p>
          <a:p>
            <a:endParaRPr lang="en-US" altLang="en-US" dirty="0"/>
          </a:p>
          <a:p>
            <a:endParaRPr lang="en-CA" dirty="0"/>
          </a:p>
        </p:txBody>
      </p:sp>
      <p:sp>
        <p:nvSpPr>
          <p:cNvPr id="5" name="Slide Number Placeholder 4"/>
          <p:cNvSpPr>
            <a:spLocks noGrp="1"/>
          </p:cNvSpPr>
          <p:nvPr>
            <p:ph type="sldNum" sz="quarter" idx="12"/>
          </p:nvPr>
        </p:nvSpPr>
        <p:spPr/>
        <p:txBody>
          <a:bodyPr/>
          <a:lstStyle/>
          <a:p>
            <a:fld id="{C729EF0D-FBFE-43F5-B1BA-BA3C27CE9986}" type="slidenum">
              <a:rPr lang="en-CA" smtClean="0"/>
              <a:pPr/>
              <a:t>55</a:t>
            </a:fld>
            <a:endParaRPr lang="en-CA"/>
          </a:p>
        </p:txBody>
      </p:sp>
      <p:pic>
        <p:nvPicPr>
          <p:cNvPr id="4" name="Audio 3">
            <a:hlinkClick r:id="" action="ppaction://media"/>
            <a:extLst>
              <a:ext uri="{FF2B5EF4-FFF2-40B4-BE49-F238E27FC236}">
                <a16:creationId xmlns:a16="http://schemas.microsoft.com/office/drawing/2014/main" id="{5E1CA333-CCED-4BD4-88AA-2676D246521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4144297558"/>
      </p:ext>
    </p:extLst>
  </p:cSld>
  <p:clrMapOvr>
    <a:masterClrMapping/>
  </p:clrMapOvr>
  <mc:AlternateContent xmlns:mc="http://schemas.openxmlformats.org/markup-compatibility/2006" xmlns:p14="http://schemas.microsoft.com/office/powerpoint/2010/main">
    <mc:Choice Requires="p14">
      <p:transition spd="slow" p14:dur="2000" advTm="29533"/>
    </mc:Choice>
    <mc:Fallback xmlns="">
      <p:transition spd="slow" advTm="2953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6DD15C-7290-4394-8118-8C7EFA73F6F5}"/>
              </a:ext>
            </a:extLst>
          </p:cNvPr>
          <p:cNvSpPr>
            <a:spLocks noGrp="1"/>
          </p:cNvSpPr>
          <p:nvPr>
            <p:ph type="title"/>
          </p:nvPr>
        </p:nvSpPr>
        <p:spPr/>
        <p:txBody>
          <a:bodyPr/>
          <a:lstStyle/>
          <a:p>
            <a:r>
              <a:rPr lang="en-CA" dirty="0"/>
              <a:t>PPE Category</a:t>
            </a:r>
          </a:p>
        </p:txBody>
      </p:sp>
      <p:sp>
        <p:nvSpPr>
          <p:cNvPr id="3" name="Content Placeholder 2">
            <a:extLst>
              <a:ext uri="{FF2B5EF4-FFF2-40B4-BE49-F238E27FC236}">
                <a16:creationId xmlns:a16="http://schemas.microsoft.com/office/drawing/2014/main" id="{124EE399-96EC-451F-9E0A-5C9A44E4A260}"/>
              </a:ext>
            </a:extLst>
          </p:cNvPr>
          <p:cNvSpPr>
            <a:spLocks noGrp="1"/>
          </p:cNvSpPr>
          <p:nvPr>
            <p:ph idx="1"/>
          </p:nvPr>
        </p:nvSpPr>
        <p:spPr/>
        <p:txBody>
          <a:bodyPr/>
          <a:lstStyle/>
          <a:p>
            <a:r>
              <a:rPr lang="en-CA" dirty="0"/>
              <a:t>Category 1</a:t>
            </a:r>
          </a:p>
          <a:p>
            <a:pPr lvl="1"/>
            <a:r>
              <a:rPr lang="en-CA" dirty="0"/>
              <a:t>Arc rated long sleeve shirt and pants or arc rated coverall</a:t>
            </a:r>
          </a:p>
          <a:p>
            <a:pPr lvl="1"/>
            <a:r>
              <a:rPr lang="en-CA" dirty="0"/>
              <a:t>Arc rated </a:t>
            </a:r>
            <a:r>
              <a:rPr lang="en-CA" dirty="0" err="1"/>
              <a:t>faceshield</a:t>
            </a:r>
            <a:r>
              <a:rPr lang="en-CA" dirty="0"/>
              <a:t> or arc flash suit hood</a:t>
            </a:r>
          </a:p>
          <a:p>
            <a:pPr lvl="1"/>
            <a:r>
              <a:rPr lang="en-CA" dirty="0"/>
              <a:t>Arc rated jacket, parka, rainwear, or hard hat liner</a:t>
            </a:r>
            <a:br>
              <a:rPr lang="en-CA" dirty="0"/>
            </a:br>
            <a:br>
              <a:rPr lang="en-CA" dirty="0"/>
            </a:br>
            <a:endParaRPr lang="en-CA" dirty="0"/>
          </a:p>
          <a:p>
            <a:pPr lvl="1"/>
            <a:r>
              <a:rPr lang="en-CA" dirty="0"/>
              <a:t>Category 2</a:t>
            </a:r>
          </a:p>
          <a:p>
            <a:pPr lvl="2"/>
            <a:r>
              <a:rPr lang="en-CA" dirty="0"/>
              <a:t>Arc rated long sleeve shirt and pants or arc rated coverall</a:t>
            </a:r>
          </a:p>
          <a:p>
            <a:pPr lvl="2"/>
            <a:r>
              <a:rPr lang="en-CA" dirty="0"/>
              <a:t>Arc rated arc flash suit hood or arc rated </a:t>
            </a:r>
            <a:r>
              <a:rPr lang="en-CA" dirty="0" err="1"/>
              <a:t>faceshield</a:t>
            </a:r>
            <a:r>
              <a:rPr lang="en-CA" dirty="0"/>
              <a:t> and arc rated balaclava</a:t>
            </a:r>
          </a:p>
          <a:p>
            <a:pPr lvl="2"/>
            <a:r>
              <a:rPr lang="en-CA" dirty="0"/>
              <a:t>Arc rated jacket, parka, rainwear, or hard hat liner</a:t>
            </a:r>
          </a:p>
          <a:p>
            <a:pPr lvl="2"/>
            <a:endParaRPr lang="en-CA" dirty="0"/>
          </a:p>
          <a:p>
            <a:pPr lvl="2"/>
            <a:endParaRPr lang="en-CA" dirty="0"/>
          </a:p>
        </p:txBody>
      </p:sp>
      <p:sp>
        <p:nvSpPr>
          <p:cNvPr id="4" name="Slide Number Placeholder 3"/>
          <p:cNvSpPr>
            <a:spLocks noGrp="1"/>
          </p:cNvSpPr>
          <p:nvPr>
            <p:ph type="sldNum" sz="quarter" idx="12"/>
          </p:nvPr>
        </p:nvSpPr>
        <p:spPr/>
        <p:txBody>
          <a:bodyPr/>
          <a:lstStyle/>
          <a:p>
            <a:fld id="{C729EF0D-FBFE-43F5-B1BA-BA3C27CE9986}" type="slidenum">
              <a:rPr lang="en-CA" smtClean="0"/>
              <a:pPr/>
              <a:t>56</a:t>
            </a:fld>
            <a:endParaRPr lang="en-CA"/>
          </a:p>
        </p:txBody>
      </p:sp>
      <p:pic>
        <p:nvPicPr>
          <p:cNvPr id="5" name="Audio 4">
            <a:hlinkClick r:id="" action="ppaction://media"/>
            <a:extLst>
              <a:ext uri="{FF2B5EF4-FFF2-40B4-BE49-F238E27FC236}">
                <a16:creationId xmlns:a16="http://schemas.microsoft.com/office/drawing/2014/main" id="{F926EC0F-341C-4903-A2EF-6470593D7C6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3064262345"/>
      </p:ext>
    </p:extLst>
  </p:cSld>
  <p:clrMapOvr>
    <a:masterClrMapping/>
  </p:clrMapOvr>
  <mc:AlternateContent xmlns:mc="http://schemas.openxmlformats.org/markup-compatibility/2006" xmlns:p14="http://schemas.microsoft.com/office/powerpoint/2010/main">
    <mc:Choice Requires="p14">
      <p:transition spd="slow" p14:dur="2000" advTm="38830"/>
    </mc:Choice>
    <mc:Fallback xmlns="">
      <p:transition spd="slow" advTm="388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508B12-4834-42B3-82C7-A656BC3A3992}"/>
              </a:ext>
            </a:extLst>
          </p:cNvPr>
          <p:cNvSpPr>
            <a:spLocks noGrp="1"/>
          </p:cNvSpPr>
          <p:nvPr>
            <p:ph type="title"/>
          </p:nvPr>
        </p:nvSpPr>
        <p:spPr/>
        <p:txBody>
          <a:bodyPr/>
          <a:lstStyle/>
          <a:p>
            <a:r>
              <a:rPr lang="en-CA" dirty="0"/>
              <a:t>Personal Protective Equipment</a:t>
            </a:r>
          </a:p>
        </p:txBody>
      </p:sp>
      <p:pic>
        <p:nvPicPr>
          <p:cNvPr id="4" name="Online Image Placeholder 4">
            <a:extLst>
              <a:ext uri="{FF2B5EF4-FFF2-40B4-BE49-F238E27FC236}">
                <a16:creationId xmlns:a16="http://schemas.microsoft.com/office/drawing/2014/main" id="{23EFAB18-A99C-4147-A94E-3C534F5F1B81}"/>
              </a:ext>
            </a:extLst>
          </p:cNvPr>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1747069" y="3096880"/>
            <a:ext cx="2857500" cy="2143125"/>
          </a:xfrm>
        </p:spPr>
      </p:pic>
      <p:sp>
        <p:nvSpPr>
          <p:cNvPr id="3" name="Slide Number Placeholder 2"/>
          <p:cNvSpPr>
            <a:spLocks noGrp="1"/>
          </p:cNvSpPr>
          <p:nvPr>
            <p:ph type="sldNum" sz="quarter" idx="12"/>
          </p:nvPr>
        </p:nvSpPr>
        <p:spPr/>
        <p:txBody>
          <a:bodyPr/>
          <a:lstStyle/>
          <a:p>
            <a:fld id="{C729EF0D-FBFE-43F5-B1BA-BA3C27CE9986}" type="slidenum">
              <a:rPr lang="en-CA" smtClean="0"/>
              <a:pPr/>
              <a:t>57</a:t>
            </a:fld>
            <a:endParaRPr lang="en-CA"/>
          </a:p>
        </p:txBody>
      </p:sp>
      <p:pic>
        <p:nvPicPr>
          <p:cNvPr id="5" name="Online Image Placeholder 4">
            <a:extLst>
              <a:ext uri="{FF2B5EF4-FFF2-40B4-BE49-F238E27FC236}">
                <a16:creationId xmlns:a16="http://schemas.microsoft.com/office/drawing/2014/main" id="{105687A6-D2D4-498D-B4F6-25E82F4C818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03740" y="2538473"/>
            <a:ext cx="3245287" cy="3016156"/>
          </a:xfrm>
          <a:prstGeom prst="rect">
            <a:avLst/>
          </a:prstGeom>
        </p:spPr>
      </p:pic>
      <p:pic>
        <p:nvPicPr>
          <p:cNvPr id="6" name="Audio 5">
            <a:hlinkClick r:id="" action="ppaction://media"/>
            <a:extLst>
              <a:ext uri="{FF2B5EF4-FFF2-40B4-BE49-F238E27FC236}">
                <a16:creationId xmlns:a16="http://schemas.microsoft.com/office/drawing/2014/main" id="{520FE69D-AA84-4B75-9553-BE7D73C71865}"/>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2936576917"/>
      </p:ext>
    </p:extLst>
  </p:cSld>
  <p:clrMapOvr>
    <a:masterClrMapping/>
  </p:clrMapOvr>
  <mc:AlternateContent xmlns:mc="http://schemas.openxmlformats.org/markup-compatibility/2006" xmlns:p14="http://schemas.microsoft.com/office/powerpoint/2010/main">
    <mc:Choice Requires="p14">
      <p:transition spd="slow" p14:dur="2000" advTm="17311"/>
    </mc:Choice>
    <mc:Fallback xmlns="">
      <p:transition spd="slow" advTm="1731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9C1BE1-9E6D-49DA-98D0-6FF1E2087D48}"/>
              </a:ext>
            </a:extLst>
          </p:cNvPr>
          <p:cNvSpPr>
            <a:spLocks noGrp="1"/>
          </p:cNvSpPr>
          <p:nvPr>
            <p:ph type="title"/>
          </p:nvPr>
        </p:nvSpPr>
        <p:spPr/>
        <p:txBody>
          <a:bodyPr/>
          <a:lstStyle/>
          <a:p>
            <a:r>
              <a:rPr lang="en-CA" dirty="0"/>
              <a:t>Personal Protective Equipment</a:t>
            </a:r>
          </a:p>
        </p:txBody>
      </p:sp>
      <p:pic>
        <p:nvPicPr>
          <p:cNvPr id="5" name="Content Placeholder 4">
            <a:extLst>
              <a:ext uri="{FF2B5EF4-FFF2-40B4-BE49-F238E27FC236}">
                <a16:creationId xmlns:a16="http://schemas.microsoft.com/office/drawing/2014/main" id="{473C3742-34EA-4C20-8D24-CB34067C4650}"/>
              </a:ext>
            </a:extLst>
          </p:cNvPr>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1540992" y="2999646"/>
            <a:ext cx="2762250" cy="2476500"/>
          </a:xfrm>
        </p:spPr>
      </p:pic>
      <p:sp>
        <p:nvSpPr>
          <p:cNvPr id="3" name="Slide Number Placeholder 2"/>
          <p:cNvSpPr>
            <a:spLocks noGrp="1"/>
          </p:cNvSpPr>
          <p:nvPr>
            <p:ph type="sldNum" sz="quarter" idx="12"/>
          </p:nvPr>
        </p:nvSpPr>
        <p:spPr/>
        <p:txBody>
          <a:bodyPr/>
          <a:lstStyle/>
          <a:p>
            <a:fld id="{C729EF0D-FBFE-43F5-B1BA-BA3C27CE9986}" type="slidenum">
              <a:rPr lang="en-CA" smtClean="0"/>
              <a:pPr/>
              <a:t>58</a:t>
            </a:fld>
            <a:endParaRPr lang="en-CA"/>
          </a:p>
        </p:txBody>
      </p:sp>
      <p:pic>
        <p:nvPicPr>
          <p:cNvPr id="7" name="Picture 6">
            <a:extLst>
              <a:ext uri="{FF2B5EF4-FFF2-40B4-BE49-F238E27FC236}">
                <a16:creationId xmlns:a16="http://schemas.microsoft.com/office/drawing/2014/main" id="{5E92111E-C373-4D10-9537-433CF581F3D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06033" y="1528535"/>
            <a:ext cx="2032020" cy="2709361"/>
          </a:xfrm>
          <a:prstGeom prst="rect">
            <a:avLst/>
          </a:prstGeom>
        </p:spPr>
      </p:pic>
      <p:pic>
        <p:nvPicPr>
          <p:cNvPr id="9" name="Picture 8">
            <a:extLst>
              <a:ext uri="{FF2B5EF4-FFF2-40B4-BE49-F238E27FC236}">
                <a16:creationId xmlns:a16="http://schemas.microsoft.com/office/drawing/2014/main" id="{AD096D8A-405D-46DE-BB6C-1349FD69B04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81168" y="3957867"/>
            <a:ext cx="2817976" cy="1494673"/>
          </a:xfrm>
          <a:prstGeom prst="rect">
            <a:avLst/>
          </a:prstGeom>
        </p:spPr>
      </p:pic>
      <p:pic>
        <p:nvPicPr>
          <p:cNvPr id="4" name="Audio 3">
            <a:hlinkClick r:id="" action="ppaction://media"/>
            <a:extLst>
              <a:ext uri="{FF2B5EF4-FFF2-40B4-BE49-F238E27FC236}">
                <a16:creationId xmlns:a16="http://schemas.microsoft.com/office/drawing/2014/main" id="{9F55AAEB-02C2-4829-9B72-56E8FF61CAE3}"/>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1729273521"/>
      </p:ext>
    </p:extLst>
  </p:cSld>
  <p:clrMapOvr>
    <a:masterClrMapping/>
  </p:clrMapOvr>
  <mc:AlternateContent xmlns:mc="http://schemas.openxmlformats.org/markup-compatibility/2006" xmlns:p14="http://schemas.microsoft.com/office/powerpoint/2010/main">
    <mc:Choice Requires="p14">
      <p:transition spd="slow" p14:dur="2000" advTm="9814"/>
    </mc:Choice>
    <mc:Fallback xmlns="">
      <p:transition spd="slow" advTm="981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E4F6B0-EDFB-49B6-93CD-72DF065F06D6}"/>
              </a:ext>
            </a:extLst>
          </p:cNvPr>
          <p:cNvSpPr>
            <a:spLocks noGrp="1"/>
          </p:cNvSpPr>
          <p:nvPr>
            <p:ph type="title"/>
          </p:nvPr>
        </p:nvSpPr>
        <p:spPr/>
        <p:txBody>
          <a:bodyPr/>
          <a:lstStyle/>
          <a:p>
            <a:r>
              <a:rPr lang="en-CA" dirty="0"/>
              <a:t>Electrical Safety Hazard Alert</a:t>
            </a:r>
          </a:p>
        </p:txBody>
      </p:sp>
      <p:sp>
        <p:nvSpPr>
          <p:cNvPr id="3" name="Content Placeholder 2">
            <a:extLst>
              <a:ext uri="{FF2B5EF4-FFF2-40B4-BE49-F238E27FC236}">
                <a16:creationId xmlns:a16="http://schemas.microsoft.com/office/drawing/2014/main" id="{A2624025-DA88-4CCC-8FE0-5B4DD074E3B2}"/>
              </a:ext>
            </a:extLst>
          </p:cNvPr>
          <p:cNvSpPr>
            <a:spLocks noGrp="1"/>
          </p:cNvSpPr>
          <p:nvPr>
            <p:ph idx="1"/>
          </p:nvPr>
        </p:nvSpPr>
        <p:spPr/>
        <p:txBody>
          <a:bodyPr/>
          <a:lstStyle/>
          <a:p>
            <a:r>
              <a:rPr lang="en-CA" dirty="0"/>
              <a:t>A journeyman electrician was burned when there was an explosion caused by an electric arc. He was installing a 600 V temporary service to a construction site. The high-visibility vest he was wearing caught fire, and the plastic on the vest melted, increasing the severity of his burns.</a:t>
            </a:r>
          </a:p>
          <a:p>
            <a:r>
              <a:rPr lang="en-CA" dirty="0"/>
              <a:t>Although flame-resistant vests are available, most high- visibility vests are not flame-resistant. If there is any danger of a fire or explosion when working with energized equipment, the worker should remove clothing that isn't flame-resistant.</a:t>
            </a:r>
          </a:p>
          <a:p>
            <a:endParaRPr lang="en-CA" dirty="0"/>
          </a:p>
        </p:txBody>
      </p:sp>
      <p:sp>
        <p:nvSpPr>
          <p:cNvPr id="4" name="Slide Number Placeholder 3"/>
          <p:cNvSpPr>
            <a:spLocks noGrp="1"/>
          </p:cNvSpPr>
          <p:nvPr>
            <p:ph type="sldNum" sz="quarter" idx="12"/>
          </p:nvPr>
        </p:nvSpPr>
        <p:spPr/>
        <p:txBody>
          <a:bodyPr/>
          <a:lstStyle/>
          <a:p>
            <a:fld id="{C729EF0D-FBFE-43F5-B1BA-BA3C27CE9986}" type="slidenum">
              <a:rPr lang="en-CA" smtClean="0"/>
              <a:pPr/>
              <a:t>59</a:t>
            </a:fld>
            <a:endParaRPr lang="en-CA"/>
          </a:p>
        </p:txBody>
      </p:sp>
      <p:pic>
        <p:nvPicPr>
          <p:cNvPr id="5" name="Audio 4">
            <a:hlinkClick r:id="" action="ppaction://media"/>
            <a:extLst>
              <a:ext uri="{FF2B5EF4-FFF2-40B4-BE49-F238E27FC236}">
                <a16:creationId xmlns:a16="http://schemas.microsoft.com/office/drawing/2014/main" id="{B9B10FC1-7F42-43BF-BD90-82CC5877518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2164021746"/>
      </p:ext>
    </p:extLst>
  </p:cSld>
  <p:clrMapOvr>
    <a:masterClrMapping/>
  </p:clrMapOvr>
  <mc:AlternateContent xmlns:mc="http://schemas.openxmlformats.org/markup-compatibility/2006" xmlns:p14="http://schemas.microsoft.com/office/powerpoint/2010/main">
    <mc:Choice Requires="p14">
      <p:transition spd="slow" p14:dur="2000" advTm="50939"/>
    </mc:Choice>
    <mc:Fallback xmlns="">
      <p:transition spd="slow" advTm="509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91003336-DE4E-F548-B6C2-6C7D57F24E8C}"/>
              </a:ext>
            </a:extLst>
          </p:cNvPr>
          <p:cNvSpPr>
            <a:spLocks noGrp="1"/>
          </p:cNvSpPr>
          <p:nvPr>
            <p:ph type="title"/>
          </p:nvPr>
        </p:nvSpPr>
        <p:spPr/>
        <p:txBody>
          <a:bodyPr/>
          <a:lstStyle/>
          <a:p>
            <a:r>
              <a:rPr lang="en-CA" dirty="0"/>
              <a:t>Electrical Safety Checklist</a:t>
            </a:r>
          </a:p>
        </p:txBody>
      </p:sp>
      <p:sp>
        <p:nvSpPr>
          <p:cNvPr id="10" name="Content Placeholder 2">
            <a:extLst>
              <a:ext uri="{FF2B5EF4-FFF2-40B4-BE49-F238E27FC236}">
                <a16:creationId xmlns:a16="http://schemas.microsoft.com/office/drawing/2014/main" id="{B0D0890D-5151-D24E-8564-D3704984715C}"/>
              </a:ext>
            </a:extLst>
          </p:cNvPr>
          <p:cNvSpPr>
            <a:spLocks noGrp="1"/>
          </p:cNvSpPr>
          <p:nvPr>
            <p:ph sz="half" idx="1"/>
          </p:nvPr>
        </p:nvSpPr>
        <p:spPr/>
        <p:txBody>
          <a:bodyPr/>
          <a:lstStyle/>
          <a:p>
            <a:r>
              <a:rPr lang="en-CA" dirty="0"/>
              <a:t>Electrical hazards</a:t>
            </a:r>
          </a:p>
          <a:p>
            <a:r>
              <a:rPr lang="en-CA" dirty="0"/>
              <a:t>Voltage level</a:t>
            </a:r>
          </a:p>
          <a:p>
            <a:r>
              <a:rPr lang="en-CA" dirty="0"/>
              <a:t>Number of workers required</a:t>
            </a:r>
          </a:p>
          <a:p>
            <a:r>
              <a:rPr lang="en-CA" dirty="0"/>
              <a:t>Electrical safety person required</a:t>
            </a:r>
          </a:p>
          <a:p>
            <a:r>
              <a:rPr lang="en-CA" dirty="0"/>
              <a:t>Lockout required</a:t>
            </a:r>
          </a:p>
          <a:p>
            <a:r>
              <a:rPr lang="en-CA" dirty="0"/>
              <a:t>Secondary electrical source</a:t>
            </a:r>
          </a:p>
        </p:txBody>
      </p:sp>
      <p:sp>
        <p:nvSpPr>
          <p:cNvPr id="4" name="Slide Number Placeholder 3"/>
          <p:cNvSpPr>
            <a:spLocks noGrp="1"/>
          </p:cNvSpPr>
          <p:nvPr>
            <p:ph type="sldNum" sz="quarter" idx="12"/>
          </p:nvPr>
        </p:nvSpPr>
        <p:spPr/>
        <p:txBody>
          <a:bodyPr/>
          <a:lstStyle/>
          <a:p>
            <a:fld id="{C729EF0D-FBFE-43F5-B1BA-BA3C27CE9986}" type="slidenum">
              <a:rPr lang="en-CA" smtClean="0"/>
              <a:pPr/>
              <a:t>60</a:t>
            </a:fld>
            <a:endParaRPr lang="en-CA"/>
          </a:p>
        </p:txBody>
      </p:sp>
      <p:sp>
        <p:nvSpPr>
          <p:cNvPr id="11" name="Content Placeholder 3">
            <a:extLst>
              <a:ext uri="{FF2B5EF4-FFF2-40B4-BE49-F238E27FC236}">
                <a16:creationId xmlns:a16="http://schemas.microsoft.com/office/drawing/2014/main" id="{92FF6811-982A-6B4B-BB94-9B9BBA9850D2}"/>
              </a:ext>
            </a:extLst>
          </p:cNvPr>
          <p:cNvSpPr txBox="1">
            <a:spLocks/>
          </p:cNvSpPr>
          <p:nvPr/>
        </p:nvSpPr>
        <p:spPr>
          <a:xfrm>
            <a:off x="5904139" y="1773496"/>
            <a:ext cx="4490112" cy="3733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0"/>
              </a:spcBef>
              <a:spcAft>
                <a:spcPts val="1200"/>
              </a:spcAft>
            </a:pPr>
            <a:r>
              <a:rPr lang="en-CA" dirty="0"/>
              <a:t>Schematics available</a:t>
            </a:r>
          </a:p>
          <a:p>
            <a:pPr>
              <a:spcBef>
                <a:spcPts val="0"/>
              </a:spcBef>
              <a:spcAft>
                <a:spcPts val="1200"/>
              </a:spcAft>
            </a:pPr>
            <a:r>
              <a:rPr lang="en-CA" dirty="0"/>
              <a:t>Safety procedures</a:t>
            </a:r>
          </a:p>
          <a:p>
            <a:pPr>
              <a:spcBef>
                <a:spcPts val="0"/>
              </a:spcBef>
              <a:spcAft>
                <a:spcPts val="1200"/>
              </a:spcAft>
            </a:pPr>
            <a:r>
              <a:rPr lang="en-CA" dirty="0"/>
              <a:t>First aid / CPR</a:t>
            </a:r>
          </a:p>
          <a:p>
            <a:pPr>
              <a:spcBef>
                <a:spcPts val="0"/>
              </a:spcBef>
              <a:spcAft>
                <a:spcPts val="1200"/>
              </a:spcAft>
            </a:pPr>
            <a:r>
              <a:rPr lang="en-CA" dirty="0"/>
              <a:t>What is the job</a:t>
            </a:r>
          </a:p>
          <a:p>
            <a:pPr>
              <a:spcBef>
                <a:spcPts val="0"/>
              </a:spcBef>
              <a:spcAft>
                <a:spcPts val="1200"/>
              </a:spcAft>
            </a:pPr>
            <a:r>
              <a:rPr lang="en-CA" dirty="0"/>
              <a:t>Emergency equipment available</a:t>
            </a:r>
          </a:p>
          <a:p>
            <a:pPr>
              <a:spcBef>
                <a:spcPts val="0"/>
              </a:spcBef>
              <a:spcAft>
                <a:spcPts val="1200"/>
              </a:spcAft>
            </a:pPr>
            <a:r>
              <a:rPr lang="en-CA" dirty="0"/>
              <a:t>Equipment emergency shut off </a:t>
            </a:r>
          </a:p>
        </p:txBody>
      </p:sp>
      <p:pic>
        <p:nvPicPr>
          <p:cNvPr id="2" name="Audio 1">
            <a:hlinkClick r:id="" action="ppaction://media"/>
            <a:extLst>
              <a:ext uri="{FF2B5EF4-FFF2-40B4-BE49-F238E27FC236}">
                <a16:creationId xmlns:a16="http://schemas.microsoft.com/office/drawing/2014/main" id="{ED6B6DD5-8E54-4649-9ED0-3D1C244C267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3071406206"/>
      </p:ext>
    </p:extLst>
  </p:cSld>
  <p:clrMapOvr>
    <a:masterClrMapping/>
  </p:clrMapOvr>
  <mc:AlternateContent xmlns:mc="http://schemas.openxmlformats.org/markup-compatibility/2006" xmlns:p14="http://schemas.microsoft.com/office/powerpoint/2010/main">
    <mc:Choice Requires="p14">
      <p:transition spd="slow" p14:dur="2000" advTm="31671"/>
    </mc:Choice>
    <mc:Fallback xmlns="">
      <p:transition spd="slow" advTm="316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8C84D44A-6183-3C49-B59E-D00ECAA02B69}"/>
              </a:ext>
            </a:extLst>
          </p:cNvPr>
          <p:cNvSpPr>
            <a:spLocks noGrp="1"/>
          </p:cNvSpPr>
          <p:nvPr>
            <p:ph type="title"/>
          </p:nvPr>
        </p:nvSpPr>
        <p:spPr/>
        <p:txBody>
          <a:bodyPr/>
          <a:lstStyle/>
          <a:p>
            <a:r>
              <a:rPr lang="en-CA" dirty="0"/>
              <a:t>Electrical Accident Factors </a:t>
            </a:r>
          </a:p>
        </p:txBody>
      </p:sp>
      <p:sp>
        <p:nvSpPr>
          <p:cNvPr id="10" name="Content Placeholder 2">
            <a:extLst>
              <a:ext uri="{FF2B5EF4-FFF2-40B4-BE49-F238E27FC236}">
                <a16:creationId xmlns:a16="http://schemas.microsoft.com/office/drawing/2014/main" id="{5D440C1D-AB2C-5141-B4A4-5B3744634190}"/>
              </a:ext>
            </a:extLst>
          </p:cNvPr>
          <p:cNvSpPr>
            <a:spLocks noGrp="1"/>
          </p:cNvSpPr>
          <p:nvPr>
            <p:ph sz="half" idx="1"/>
          </p:nvPr>
        </p:nvSpPr>
        <p:spPr/>
        <p:txBody>
          <a:bodyPr/>
          <a:lstStyle/>
          <a:p>
            <a:r>
              <a:rPr lang="en-CA" dirty="0"/>
              <a:t>In a hurry</a:t>
            </a:r>
          </a:p>
          <a:p>
            <a:r>
              <a:rPr lang="en-CA" dirty="0"/>
              <a:t>Lack of unclear standards</a:t>
            </a:r>
          </a:p>
          <a:p>
            <a:r>
              <a:rPr lang="en-CA" dirty="0"/>
              <a:t>Distractions</a:t>
            </a:r>
          </a:p>
          <a:p>
            <a:r>
              <a:rPr lang="en-CA" dirty="0"/>
              <a:t>Changes from routine</a:t>
            </a:r>
          </a:p>
          <a:p>
            <a:r>
              <a:rPr lang="en-CA" dirty="0"/>
              <a:t>Changes in equipment conditions</a:t>
            </a:r>
          </a:p>
          <a:p>
            <a:r>
              <a:rPr lang="en-CA" dirty="0"/>
              <a:t>Personality conflicts</a:t>
            </a:r>
          </a:p>
        </p:txBody>
      </p:sp>
      <p:sp>
        <p:nvSpPr>
          <p:cNvPr id="4" name="Slide Number Placeholder 3"/>
          <p:cNvSpPr>
            <a:spLocks noGrp="1"/>
          </p:cNvSpPr>
          <p:nvPr>
            <p:ph type="sldNum" sz="quarter" idx="12"/>
          </p:nvPr>
        </p:nvSpPr>
        <p:spPr/>
        <p:txBody>
          <a:bodyPr/>
          <a:lstStyle/>
          <a:p>
            <a:fld id="{C729EF0D-FBFE-43F5-B1BA-BA3C27CE9986}" type="slidenum">
              <a:rPr lang="en-CA" smtClean="0"/>
              <a:pPr/>
              <a:t>61</a:t>
            </a:fld>
            <a:endParaRPr lang="en-CA"/>
          </a:p>
        </p:txBody>
      </p:sp>
      <p:sp>
        <p:nvSpPr>
          <p:cNvPr id="11" name="Content Placeholder 3">
            <a:extLst>
              <a:ext uri="{FF2B5EF4-FFF2-40B4-BE49-F238E27FC236}">
                <a16:creationId xmlns:a16="http://schemas.microsoft.com/office/drawing/2014/main" id="{5923A203-319F-EF4C-9279-1B7C444271A9}"/>
              </a:ext>
            </a:extLst>
          </p:cNvPr>
          <p:cNvSpPr txBox="1">
            <a:spLocks/>
          </p:cNvSpPr>
          <p:nvPr/>
        </p:nvSpPr>
        <p:spPr>
          <a:xfrm>
            <a:off x="5621526" y="1748319"/>
            <a:ext cx="4038600" cy="3733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0"/>
              </a:spcBef>
              <a:spcAft>
                <a:spcPts val="1200"/>
              </a:spcAft>
            </a:pPr>
            <a:r>
              <a:rPr lang="en-CA" dirty="0"/>
              <a:t>First time performing activity</a:t>
            </a:r>
          </a:p>
          <a:p>
            <a:pPr>
              <a:spcBef>
                <a:spcPts val="0"/>
              </a:spcBef>
              <a:spcAft>
                <a:spcPts val="1200"/>
              </a:spcAft>
            </a:pPr>
            <a:r>
              <a:rPr lang="en-CA" dirty="0"/>
              <a:t>Lack of knowledge or training</a:t>
            </a:r>
          </a:p>
          <a:p>
            <a:pPr>
              <a:spcBef>
                <a:spcPts val="0"/>
              </a:spcBef>
              <a:spcAft>
                <a:spcPts val="1200"/>
              </a:spcAft>
            </a:pPr>
            <a:r>
              <a:rPr lang="en-CA" dirty="0"/>
              <a:t>Job stress</a:t>
            </a:r>
          </a:p>
          <a:p>
            <a:pPr>
              <a:spcBef>
                <a:spcPts val="0"/>
              </a:spcBef>
              <a:spcAft>
                <a:spcPts val="1200"/>
              </a:spcAft>
            </a:pPr>
            <a:r>
              <a:rPr lang="en-CA" dirty="0"/>
              <a:t>Complacency</a:t>
            </a:r>
          </a:p>
          <a:p>
            <a:pPr>
              <a:spcBef>
                <a:spcPts val="0"/>
              </a:spcBef>
              <a:spcAft>
                <a:spcPts val="1200"/>
              </a:spcAft>
            </a:pPr>
            <a:r>
              <a:rPr lang="en-CA" dirty="0"/>
              <a:t>Awkward positions</a:t>
            </a:r>
          </a:p>
          <a:p>
            <a:pPr>
              <a:spcAft>
                <a:spcPts val="1200"/>
              </a:spcAft>
            </a:pPr>
            <a:endParaRPr lang="en-CA" sz="2200" dirty="0"/>
          </a:p>
        </p:txBody>
      </p:sp>
      <p:pic>
        <p:nvPicPr>
          <p:cNvPr id="2" name="Audio 1">
            <a:hlinkClick r:id="" action="ppaction://media"/>
            <a:extLst>
              <a:ext uri="{FF2B5EF4-FFF2-40B4-BE49-F238E27FC236}">
                <a16:creationId xmlns:a16="http://schemas.microsoft.com/office/drawing/2014/main" id="{BEC1A92C-8462-4F30-9C00-9AB57CCC9D8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1527126160"/>
      </p:ext>
    </p:extLst>
  </p:cSld>
  <p:clrMapOvr>
    <a:masterClrMapping/>
  </p:clrMapOvr>
  <mc:AlternateContent xmlns:mc="http://schemas.openxmlformats.org/markup-compatibility/2006" xmlns:p14="http://schemas.microsoft.com/office/powerpoint/2010/main">
    <mc:Choice Requires="p14">
      <p:transition spd="slow" p14:dur="2000" advTm="36593"/>
    </mc:Choice>
    <mc:Fallback xmlns="">
      <p:transition spd="slow" advTm="365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580D76-D306-4BE2-852F-F80020920FE0}"/>
              </a:ext>
            </a:extLst>
          </p:cNvPr>
          <p:cNvSpPr>
            <a:spLocks noGrp="1"/>
          </p:cNvSpPr>
          <p:nvPr>
            <p:ph type="title"/>
          </p:nvPr>
        </p:nvSpPr>
        <p:spPr/>
        <p:txBody>
          <a:bodyPr/>
          <a:lstStyle/>
          <a:p>
            <a:r>
              <a:rPr lang="en-CA" dirty="0"/>
              <a:t>General Electrical Safety Precautions</a:t>
            </a:r>
          </a:p>
        </p:txBody>
      </p:sp>
      <p:sp>
        <p:nvSpPr>
          <p:cNvPr id="3" name="Content Placeholder 2">
            <a:extLst>
              <a:ext uri="{FF2B5EF4-FFF2-40B4-BE49-F238E27FC236}">
                <a16:creationId xmlns:a16="http://schemas.microsoft.com/office/drawing/2014/main" id="{22B86407-6C23-40F6-9363-A0C8ADD7D51E}"/>
              </a:ext>
            </a:extLst>
          </p:cNvPr>
          <p:cNvSpPr>
            <a:spLocks noGrp="1"/>
          </p:cNvSpPr>
          <p:nvPr>
            <p:ph idx="1"/>
          </p:nvPr>
        </p:nvSpPr>
        <p:spPr/>
        <p:txBody>
          <a:bodyPr/>
          <a:lstStyle/>
          <a:p>
            <a:r>
              <a:rPr lang="en-CA" dirty="0"/>
              <a:t>Think ahead. Assess all of the risks associated with the task. Plan the whole job in advance so that you can take every precaution, including arranging for help in case of paralyzing shock. Consider the use of a pre-job safety meeting to discuss the job with all workers before starting the work.</a:t>
            </a:r>
          </a:p>
          <a:p>
            <a:endParaRPr lang="en-CA" dirty="0"/>
          </a:p>
        </p:txBody>
      </p:sp>
      <p:sp>
        <p:nvSpPr>
          <p:cNvPr id="4" name="Slide Number Placeholder 3"/>
          <p:cNvSpPr>
            <a:spLocks noGrp="1"/>
          </p:cNvSpPr>
          <p:nvPr>
            <p:ph type="sldNum" sz="quarter" idx="12"/>
          </p:nvPr>
        </p:nvSpPr>
        <p:spPr/>
        <p:txBody>
          <a:bodyPr/>
          <a:lstStyle/>
          <a:p>
            <a:fld id="{C729EF0D-FBFE-43F5-B1BA-BA3C27CE9986}" type="slidenum">
              <a:rPr lang="en-CA" smtClean="0"/>
              <a:pPr/>
              <a:t>62</a:t>
            </a:fld>
            <a:endParaRPr lang="en-CA"/>
          </a:p>
        </p:txBody>
      </p:sp>
      <p:pic>
        <p:nvPicPr>
          <p:cNvPr id="5" name="Audio 4">
            <a:hlinkClick r:id="" action="ppaction://media"/>
            <a:extLst>
              <a:ext uri="{FF2B5EF4-FFF2-40B4-BE49-F238E27FC236}">
                <a16:creationId xmlns:a16="http://schemas.microsoft.com/office/drawing/2014/main" id="{3620B8A2-0E31-48CE-B3D5-A0E94659F0E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2224810701"/>
      </p:ext>
    </p:extLst>
  </p:cSld>
  <p:clrMapOvr>
    <a:masterClrMapping/>
  </p:clrMapOvr>
  <mc:AlternateContent xmlns:mc="http://schemas.openxmlformats.org/markup-compatibility/2006" xmlns:p14="http://schemas.microsoft.com/office/powerpoint/2010/main">
    <mc:Choice Requires="p14">
      <p:transition spd="slow" p14:dur="2000" advTm="20880"/>
    </mc:Choice>
    <mc:Fallback xmlns="">
      <p:transition spd="slow" advTm="208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5944F1-394D-43DB-9437-A312D2E336E9}"/>
              </a:ext>
            </a:extLst>
          </p:cNvPr>
          <p:cNvSpPr>
            <a:spLocks noGrp="1"/>
          </p:cNvSpPr>
          <p:nvPr>
            <p:ph type="title"/>
          </p:nvPr>
        </p:nvSpPr>
        <p:spPr/>
        <p:txBody>
          <a:bodyPr/>
          <a:lstStyle/>
          <a:p>
            <a:r>
              <a:rPr lang="en-CA" dirty="0"/>
              <a:t>General Electrical Safety Precautions</a:t>
            </a:r>
          </a:p>
        </p:txBody>
      </p:sp>
      <p:sp>
        <p:nvSpPr>
          <p:cNvPr id="3" name="Content Placeholder 2">
            <a:extLst>
              <a:ext uri="{FF2B5EF4-FFF2-40B4-BE49-F238E27FC236}">
                <a16:creationId xmlns:a16="http://schemas.microsoft.com/office/drawing/2014/main" id="{4C91B2F6-9CBE-4D08-830D-D031B8E3D3B9}"/>
              </a:ext>
            </a:extLst>
          </p:cNvPr>
          <p:cNvSpPr>
            <a:spLocks noGrp="1"/>
          </p:cNvSpPr>
          <p:nvPr>
            <p:ph idx="1"/>
          </p:nvPr>
        </p:nvSpPr>
        <p:spPr/>
        <p:txBody>
          <a:bodyPr/>
          <a:lstStyle/>
          <a:p>
            <a:r>
              <a:rPr lang="en-CA" dirty="0"/>
              <a:t>Remove metal rings, bracelets, and wristwatch bands. These could cause a short-circuit where small clearances are involved. (If it is necessary to wear medic-alert bracelets, secure them with transparent surgical or adhesive tape or rubber bands</a:t>
            </a:r>
          </a:p>
          <a:p>
            <a:r>
              <a:rPr lang="en-CA" dirty="0"/>
              <a:t>Use one hand with your face and body turned to the side when operating a safety switch. Limit possible injuries by not placing body parts directly in front of energized equipment when there is danger of an arc flash.</a:t>
            </a:r>
          </a:p>
          <a:p>
            <a:r>
              <a:rPr lang="en-CA" dirty="0"/>
              <a:t>Use left hand, body standing to the right and face turned to the right</a:t>
            </a:r>
          </a:p>
        </p:txBody>
      </p:sp>
      <p:sp>
        <p:nvSpPr>
          <p:cNvPr id="4" name="Slide Number Placeholder 3"/>
          <p:cNvSpPr>
            <a:spLocks noGrp="1"/>
          </p:cNvSpPr>
          <p:nvPr>
            <p:ph type="sldNum" sz="quarter" idx="12"/>
          </p:nvPr>
        </p:nvSpPr>
        <p:spPr/>
        <p:txBody>
          <a:bodyPr/>
          <a:lstStyle/>
          <a:p>
            <a:fld id="{C729EF0D-FBFE-43F5-B1BA-BA3C27CE9986}" type="slidenum">
              <a:rPr lang="en-CA" smtClean="0"/>
              <a:pPr/>
              <a:t>63</a:t>
            </a:fld>
            <a:endParaRPr lang="en-CA"/>
          </a:p>
        </p:txBody>
      </p:sp>
      <p:pic>
        <p:nvPicPr>
          <p:cNvPr id="5" name="Audio 4">
            <a:hlinkClick r:id="" action="ppaction://media"/>
            <a:extLst>
              <a:ext uri="{FF2B5EF4-FFF2-40B4-BE49-F238E27FC236}">
                <a16:creationId xmlns:a16="http://schemas.microsoft.com/office/drawing/2014/main" id="{6D0E3038-FC9D-48F0-9557-36D394DE467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317898142"/>
      </p:ext>
    </p:extLst>
  </p:cSld>
  <p:clrMapOvr>
    <a:masterClrMapping/>
  </p:clrMapOvr>
  <mc:AlternateContent xmlns:mc="http://schemas.openxmlformats.org/markup-compatibility/2006" xmlns:p14="http://schemas.microsoft.com/office/powerpoint/2010/main">
    <mc:Choice Requires="p14">
      <p:transition spd="slow" p14:dur="2000" advTm="21588"/>
    </mc:Choice>
    <mc:Fallback xmlns="">
      <p:transition spd="slow" advTm="215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6C3370-676C-4FA9-AA22-B51DF4538FAD}"/>
              </a:ext>
            </a:extLst>
          </p:cNvPr>
          <p:cNvSpPr>
            <a:spLocks noGrp="1"/>
          </p:cNvSpPr>
          <p:nvPr>
            <p:ph type="title"/>
          </p:nvPr>
        </p:nvSpPr>
        <p:spPr/>
        <p:txBody>
          <a:bodyPr/>
          <a:lstStyle/>
          <a:p>
            <a:r>
              <a:rPr lang="en-CA" dirty="0"/>
              <a:t>General Electrical Safety Precautions</a:t>
            </a:r>
          </a:p>
        </p:txBody>
      </p:sp>
      <p:sp>
        <p:nvSpPr>
          <p:cNvPr id="3" name="Content Placeholder 2">
            <a:extLst>
              <a:ext uri="{FF2B5EF4-FFF2-40B4-BE49-F238E27FC236}">
                <a16:creationId xmlns:a16="http://schemas.microsoft.com/office/drawing/2014/main" id="{A017921D-59F5-4A74-884E-974E369F08BF}"/>
              </a:ext>
            </a:extLst>
          </p:cNvPr>
          <p:cNvSpPr>
            <a:spLocks noGrp="1"/>
          </p:cNvSpPr>
          <p:nvPr>
            <p:ph idx="1"/>
          </p:nvPr>
        </p:nvSpPr>
        <p:spPr/>
        <p:txBody>
          <a:bodyPr/>
          <a:lstStyle/>
          <a:p>
            <a:r>
              <a:rPr lang="en-CA" dirty="0"/>
              <a:t>Use the correct equipment and clothing Cover-up blankets to avoid accidental contact with live equipment</a:t>
            </a:r>
          </a:p>
          <a:p>
            <a:r>
              <a:rPr lang="en-CA" dirty="0"/>
              <a:t>Shock-resistant safety boots or shoes (with appropriate CSA symbol)</a:t>
            </a:r>
          </a:p>
          <a:p>
            <a:r>
              <a:rPr lang="en-CA" dirty="0"/>
              <a:t>Safety glasses, goggles, or a face shield to protect the worker from molten metal or ultraviolet light</a:t>
            </a:r>
          </a:p>
          <a:p>
            <a:r>
              <a:rPr lang="en-CA" dirty="0"/>
              <a:t>Flame-resistant clothing if there is a risk of an electric arc that could cause a fire</a:t>
            </a:r>
          </a:p>
          <a:p>
            <a:endParaRPr lang="en-CA" dirty="0"/>
          </a:p>
        </p:txBody>
      </p:sp>
      <p:sp>
        <p:nvSpPr>
          <p:cNvPr id="4" name="Slide Number Placeholder 3"/>
          <p:cNvSpPr>
            <a:spLocks noGrp="1"/>
          </p:cNvSpPr>
          <p:nvPr>
            <p:ph type="sldNum" sz="quarter" idx="12"/>
          </p:nvPr>
        </p:nvSpPr>
        <p:spPr/>
        <p:txBody>
          <a:bodyPr/>
          <a:lstStyle/>
          <a:p>
            <a:fld id="{C729EF0D-FBFE-43F5-B1BA-BA3C27CE9986}" type="slidenum">
              <a:rPr lang="en-CA" smtClean="0"/>
              <a:pPr/>
              <a:t>64</a:t>
            </a:fld>
            <a:endParaRPr lang="en-CA"/>
          </a:p>
        </p:txBody>
      </p:sp>
      <p:pic>
        <p:nvPicPr>
          <p:cNvPr id="5" name="Audio 4">
            <a:hlinkClick r:id="" action="ppaction://media"/>
            <a:extLst>
              <a:ext uri="{FF2B5EF4-FFF2-40B4-BE49-F238E27FC236}">
                <a16:creationId xmlns:a16="http://schemas.microsoft.com/office/drawing/2014/main" id="{1C8D4D46-9E72-48DC-BF2A-9E374674DAB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2477214195"/>
      </p:ext>
    </p:extLst>
  </p:cSld>
  <p:clrMapOvr>
    <a:masterClrMapping/>
  </p:clrMapOvr>
  <mc:AlternateContent xmlns:mc="http://schemas.openxmlformats.org/markup-compatibility/2006" xmlns:p14="http://schemas.microsoft.com/office/powerpoint/2010/main">
    <mc:Choice Requires="p14">
      <p:transition spd="slow" p14:dur="2000" advTm="30043"/>
    </mc:Choice>
    <mc:Fallback xmlns="">
      <p:transition spd="slow" advTm="300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25E82-9C7D-4402-815C-F1416EB10847}"/>
              </a:ext>
            </a:extLst>
          </p:cNvPr>
          <p:cNvSpPr>
            <a:spLocks noGrp="1"/>
          </p:cNvSpPr>
          <p:nvPr>
            <p:ph type="title"/>
          </p:nvPr>
        </p:nvSpPr>
        <p:spPr/>
        <p:txBody>
          <a:bodyPr/>
          <a:lstStyle/>
          <a:p>
            <a:r>
              <a:rPr lang="en-CA" dirty="0"/>
              <a:t>General Electrical Safety Precautions</a:t>
            </a:r>
          </a:p>
        </p:txBody>
      </p:sp>
      <p:sp>
        <p:nvSpPr>
          <p:cNvPr id="3" name="Content Placeholder 2">
            <a:extLst>
              <a:ext uri="{FF2B5EF4-FFF2-40B4-BE49-F238E27FC236}">
                <a16:creationId xmlns:a16="http://schemas.microsoft.com/office/drawing/2014/main" id="{0DE60A8A-9AC4-4E1A-B4DA-96E13315A870}"/>
              </a:ext>
            </a:extLst>
          </p:cNvPr>
          <p:cNvSpPr>
            <a:spLocks noGrp="1"/>
          </p:cNvSpPr>
          <p:nvPr>
            <p:ph idx="1"/>
          </p:nvPr>
        </p:nvSpPr>
        <p:spPr/>
        <p:txBody>
          <a:bodyPr/>
          <a:lstStyle/>
          <a:p>
            <a:r>
              <a:rPr lang="en-CA" dirty="0"/>
              <a:t>Insulated tools and equipment:</a:t>
            </a:r>
          </a:p>
          <a:p>
            <a:r>
              <a:rPr lang="en-CA" dirty="0"/>
              <a:t>Insulated tools will be used when working inside the boundary of exposed energized conductors or circuit parts</a:t>
            </a:r>
          </a:p>
          <a:p>
            <a:r>
              <a:rPr lang="en-CA" dirty="0"/>
              <a:t>Insulated tools will be rated for voltage to be used</a:t>
            </a:r>
          </a:p>
          <a:p>
            <a:r>
              <a:rPr lang="en-CA" dirty="0"/>
              <a:t>Will be inspected before and after each use for damage to the insulation.</a:t>
            </a:r>
          </a:p>
        </p:txBody>
      </p:sp>
      <p:sp>
        <p:nvSpPr>
          <p:cNvPr id="4" name="Slide Number Placeholder 3"/>
          <p:cNvSpPr>
            <a:spLocks noGrp="1"/>
          </p:cNvSpPr>
          <p:nvPr>
            <p:ph type="sldNum" sz="quarter" idx="12"/>
          </p:nvPr>
        </p:nvSpPr>
        <p:spPr/>
        <p:txBody>
          <a:bodyPr/>
          <a:lstStyle/>
          <a:p>
            <a:fld id="{C729EF0D-FBFE-43F5-B1BA-BA3C27CE9986}" type="slidenum">
              <a:rPr lang="en-CA" smtClean="0"/>
              <a:pPr/>
              <a:t>65</a:t>
            </a:fld>
            <a:endParaRPr lang="en-CA"/>
          </a:p>
        </p:txBody>
      </p:sp>
      <p:pic>
        <p:nvPicPr>
          <p:cNvPr id="5" name="Audio 4">
            <a:hlinkClick r:id="" action="ppaction://media"/>
            <a:extLst>
              <a:ext uri="{FF2B5EF4-FFF2-40B4-BE49-F238E27FC236}">
                <a16:creationId xmlns:a16="http://schemas.microsoft.com/office/drawing/2014/main" id="{456053E8-8A63-4466-8A57-9EB4CC61391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2837052120"/>
      </p:ext>
    </p:extLst>
  </p:cSld>
  <p:clrMapOvr>
    <a:masterClrMapping/>
  </p:clrMapOvr>
  <mc:AlternateContent xmlns:mc="http://schemas.openxmlformats.org/markup-compatibility/2006" xmlns:p14="http://schemas.microsoft.com/office/powerpoint/2010/main">
    <mc:Choice Requires="p14">
      <p:transition spd="slow" p14:dur="2000" advTm="21101"/>
    </mc:Choice>
    <mc:Fallback xmlns="">
      <p:transition spd="slow" advTm="2110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E5FF96-0E8A-4F5F-A689-BE7DD474903E}"/>
              </a:ext>
            </a:extLst>
          </p:cNvPr>
          <p:cNvSpPr>
            <a:spLocks noGrp="1"/>
          </p:cNvSpPr>
          <p:nvPr>
            <p:ph type="title"/>
          </p:nvPr>
        </p:nvSpPr>
        <p:spPr/>
        <p:txBody>
          <a:bodyPr/>
          <a:lstStyle/>
          <a:p>
            <a:r>
              <a:rPr lang="en-CA" dirty="0"/>
              <a:t>General Electrical Safety Precautions</a:t>
            </a:r>
          </a:p>
        </p:txBody>
      </p:sp>
      <p:sp>
        <p:nvSpPr>
          <p:cNvPr id="3" name="Slide Number Placeholder 2"/>
          <p:cNvSpPr>
            <a:spLocks noGrp="1"/>
          </p:cNvSpPr>
          <p:nvPr>
            <p:ph type="sldNum" sz="quarter" idx="12"/>
          </p:nvPr>
        </p:nvSpPr>
        <p:spPr/>
        <p:txBody>
          <a:bodyPr/>
          <a:lstStyle/>
          <a:p>
            <a:fld id="{C729EF0D-FBFE-43F5-B1BA-BA3C27CE9986}" type="slidenum">
              <a:rPr lang="en-CA" smtClean="0"/>
              <a:pPr/>
              <a:t>66</a:t>
            </a:fld>
            <a:endParaRPr lang="en-CA"/>
          </a:p>
        </p:txBody>
      </p:sp>
      <p:pic>
        <p:nvPicPr>
          <p:cNvPr id="7" name="Content Placeholder 4">
            <a:extLst>
              <a:ext uri="{FF2B5EF4-FFF2-40B4-BE49-F238E27FC236}">
                <a16:creationId xmlns:a16="http://schemas.microsoft.com/office/drawing/2014/main" id="{0B2EF8D4-BD3C-4AEA-899B-8C35F865678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bwMode="auto">
          <a:xfrm>
            <a:off x="5830102" y="2363932"/>
            <a:ext cx="2958152" cy="373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a:extLst>
              <a:ext uri="{FF2B5EF4-FFF2-40B4-BE49-F238E27FC236}">
                <a16:creationId xmlns:a16="http://schemas.microsoft.com/office/drawing/2014/main" id="{6F487EAD-AE6F-455F-8469-8AC4DF4C412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08217" y="2477354"/>
            <a:ext cx="2790541" cy="3720721"/>
          </a:xfrm>
          <a:prstGeom prst="rect">
            <a:avLst/>
          </a:prstGeom>
        </p:spPr>
      </p:pic>
      <p:sp>
        <p:nvSpPr>
          <p:cNvPr id="10" name="TextBox 9">
            <a:extLst>
              <a:ext uri="{FF2B5EF4-FFF2-40B4-BE49-F238E27FC236}">
                <a16:creationId xmlns:a16="http://schemas.microsoft.com/office/drawing/2014/main" id="{9442176E-85CA-4676-B638-0EBAE422F1EE}"/>
              </a:ext>
            </a:extLst>
          </p:cNvPr>
          <p:cNvSpPr txBox="1"/>
          <p:nvPr/>
        </p:nvSpPr>
        <p:spPr>
          <a:xfrm>
            <a:off x="952287" y="1695337"/>
            <a:ext cx="6131257" cy="584775"/>
          </a:xfrm>
          <a:prstGeom prst="rect">
            <a:avLst/>
          </a:prstGeom>
          <a:noFill/>
        </p:spPr>
        <p:txBody>
          <a:bodyPr wrap="square" rtlCol="0">
            <a:spAutoFit/>
          </a:bodyPr>
          <a:lstStyle/>
          <a:p>
            <a:pPr marL="457200" indent="-457200">
              <a:buFont typeface="Arial" panose="020B0604020202020204" pitchFamily="34" charset="0"/>
              <a:buChar char="•"/>
            </a:pPr>
            <a:r>
              <a:rPr lang="en-CA" sz="3200" dirty="0"/>
              <a:t>Examples of Warning Signs</a:t>
            </a:r>
          </a:p>
        </p:txBody>
      </p:sp>
      <p:pic>
        <p:nvPicPr>
          <p:cNvPr id="4" name="Audio 3">
            <a:hlinkClick r:id="" action="ppaction://media"/>
            <a:extLst>
              <a:ext uri="{FF2B5EF4-FFF2-40B4-BE49-F238E27FC236}">
                <a16:creationId xmlns:a16="http://schemas.microsoft.com/office/drawing/2014/main" id="{936D69BB-932B-4004-93F1-8396CC598B09}"/>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1625608515"/>
      </p:ext>
    </p:extLst>
  </p:cSld>
  <p:clrMapOvr>
    <a:masterClrMapping/>
  </p:clrMapOvr>
  <mc:AlternateContent xmlns:mc="http://schemas.openxmlformats.org/markup-compatibility/2006" xmlns:p14="http://schemas.microsoft.com/office/powerpoint/2010/main">
    <mc:Choice Requires="p14">
      <p:transition spd="slow" p14:dur="2000" advTm="18808"/>
    </mc:Choice>
    <mc:Fallback xmlns="">
      <p:transition spd="slow" advTm="188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B985F4-2C63-447F-B775-EA084C6F7156}"/>
              </a:ext>
            </a:extLst>
          </p:cNvPr>
          <p:cNvSpPr>
            <a:spLocks noGrp="1"/>
          </p:cNvSpPr>
          <p:nvPr>
            <p:ph type="title"/>
          </p:nvPr>
        </p:nvSpPr>
        <p:spPr/>
        <p:txBody>
          <a:bodyPr/>
          <a:lstStyle/>
          <a:p>
            <a:r>
              <a:rPr lang="en-CA" dirty="0"/>
              <a:t>General Electrical Safety Precautions</a:t>
            </a:r>
          </a:p>
        </p:txBody>
      </p:sp>
      <p:sp>
        <p:nvSpPr>
          <p:cNvPr id="3" name="Content Placeholder 2">
            <a:extLst>
              <a:ext uri="{FF2B5EF4-FFF2-40B4-BE49-F238E27FC236}">
                <a16:creationId xmlns:a16="http://schemas.microsoft.com/office/drawing/2014/main" id="{F8F6CBDD-27C2-494B-B0C7-20568639C4D7}"/>
              </a:ext>
            </a:extLst>
          </p:cNvPr>
          <p:cNvSpPr>
            <a:spLocks noGrp="1"/>
          </p:cNvSpPr>
          <p:nvPr>
            <p:ph idx="1"/>
          </p:nvPr>
        </p:nvSpPr>
        <p:spPr/>
        <p:txBody>
          <a:bodyPr>
            <a:normAutofit fontScale="92500"/>
          </a:bodyPr>
          <a:lstStyle/>
          <a:p>
            <a:r>
              <a:rPr lang="en-CA" dirty="0"/>
              <a:t>Working alone:</a:t>
            </a:r>
          </a:p>
          <a:p>
            <a:r>
              <a:rPr lang="en-CA" dirty="0"/>
              <a:t>The employer must develop and implement a written procedure for checking the well-being of someone doing electrical work alone or in isolation. </a:t>
            </a:r>
          </a:p>
          <a:p>
            <a:r>
              <a:rPr lang="en-CA" dirty="0"/>
              <a:t>The procedure must include the time interval between checks and the procedure to follow in case the worker cannot be contacted (including provisions for emergency rescue). </a:t>
            </a:r>
          </a:p>
          <a:p>
            <a:r>
              <a:rPr lang="en-CA" dirty="0"/>
              <a:t>Someone must be designated to establish contact with the worker at predetermined intervals and at the end of the work shift. </a:t>
            </a:r>
          </a:p>
          <a:p>
            <a:r>
              <a:rPr lang="en-CA" dirty="0"/>
              <a:t>The time intervals must be determined in consultation with the worker assigned to work alone or in isolation.</a:t>
            </a:r>
          </a:p>
        </p:txBody>
      </p:sp>
      <p:sp>
        <p:nvSpPr>
          <p:cNvPr id="4" name="Slide Number Placeholder 3"/>
          <p:cNvSpPr>
            <a:spLocks noGrp="1"/>
          </p:cNvSpPr>
          <p:nvPr>
            <p:ph type="sldNum" sz="quarter" idx="12"/>
          </p:nvPr>
        </p:nvSpPr>
        <p:spPr/>
        <p:txBody>
          <a:bodyPr/>
          <a:lstStyle/>
          <a:p>
            <a:fld id="{C729EF0D-FBFE-43F5-B1BA-BA3C27CE9986}" type="slidenum">
              <a:rPr lang="en-CA" smtClean="0"/>
              <a:pPr/>
              <a:t>67</a:t>
            </a:fld>
            <a:endParaRPr lang="en-CA"/>
          </a:p>
        </p:txBody>
      </p:sp>
      <p:pic>
        <p:nvPicPr>
          <p:cNvPr id="5" name="Audio 4">
            <a:hlinkClick r:id="" action="ppaction://media"/>
            <a:extLst>
              <a:ext uri="{FF2B5EF4-FFF2-40B4-BE49-F238E27FC236}">
                <a16:creationId xmlns:a16="http://schemas.microsoft.com/office/drawing/2014/main" id="{55C7BE57-6D6F-4C28-8FCF-B38DEFDB4A4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972269243"/>
      </p:ext>
    </p:extLst>
  </p:cSld>
  <p:clrMapOvr>
    <a:masterClrMapping/>
  </p:clrMapOvr>
  <mc:AlternateContent xmlns:mc="http://schemas.openxmlformats.org/markup-compatibility/2006" xmlns:p14="http://schemas.microsoft.com/office/powerpoint/2010/main">
    <mc:Choice Requires="p14">
      <p:transition spd="slow" p14:dur="2000" advTm="33115"/>
    </mc:Choice>
    <mc:Fallback xmlns="">
      <p:transition spd="slow" advTm="331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4">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 name="Audio 2">
            <a:hlinkClick r:id="" action="ppaction://media"/>
            <a:extLst>
              <a:ext uri="{FF2B5EF4-FFF2-40B4-BE49-F238E27FC236}">
                <a16:creationId xmlns:a16="http://schemas.microsoft.com/office/drawing/2014/main" id="{746EC47D-14AE-45FA-93B6-7C92E9C09BE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33200" y="6299200"/>
            <a:ext cx="406400" cy="406400"/>
          </a:xfrm>
          <a:prstGeom prst="rect">
            <a:avLst/>
          </a:prstGeom>
        </p:spPr>
      </p:pic>
    </p:spTree>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357"/>
    </mc:Choice>
    <mc:Fallback xmlns="">
      <p:transition spd="slow" advTm="43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7.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customXml/itemProps2.xml><?xml version="1.0" encoding="utf-8"?>
<ds:datastoreItem xmlns:ds="http://schemas.openxmlformats.org/officeDocument/2006/customXml" ds:itemID="{B8C5489E-87E3-4684-B2F3-6D56E1B60BAA}">
  <ds:schemaRefs>
    <ds:schemaRef ds:uri="http://schemas.microsoft.com/sharepoint/v3/contenttype/forms"/>
  </ds:schemaRefs>
</ds:datastoreItem>
</file>

<file path=customXml/itemProps3.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56f1b449-1c43-45cc-84f7-a4d5ac4a6ead}" enabled="1" method="Standard" siteId="{89a3e09f-dd7d-463a-a9d4-9802d78f483b}" removed="0"/>
</clbl:labelList>
</file>

<file path=docProps/app.xml><?xml version="1.0" encoding="utf-8"?>
<Properties xmlns="http://schemas.openxmlformats.org/officeDocument/2006/extended-properties" xmlns:vt="http://schemas.openxmlformats.org/officeDocument/2006/docPropsVTypes">
  <TotalTime>8164</TotalTime>
  <Words>3783</Words>
  <Application>Microsoft Office PowerPoint</Application>
  <PresentationFormat>Widescreen</PresentationFormat>
  <Paragraphs>372</Paragraphs>
  <Slides>68</Slides>
  <Notes>0</Notes>
  <HiddenSlides>0</HiddenSlides>
  <MMClips>67</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2</vt:i4>
      </vt:variant>
      <vt:variant>
        <vt:lpstr>Slide Titles</vt:lpstr>
      </vt:variant>
      <vt:variant>
        <vt:i4>68</vt:i4>
      </vt:variant>
    </vt:vector>
  </HeadingPairs>
  <TitlesOfParts>
    <vt:vector size="78" baseType="lpstr">
      <vt:lpstr>Arial</vt:lpstr>
      <vt:lpstr>Calibri</vt:lpstr>
      <vt:lpstr>Futura PT Book</vt:lpstr>
      <vt:lpstr>Futura PT Demi</vt:lpstr>
      <vt:lpstr>Symbol</vt:lpstr>
      <vt:lpstr>Tahoma</vt:lpstr>
      <vt:lpstr>Times New Roman</vt:lpstr>
      <vt:lpstr>Office Theme</vt:lpstr>
      <vt:lpstr>Chart</vt:lpstr>
      <vt:lpstr>Clip</vt:lpstr>
      <vt:lpstr>PowerPoint Presentation</vt:lpstr>
      <vt:lpstr>PowerPoint Presentation</vt:lpstr>
      <vt:lpstr>This applies at home as well</vt:lpstr>
      <vt:lpstr>What do you do at work or home?</vt:lpstr>
      <vt:lpstr>What is Electricity?</vt:lpstr>
      <vt:lpstr>  </vt:lpstr>
      <vt:lpstr>  </vt:lpstr>
      <vt:lpstr>  </vt:lpstr>
      <vt:lpstr> How fast is it? </vt:lpstr>
      <vt:lpstr>How does it kill people ?      Current is the Killer - Amps       Current’s Effect On The Body.</vt:lpstr>
      <vt:lpstr>PowerPoint Presentation</vt:lpstr>
      <vt:lpstr>   It goes through your nervous system, blood, muscles, organs, and bones.  You cook and your cells die, even after the electricity stops flowing.</vt:lpstr>
      <vt:lpstr> How does it kill people?       Electricity has to have … a path to flow.</vt:lpstr>
      <vt:lpstr>         The path can be through the ground.   </vt:lpstr>
      <vt:lpstr> The path can be through you to the ground. Touch potential. What about birds?  </vt:lpstr>
      <vt:lpstr> The path can be through you on the ground. Step potential.      </vt:lpstr>
      <vt:lpstr>Duties of Employers</vt:lpstr>
      <vt:lpstr>Duties of Employers</vt:lpstr>
      <vt:lpstr>Supervisor Responsibilities</vt:lpstr>
      <vt:lpstr>Worker Responsibilities</vt:lpstr>
      <vt:lpstr>Worker Responsibilities</vt:lpstr>
      <vt:lpstr>Electrical Hazards</vt:lpstr>
      <vt:lpstr>Electrical Shock</vt:lpstr>
      <vt:lpstr>Electrical Current On the Human Body</vt:lpstr>
      <vt:lpstr>PowerPoint Presentation</vt:lpstr>
      <vt:lpstr>PowerPoint Presentation</vt:lpstr>
      <vt:lpstr>PowerPoint Presentation</vt:lpstr>
      <vt:lpstr>PowerPoint Presentation</vt:lpstr>
      <vt:lpstr>PowerPoint Presentation</vt:lpstr>
      <vt:lpstr>PowerPoint Presentation</vt:lpstr>
      <vt:lpstr>Arc Flash</vt:lpstr>
      <vt:lpstr>Electric Arc</vt:lpstr>
      <vt:lpstr>Electric Arc</vt:lpstr>
      <vt:lpstr>Electrical Hazard</vt:lpstr>
      <vt:lpstr>Electrical Hazards</vt:lpstr>
      <vt:lpstr>Risk Assessment</vt:lpstr>
      <vt:lpstr>Risk Assessment</vt:lpstr>
      <vt:lpstr>Elimination</vt:lpstr>
      <vt:lpstr>Substitution</vt:lpstr>
      <vt:lpstr>Isolation</vt:lpstr>
      <vt:lpstr>Engineering </vt:lpstr>
      <vt:lpstr>Administration</vt:lpstr>
      <vt:lpstr>Safe Electrical Procedures Include:</vt:lpstr>
      <vt:lpstr>Responsibilities for Controlling the Risks</vt:lpstr>
      <vt:lpstr>Electrical Safety Program</vt:lpstr>
      <vt:lpstr>Electrical Safety Program</vt:lpstr>
      <vt:lpstr>Electrical Safety Program Controls</vt:lpstr>
      <vt:lpstr>Electrical Safety Program Procedures</vt:lpstr>
      <vt:lpstr>Hazard Alert</vt:lpstr>
      <vt:lpstr>Industrial Regulations</vt:lpstr>
      <vt:lpstr>Industrial Regulations</vt:lpstr>
      <vt:lpstr> Industrial Regulations</vt:lpstr>
      <vt:lpstr>Industrial Regulations</vt:lpstr>
      <vt:lpstr>Lock Out</vt:lpstr>
      <vt:lpstr>Lockout/Tag Out</vt:lpstr>
      <vt:lpstr>PPE Category</vt:lpstr>
      <vt:lpstr>Personal Protective Equipment</vt:lpstr>
      <vt:lpstr>Personal Protective Equipment</vt:lpstr>
      <vt:lpstr>Electrical Safety Hazard Alert</vt:lpstr>
      <vt:lpstr>Electrical Safety Checklist</vt:lpstr>
      <vt:lpstr>Electrical Accident Factors </vt:lpstr>
      <vt:lpstr>General Electrical Safety Precautions</vt:lpstr>
      <vt:lpstr>General Electrical Safety Precautions</vt:lpstr>
      <vt:lpstr>General Electrical Safety Precautions</vt:lpstr>
      <vt:lpstr>General Electrical Safety Precautions</vt:lpstr>
      <vt:lpstr>General Electrical Safety Precautions</vt:lpstr>
      <vt:lpstr>General Electrical Safety Precautions</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248</cp:revision>
  <dcterms:created xsi:type="dcterms:W3CDTF">2020-02-19T20:43:13Z</dcterms:created>
  <dcterms:modified xsi:type="dcterms:W3CDTF">2023-03-28T18:30:56Z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