
<file path=[Content_Types].xml><?xml version="1.0" encoding="utf-8"?>
<Types xmlns="http://schemas.openxmlformats.org/package/2006/content-types">
  <Default Extension="jpeg" ContentType="image/jpeg"/>
  <Default Extension="jpg" ContentType="image/gif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3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5.xml" ContentType="application/vnd.openxmlformats-officedocument.theme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theme/theme6.xml" ContentType="application/vnd.openxmlformats-officedocument.theme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media/image11.jpg" ContentType="image/jpeg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media/image14.jpg" ContentType="image/jpeg"/>
  <Override PartName="/ppt/media/image15.jpg" ContentType="image/jpeg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60" r:id="rId5"/>
    <p:sldMasterId id="2147483667" r:id="rId6"/>
    <p:sldMasterId id="2147483686" r:id="rId7"/>
    <p:sldMasterId id="2147483705" r:id="rId8"/>
    <p:sldMasterId id="2147483724" r:id="rId9"/>
    <p:sldMasterId id="2147483736" r:id="rId10"/>
  </p:sldMasterIdLst>
  <p:notesMasterIdLst>
    <p:notesMasterId r:id="rId24"/>
  </p:notesMasterIdLst>
  <p:sldIdLst>
    <p:sldId id="256" r:id="rId11"/>
    <p:sldId id="269" r:id="rId12"/>
    <p:sldId id="262" r:id="rId13"/>
    <p:sldId id="258" r:id="rId14"/>
    <p:sldId id="259" r:id="rId15"/>
    <p:sldId id="260" r:id="rId16"/>
    <p:sldId id="261" r:id="rId17"/>
    <p:sldId id="266" r:id="rId18"/>
    <p:sldId id="267" r:id="rId19"/>
    <p:sldId id="268" r:id="rId20"/>
    <p:sldId id="257" r:id="rId21"/>
    <p:sldId id="264" r:id="rId22"/>
    <p:sldId id="265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981" autoAdjust="0"/>
    <p:restoredTop sz="94710" autoAdjust="0"/>
  </p:normalViewPr>
  <p:slideViewPr>
    <p:cSldViewPr snapToGrid="0">
      <p:cViewPr varScale="1">
        <p:scale>
          <a:sx n="79" d="100"/>
          <a:sy n="79" d="100"/>
        </p:scale>
        <p:origin x="71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36D4224-ECBC-4F8C-A22B-918DE6263D5A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ED8CFB8-EC02-4845-B9FF-B9DEEFBF8678}">
      <dgm:prSet phldrT="[Text]"/>
      <dgm:spPr/>
      <dgm:t>
        <a:bodyPr/>
        <a:lstStyle/>
        <a:p>
          <a:r>
            <a:rPr lang="en-US" dirty="0"/>
            <a:t>PROJECTION</a:t>
          </a:r>
        </a:p>
      </dgm:t>
    </dgm:pt>
    <dgm:pt modelId="{AFA61B63-6D75-4488-831F-247A3E9697BC}" type="parTrans" cxnId="{BF75A53D-269F-4B15-91AD-C235A3B540CC}">
      <dgm:prSet/>
      <dgm:spPr/>
      <dgm:t>
        <a:bodyPr/>
        <a:lstStyle/>
        <a:p>
          <a:endParaRPr lang="en-US"/>
        </a:p>
      </dgm:t>
    </dgm:pt>
    <dgm:pt modelId="{48EC11E1-E220-4ECF-B868-77580F7C56C6}" type="sibTrans" cxnId="{BF75A53D-269F-4B15-91AD-C235A3B540CC}">
      <dgm:prSet/>
      <dgm:spPr/>
      <dgm:t>
        <a:bodyPr/>
        <a:lstStyle/>
        <a:p>
          <a:endParaRPr lang="en-US"/>
        </a:p>
      </dgm:t>
    </dgm:pt>
    <dgm:pt modelId="{DE6D57D3-C731-4642-A1F3-22AA8A8E7D8B}">
      <dgm:prSet phldrT="[Text]"/>
      <dgm:spPr/>
      <dgm:t>
        <a:bodyPr/>
        <a:lstStyle/>
        <a:p>
          <a:r>
            <a:rPr lang="en-US" dirty="0"/>
            <a:t>AP </a:t>
          </a:r>
          <a:r>
            <a:rPr lang="en-US" dirty="0" err="1"/>
            <a:t>Obliques</a:t>
          </a:r>
          <a:endParaRPr lang="en-US" dirty="0"/>
        </a:p>
      </dgm:t>
    </dgm:pt>
    <dgm:pt modelId="{74317A86-D6AC-43FB-8122-76E1959326FA}" type="parTrans" cxnId="{7CB57D2F-21B0-42C1-8E65-989464E15099}">
      <dgm:prSet/>
      <dgm:spPr/>
      <dgm:t>
        <a:bodyPr/>
        <a:lstStyle/>
        <a:p>
          <a:endParaRPr lang="en-US"/>
        </a:p>
      </dgm:t>
    </dgm:pt>
    <dgm:pt modelId="{04737331-C268-4BBA-8908-A0C86085F406}" type="sibTrans" cxnId="{7CB57D2F-21B0-42C1-8E65-989464E15099}">
      <dgm:prSet/>
      <dgm:spPr/>
      <dgm:t>
        <a:bodyPr/>
        <a:lstStyle/>
        <a:p>
          <a:endParaRPr lang="en-US"/>
        </a:p>
      </dgm:t>
    </dgm:pt>
    <dgm:pt modelId="{5BA80E17-4BBC-44C8-B9DE-51593663C0D5}">
      <dgm:prSet phldrT="[Text]"/>
      <dgm:spPr/>
      <dgm:t>
        <a:bodyPr/>
        <a:lstStyle/>
        <a:p>
          <a:r>
            <a:rPr lang="en-US" dirty="0"/>
            <a:t>POSITION-DEGREES</a:t>
          </a:r>
        </a:p>
      </dgm:t>
    </dgm:pt>
    <dgm:pt modelId="{C9B5F43F-FE4D-48FC-8EA2-3E5119D73ED3}" type="parTrans" cxnId="{FD085E16-85DB-4005-98E6-DBFCA6064BB7}">
      <dgm:prSet/>
      <dgm:spPr/>
      <dgm:t>
        <a:bodyPr/>
        <a:lstStyle/>
        <a:p>
          <a:endParaRPr lang="en-US"/>
        </a:p>
      </dgm:t>
    </dgm:pt>
    <dgm:pt modelId="{50539C15-8374-434E-B577-EF6E5E07BEEF}" type="sibTrans" cxnId="{FD085E16-85DB-4005-98E6-DBFCA6064BB7}">
      <dgm:prSet/>
      <dgm:spPr/>
      <dgm:t>
        <a:bodyPr/>
        <a:lstStyle/>
        <a:p>
          <a:endParaRPr lang="en-US"/>
        </a:p>
      </dgm:t>
    </dgm:pt>
    <dgm:pt modelId="{771BEC00-2EA8-4904-85D7-73EFCFFC43EA}">
      <dgm:prSet phldrT="[Text]"/>
      <dgm:spPr/>
      <dgm:t>
        <a:bodyPr/>
        <a:lstStyle/>
        <a:p>
          <a:r>
            <a:rPr lang="en-US" dirty="0"/>
            <a:t>LPO 45 </a:t>
          </a:r>
          <a:r>
            <a:rPr lang="en-US" dirty="0" err="1"/>
            <a:t>deg</a:t>
          </a:r>
          <a:endParaRPr lang="en-US" dirty="0"/>
        </a:p>
      </dgm:t>
    </dgm:pt>
    <dgm:pt modelId="{17DEDFBB-BFE4-4875-B8CE-A2BB00059EF2}" type="parTrans" cxnId="{7844B073-19E9-468D-A537-D1ED623A7AB4}">
      <dgm:prSet/>
      <dgm:spPr/>
      <dgm:t>
        <a:bodyPr/>
        <a:lstStyle/>
        <a:p>
          <a:endParaRPr lang="en-US"/>
        </a:p>
      </dgm:t>
    </dgm:pt>
    <dgm:pt modelId="{003E19B4-D450-4E85-869C-437931B47846}" type="sibTrans" cxnId="{7844B073-19E9-468D-A537-D1ED623A7AB4}">
      <dgm:prSet/>
      <dgm:spPr/>
      <dgm:t>
        <a:bodyPr/>
        <a:lstStyle/>
        <a:p>
          <a:endParaRPr lang="en-US"/>
        </a:p>
      </dgm:t>
    </dgm:pt>
    <dgm:pt modelId="{D06B125E-89F0-43A3-B09B-1469DFB3B345}">
      <dgm:prSet phldrT="[Text]"/>
      <dgm:spPr/>
      <dgm:t>
        <a:bodyPr/>
        <a:lstStyle/>
        <a:p>
          <a:r>
            <a:rPr lang="en-US" dirty="0"/>
            <a:t>LAO 45 </a:t>
          </a:r>
          <a:r>
            <a:rPr lang="en-US" dirty="0" err="1"/>
            <a:t>deg</a:t>
          </a:r>
          <a:endParaRPr lang="en-US" dirty="0"/>
        </a:p>
      </dgm:t>
    </dgm:pt>
    <dgm:pt modelId="{AAC68E9D-AFF9-4E54-AD2B-F4F611806349}" type="parTrans" cxnId="{E9BA06C7-75D7-4FC1-AB8D-0D27226DFF89}">
      <dgm:prSet/>
      <dgm:spPr/>
      <dgm:t>
        <a:bodyPr/>
        <a:lstStyle/>
        <a:p>
          <a:endParaRPr lang="en-US"/>
        </a:p>
      </dgm:t>
    </dgm:pt>
    <dgm:pt modelId="{F83718CC-02C4-40FA-B3C2-4F2E1E6E7187}" type="sibTrans" cxnId="{E9BA06C7-75D7-4FC1-AB8D-0D27226DFF89}">
      <dgm:prSet/>
      <dgm:spPr/>
      <dgm:t>
        <a:bodyPr/>
        <a:lstStyle/>
        <a:p>
          <a:endParaRPr lang="en-US"/>
        </a:p>
      </dgm:t>
    </dgm:pt>
    <dgm:pt modelId="{BC9EA3CB-14C2-4BA5-A9E6-501F3E6DC99E}">
      <dgm:prSet phldrT="[Text]"/>
      <dgm:spPr/>
      <dgm:t>
        <a:bodyPr/>
        <a:lstStyle/>
        <a:p>
          <a:r>
            <a:rPr lang="en-US" dirty="0"/>
            <a:t>STRUCTURES SHOWN</a:t>
          </a:r>
        </a:p>
      </dgm:t>
    </dgm:pt>
    <dgm:pt modelId="{324CD813-D477-4315-843D-D5CD1990C657}" type="parTrans" cxnId="{CD706B9A-FCCA-4D0F-AD0F-573489C320C8}">
      <dgm:prSet/>
      <dgm:spPr/>
      <dgm:t>
        <a:bodyPr/>
        <a:lstStyle/>
        <a:p>
          <a:endParaRPr lang="en-US"/>
        </a:p>
      </dgm:t>
    </dgm:pt>
    <dgm:pt modelId="{57A8006B-BE04-4D0C-9D91-7FDECA804166}" type="sibTrans" cxnId="{CD706B9A-FCCA-4D0F-AD0F-573489C320C8}">
      <dgm:prSet/>
      <dgm:spPr/>
      <dgm:t>
        <a:bodyPr/>
        <a:lstStyle/>
        <a:p>
          <a:endParaRPr lang="en-US"/>
        </a:p>
      </dgm:t>
    </dgm:pt>
    <dgm:pt modelId="{15F0561E-38B3-4636-B415-15519DCFB03B}">
      <dgm:prSet phldrT="[Text]"/>
      <dgm:spPr/>
      <dgm:t>
        <a:bodyPr/>
        <a:lstStyle/>
        <a:p>
          <a:r>
            <a:rPr lang="en-US" dirty="0"/>
            <a:t>L: z joint (joints down)</a:t>
          </a:r>
        </a:p>
      </dgm:t>
    </dgm:pt>
    <dgm:pt modelId="{38CDBA1F-0686-4895-99F9-67716B78F182}" type="parTrans" cxnId="{F7A9D717-8E94-4DF0-803E-AA67E23F31ED}">
      <dgm:prSet/>
      <dgm:spPr/>
      <dgm:t>
        <a:bodyPr/>
        <a:lstStyle/>
        <a:p>
          <a:endParaRPr lang="en-US"/>
        </a:p>
      </dgm:t>
    </dgm:pt>
    <dgm:pt modelId="{EF6F0D2D-C53F-443C-AE5A-A148431AC90A}" type="sibTrans" cxnId="{F7A9D717-8E94-4DF0-803E-AA67E23F31ED}">
      <dgm:prSet/>
      <dgm:spPr/>
      <dgm:t>
        <a:bodyPr/>
        <a:lstStyle/>
        <a:p>
          <a:endParaRPr lang="en-US"/>
        </a:p>
      </dgm:t>
    </dgm:pt>
    <dgm:pt modelId="{2E201692-CBB7-4216-937F-928A07715B1F}">
      <dgm:prSet phldrT="[Text]"/>
      <dgm:spPr/>
      <dgm:t>
        <a:bodyPr/>
        <a:lstStyle/>
        <a:p>
          <a:r>
            <a:rPr lang="en-US" dirty="0"/>
            <a:t>R: z joint (joints down)</a:t>
          </a:r>
        </a:p>
      </dgm:t>
    </dgm:pt>
    <dgm:pt modelId="{A20D8872-B7E3-4108-9367-391A37B60A69}" type="parTrans" cxnId="{34102364-BEA5-4F64-B6BA-45A7F5ABC61B}">
      <dgm:prSet/>
      <dgm:spPr/>
      <dgm:t>
        <a:bodyPr/>
        <a:lstStyle/>
        <a:p>
          <a:endParaRPr lang="en-US"/>
        </a:p>
      </dgm:t>
    </dgm:pt>
    <dgm:pt modelId="{2E96DF0E-A1C9-4E05-85C2-5D6054DC195B}" type="sibTrans" cxnId="{34102364-BEA5-4F64-B6BA-45A7F5ABC61B}">
      <dgm:prSet/>
      <dgm:spPr/>
      <dgm:t>
        <a:bodyPr/>
        <a:lstStyle/>
        <a:p>
          <a:endParaRPr lang="en-US"/>
        </a:p>
      </dgm:t>
    </dgm:pt>
    <dgm:pt modelId="{D4AA642A-F425-4BD1-AB16-07AAF15E8AD9}">
      <dgm:prSet phldrT="[Text]"/>
      <dgm:spPr/>
      <dgm:t>
        <a:bodyPr/>
        <a:lstStyle/>
        <a:p>
          <a:r>
            <a:rPr lang="en-US" dirty="0"/>
            <a:t>RPO 45 </a:t>
          </a:r>
          <a:r>
            <a:rPr lang="en-US" dirty="0" err="1"/>
            <a:t>deg</a:t>
          </a:r>
          <a:endParaRPr lang="en-US" dirty="0"/>
        </a:p>
      </dgm:t>
    </dgm:pt>
    <dgm:pt modelId="{32461C42-8E6E-47A2-8309-6D9EDE38D023}" type="parTrans" cxnId="{AA439437-9709-4082-9264-AD19D8FC5457}">
      <dgm:prSet/>
      <dgm:spPr/>
      <dgm:t>
        <a:bodyPr/>
        <a:lstStyle/>
        <a:p>
          <a:endParaRPr lang="en-US"/>
        </a:p>
      </dgm:t>
    </dgm:pt>
    <dgm:pt modelId="{F9A01F8B-0969-4A49-A981-0C93A6497C49}" type="sibTrans" cxnId="{AA439437-9709-4082-9264-AD19D8FC5457}">
      <dgm:prSet/>
      <dgm:spPr/>
      <dgm:t>
        <a:bodyPr/>
        <a:lstStyle/>
        <a:p>
          <a:endParaRPr lang="en-US"/>
        </a:p>
      </dgm:t>
    </dgm:pt>
    <dgm:pt modelId="{9DF4EE0D-CE56-4EC4-BA98-4EA7F6EE2FD4}">
      <dgm:prSet phldrT="[Text]"/>
      <dgm:spPr/>
      <dgm:t>
        <a:bodyPr/>
        <a:lstStyle/>
        <a:p>
          <a:r>
            <a:rPr lang="en-US" dirty="0"/>
            <a:t>PA </a:t>
          </a:r>
          <a:r>
            <a:rPr lang="en-US" dirty="0" err="1"/>
            <a:t>Obliques</a:t>
          </a:r>
          <a:r>
            <a:rPr lang="en-US" dirty="0"/>
            <a:t>	</a:t>
          </a:r>
        </a:p>
      </dgm:t>
    </dgm:pt>
    <dgm:pt modelId="{F043BA7C-22A7-4892-AEEB-BAF376D6868E}" type="parTrans" cxnId="{308C032C-BF01-4ED6-8F1B-B82AA49071E7}">
      <dgm:prSet/>
      <dgm:spPr/>
      <dgm:t>
        <a:bodyPr/>
        <a:lstStyle/>
        <a:p>
          <a:endParaRPr lang="en-US"/>
        </a:p>
      </dgm:t>
    </dgm:pt>
    <dgm:pt modelId="{1AB8B67B-41D3-4F06-8AFA-DD57C875AF19}" type="sibTrans" cxnId="{308C032C-BF01-4ED6-8F1B-B82AA49071E7}">
      <dgm:prSet/>
      <dgm:spPr/>
      <dgm:t>
        <a:bodyPr/>
        <a:lstStyle/>
        <a:p>
          <a:endParaRPr lang="en-US"/>
        </a:p>
      </dgm:t>
    </dgm:pt>
    <dgm:pt modelId="{EC80DB1E-9690-4C5F-8E28-92C13AFFDF88}">
      <dgm:prSet phldrT="[Text]"/>
      <dgm:spPr/>
      <dgm:t>
        <a:bodyPr/>
        <a:lstStyle/>
        <a:p>
          <a:endParaRPr lang="en-US" dirty="0"/>
        </a:p>
      </dgm:t>
    </dgm:pt>
    <dgm:pt modelId="{B8811752-B5A6-4C9A-92F1-369CB6343713}" type="parTrans" cxnId="{7D0FD41F-B18A-437C-A26F-460219404709}">
      <dgm:prSet/>
      <dgm:spPr/>
      <dgm:t>
        <a:bodyPr/>
        <a:lstStyle/>
        <a:p>
          <a:endParaRPr lang="en-US"/>
        </a:p>
      </dgm:t>
    </dgm:pt>
    <dgm:pt modelId="{DC977857-9435-4C9C-8295-188C88962FF5}" type="sibTrans" cxnId="{7D0FD41F-B18A-437C-A26F-460219404709}">
      <dgm:prSet/>
      <dgm:spPr/>
      <dgm:t>
        <a:bodyPr/>
        <a:lstStyle/>
        <a:p>
          <a:endParaRPr lang="en-US"/>
        </a:p>
      </dgm:t>
    </dgm:pt>
    <dgm:pt modelId="{4F1BBEC1-86A4-4310-8854-3CA0B2BEAD52}">
      <dgm:prSet phldrT="[Text]"/>
      <dgm:spPr/>
      <dgm:t>
        <a:bodyPr/>
        <a:lstStyle/>
        <a:p>
          <a:endParaRPr lang="en-US" dirty="0"/>
        </a:p>
      </dgm:t>
    </dgm:pt>
    <dgm:pt modelId="{2238A7BA-B7A3-449E-A3BE-27D84E14E108}" type="parTrans" cxnId="{B7F3C126-0901-44D9-827B-BF191370CD2A}">
      <dgm:prSet/>
      <dgm:spPr/>
      <dgm:t>
        <a:bodyPr/>
        <a:lstStyle/>
        <a:p>
          <a:endParaRPr lang="en-US"/>
        </a:p>
      </dgm:t>
    </dgm:pt>
    <dgm:pt modelId="{4AEADA47-D26D-473A-9754-190C4037091A}" type="sibTrans" cxnId="{B7F3C126-0901-44D9-827B-BF191370CD2A}">
      <dgm:prSet/>
      <dgm:spPr/>
      <dgm:t>
        <a:bodyPr/>
        <a:lstStyle/>
        <a:p>
          <a:endParaRPr lang="en-US"/>
        </a:p>
      </dgm:t>
    </dgm:pt>
    <dgm:pt modelId="{8DF97113-B2F1-4C1A-9860-74EBAB0B9AEE}">
      <dgm:prSet phldrT="[Text]"/>
      <dgm:spPr/>
      <dgm:t>
        <a:bodyPr/>
        <a:lstStyle/>
        <a:p>
          <a:endParaRPr lang="en-US" dirty="0"/>
        </a:p>
      </dgm:t>
    </dgm:pt>
    <dgm:pt modelId="{6B348631-EF14-4BB6-812D-114C42869749}" type="parTrans" cxnId="{5623110A-7638-4CAF-8479-EBC1BFFE61FB}">
      <dgm:prSet/>
      <dgm:spPr/>
      <dgm:t>
        <a:bodyPr/>
        <a:lstStyle/>
        <a:p>
          <a:endParaRPr lang="en-US"/>
        </a:p>
      </dgm:t>
    </dgm:pt>
    <dgm:pt modelId="{3751D242-AAB1-4D51-9AE1-B7388BDE13AD}" type="sibTrans" cxnId="{5623110A-7638-4CAF-8479-EBC1BFFE61FB}">
      <dgm:prSet/>
      <dgm:spPr/>
      <dgm:t>
        <a:bodyPr/>
        <a:lstStyle/>
        <a:p>
          <a:endParaRPr lang="en-US"/>
        </a:p>
      </dgm:t>
    </dgm:pt>
    <dgm:pt modelId="{F3127595-B4AD-45C1-B3A8-11C1FF6315F4}">
      <dgm:prSet phldrT="[Text]"/>
      <dgm:spPr/>
      <dgm:t>
        <a:bodyPr/>
        <a:lstStyle/>
        <a:p>
          <a:endParaRPr lang="en-US" dirty="0"/>
        </a:p>
      </dgm:t>
    </dgm:pt>
    <dgm:pt modelId="{CC5024CE-1B47-458B-BB84-23D9A8E967AA}" type="parTrans" cxnId="{5B39FC3B-D914-4E2E-BC9B-E9023A7FED63}">
      <dgm:prSet/>
      <dgm:spPr/>
      <dgm:t>
        <a:bodyPr/>
        <a:lstStyle/>
        <a:p>
          <a:endParaRPr lang="en-US"/>
        </a:p>
      </dgm:t>
    </dgm:pt>
    <dgm:pt modelId="{181D01C3-199D-485B-9B51-F62DBBC1AFB0}" type="sibTrans" cxnId="{5B39FC3B-D914-4E2E-BC9B-E9023A7FED63}">
      <dgm:prSet/>
      <dgm:spPr/>
      <dgm:t>
        <a:bodyPr/>
        <a:lstStyle/>
        <a:p>
          <a:endParaRPr lang="en-US"/>
        </a:p>
      </dgm:t>
    </dgm:pt>
    <dgm:pt modelId="{C837801B-8298-422D-A3E3-79F6FBD61501}">
      <dgm:prSet phldrT="[Text]"/>
      <dgm:spPr/>
      <dgm:t>
        <a:bodyPr/>
        <a:lstStyle/>
        <a:p>
          <a:r>
            <a:rPr lang="en-US" dirty="0"/>
            <a:t>RAO 45 </a:t>
          </a:r>
          <a:r>
            <a:rPr lang="en-US" dirty="0" err="1"/>
            <a:t>deg</a:t>
          </a:r>
          <a:endParaRPr lang="en-US" dirty="0"/>
        </a:p>
      </dgm:t>
    </dgm:pt>
    <dgm:pt modelId="{411763DD-0B7C-4798-BA12-E1A96B7390F6}" type="parTrans" cxnId="{30BD3B2F-4640-4153-972B-C9382C369EC1}">
      <dgm:prSet/>
      <dgm:spPr/>
      <dgm:t>
        <a:bodyPr/>
        <a:lstStyle/>
        <a:p>
          <a:endParaRPr lang="en-US"/>
        </a:p>
      </dgm:t>
    </dgm:pt>
    <dgm:pt modelId="{3B75275A-4DF4-4943-A43E-013E4D26DF28}" type="sibTrans" cxnId="{30BD3B2F-4640-4153-972B-C9382C369EC1}">
      <dgm:prSet/>
      <dgm:spPr/>
      <dgm:t>
        <a:bodyPr/>
        <a:lstStyle/>
        <a:p>
          <a:endParaRPr lang="en-US"/>
        </a:p>
      </dgm:t>
    </dgm:pt>
    <dgm:pt modelId="{80F2EE1E-B07C-4413-8611-1DF5D2EA2DF9}">
      <dgm:prSet phldrT="[Text]"/>
      <dgm:spPr/>
      <dgm:t>
        <a:bodyPr/>
        <a:lstStyle/>
        <a:p>
          <a:r>
            <a:rPr lang="en-US" dirty="0"/>
            <a:t>R: z joint (joints up)</a:t>
          </a:r>
        </a:p>
      </dgm:t>
    </dgm:pt>
    <dgm:pt modelId="{6263B9C1-EAB1-446F-86D9-AB6223742F6F}" type="parTrans" cxnId="{CC8AD3CA-96EB-4861-8DB3-A6E52D24AC32}">
      <dgm:prSet/>
      <dgm:spPr/>
      <dgm:t>
        <a:bodyPr/>
        <a:lstStyle/>
        <a:p>
          <a:endParaRPr lang="en-US"/>
        </a:p>
      </dgm:t>
    </dgm:pt>
    <dgm:pt modelId="{4BA6A600-0F76-433A-A954-6EC4CE1CF1E5}" type="sibTrans" cxnId="{CC8AD3CA-96EB-4861-8DB3-A6E52D24AC32}">
      <dgm:prSet/>
      <dgm:spPr/>
      <dgm:t>
        <a:bodyPr/>
        <a:lstStyle/>
        <a:p>
          <a:endParaRPr lang="en-US"/>
        </a:p>
      </dgm:t>
    </dgm:pt>
    <dgm:pt modelId="{4B043B91-091E-47FA-8DF3-580729E65EDB}">
      <dgm:prSet phldrT="[Text]"/>
      <dgm:spPr/>
      <dgm:t>
        <a:bodyPr/>
        <a:lstStyle/>
        <a:p>
          <a:endParaRPr lang="en-US" dirty="0"/>
        </a:p>
      </dgm:t>
    </dgm:pt>
    <dgm:pt modelId="{E39A3F29-A416-494E-9D85-A0CD5A7FBF38}" type="parTrans" cxnId="{06BD8601-22B4-4544-ABB6-AF7E9B202708}">
      <dgm:prSet/>
      <dgm:spPr/>
    </dgm:pt>
    <dgm:pt modelId="{1A4C1CF3-288A-45C8-9675-18A6F0DB3D77}" type="sibTrans" cxnId="{06BD8601-22B4-4544-ABB6-AF7E9B202708}">
      <dgm:prSet/>
      <dgm:spPr/>
    </dgm:pt>
    <dgm:pt modelId="{29E57868-B583-445B-959B-599CC80CF6AE}">
      <dgm:prSet phldrT="[Text]"/>
      <dgm:spPr/>
      <dgm:t>
        <a:bodyPr/>
        <a:lstStyle/>
        <a:p>
          <a:endParaRPr lang="en-US" dirty="0"/>
        </a:p>
      </dgm:t>
    </dgm:pt>
    <dgm:pt modelId="{F649D4D5-89B9-40BD-BB4C-6CB0EE1BDD21}" type="parTrans" cxnId="{D30B327B-9BC4-456D-ABD8-9BD50BF3B3CD}">
      <dgm:prSet/>
      <dgm:spPr/>
    </dgm:pt>
    <dgm:pt modelId="{ABBF8C48-1D46-4E2B-9898-0B1DAEA6D553}" type="sibTrans" cxnId="{D30B327B-9BC4-456D-ABD8-9BD50BF3B3CD}">
      <dgm:prSet/>
      <dgm:spPr/>
    </dgm:pt>
    <dgm:pt modelId="{52A8B7D5-525F-4D93-ADD9-0A11642E6726}">
      <dgm:prSet phldrT="[Text]"/>
      <dgm:spPr/>
      <dgm:t>
        <a:bodyPr/>
        <a:lstStyle/>
        <a:p>
          <a:r>
            <a:rPr lang="en-US" dirty="0"/>
            <a:t>L: z joint (joints up)</a:t>
          </a:r>
        </a:p>
      </dgm:t>
    </dgm:pt>
    <dgm:pt modelId="{60D6035F-5C81-471C-B2FC-FAAB0D44B512}" type="parTrans" cxnId="{D2910A53-C979-4AE8-9A69-9FE09D4BB857}">
      <dgm:prSet/>
      <dgm:spPr/>
    </dgm:pt>
    <dgm:pt modelId="{0E179542-D4B2-42FE-BD78-BFB0F8776B52}" type="sibTrans" cxnId="{D2910A53-C979-4AE8-9A69-9FE09D4BB857}">
      <dgm:prSet/>
      <dgm:spPr/>
    </dgm:pt>
    <dgm:pt modelId="{29ACBD5F-3DFE-4B8F-A6C5-B172358E392B}">
      <dgm:prSet phldrT="[Text]"/>
      <dgm:spPr/>
      <dgm:t>
        <a:bodyPr/>
        <a:lstStyle/>
        <a:p>
          <a:endParaRPr lang="en-US" dirty="0"/>
        </a:p>
      </dgm:t>
    </dgm:pt>
    <dgm:pt modelId="{CCA913B4-7B0E-4298-92A6-A26F51F5487D}" type="parTrans" cxnId="{5280BDB4-D638-463B-A695-5D8CBEF4A3B5}">
      <dgm:prSet/>
      <dgm:spPr/>
    </dgm:pt>
    <dgm:pt modelId="{4A5A6620-7C27-49F7-8EC3-D8D99AB56E24}" type="sibTrans" cxnId="{5280BDB4-D638-463B-A695-5D8CBEF4A3B5}">
      <dgm:prSet/>
      <dgm:spPr/>
    </dgm:pt>
    <dgm:pt modelId="{A925E959-91E4-4728-9958-0ADAF7831885}" type="pres">
      <dgm:prSet presAssocID="{E36D4224-ECBC-4F8C-A22B-918DE6263D5A}" presName="Name0" presStyleCnt="0">
        <dgm:presLayoutVars>
          <dgm:dir/>
          <dgm:animLvl val="lvl"/>
          <dgm:resizeHandles val="exact"/>
        </dgm:presLayoutVars>
      </dgm:prSet>
      <dgm:spPr/>
    </dgm:pt>
    <dgm:pt modelId="{C29658B6-9B89-438C-A346-774D301A0232}" type="pres">
      <dgm:prSet presAssocID="{3ED8CFB8-EC02-4845-B9FF-B9DEEFBF8678}" presName="composite" presStyleCnt="0"/>
      <dgm:spPr/>
    </dgm:pt>
    <dgm:pt modelId="{EAF2E98D-0913-4C54-9F69-280F90E99281}" type="pres">
      <dgm:prSet presAssocID="{3ED8CFB8-EC02-4845-B9FF-B9DEEFBF8678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</dgm:pt>
    <dgm:pt modelId="{E6331F67-D5FB-45B1-AB0B-7B63F42785F8}" type="pres">
      <dgm:prSet presAssocID="{3ED8CFB8-EC02-4845-B9FF-B9DEEFBF8678}" presName="desTx" presStyleLbl="alignAccFollowNode1" presStyleIdx="0" presStyleCnt="3">
        <dgm:presLayoutVars>
          <dgm:bulletEnabled val="1"/>
        </dgm:presLayoutVars>
      </dgm:prSet>
      <dgm:spPr/>
    </dgm:pt>
    <dgm:pt modelId="{55E6F41B-A829-4637-B867-0C9308D8434A}" type="pres">
      <dgm:prSet presAssocID="{48EC11E1-E220-4ECF-B868-77580F7C56C6}" presName="space" presStyleCnt="0"/>
      <dgm:spPr/>
    </dgm:pt>
    <dgm:pt modelId="{113D6653-6981-456E-A5BF-437EF2E5766E}" type="pres">
      <dgm:prSet presAssocID="{5BA80E17-4BBC-44C8-B9DE-51593663C0D5}" presName="composite" presStyleCnt="0"/>
      <dgm:spPr/>
    </dgm:pt>
    <dgm:pt modelId="{FBFEAD93-D6A2-46ED-8C22-29A140B24522}" type="pres">
      <dgm:prSet presAssocID="{5BA80E17-4BBC-44C8-B9DE-51593663C0D5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</dgm:pt>
    <dgm:pt modelId="{59717635-0D8E-4D0E-AA48-8FCA2FC61A2C}" type="pres">
      <dgm:prSet presAssocID="{5BA80E17-4BBC-44C8-B9DE-51593663C0D5}" presName="desTx" presStyleLbl="alignAccFollowNode1" presStyleIdx="1" presStyleCnt="3" custLinFactNeighborX="1" custLinFactNeighborY="-685">
        <dgm:presLayoutVars>
          <dgm:bulletEnabled val="1"/>
        </dgm:presLayoutVars>
      </dgm:prSet>
      <dgm:spPr/>
    </dgm:pt>
    <dgm:pt modelId="{67B0D544-EEED-4D78-B21D-13A3EEA0917F}" type="pres">
      <dgm:prSet presAssocID="{50539C15-8374-434E-B577-EF6E5E07BEEF}" presName="space" presStyleCnt="0"/>
      <dgm:spPr/>
    </dgm:pt>
    <dgm:pt modelId="{C70ED83A-8EBF-4D9F-A2C8-B47380E5C44C}" type="pres">
      <dgm:prSet presAssocID="{BC9EA3CB-14C2-4BA5-A9E6-501F3E6DC99E}" presName="composite" presStyleCnt="0"/>
      <dgm:spPr/>
    </dgm:pt>
    <dgm:pt modelId="{FBDCCFFA-F7A8-4FD6-9064-074479FB9C0F}" type="pres">
      <dgm:prSet presAssocID="{BC9EA3CB-14C2-4BA5-A9E6-501F3E6DC99E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</dgm:pt>
    <dgm:pt modelId="{D2EFF556-8FFE-423C-ADB5-1FFDDD7281E3}" type="pres">
      <dgm:prSet presAssocID="{BC9EA3CB-14C2-4BA5-A9E6-501F3E6DC99E}" presName="desTx" presStyleLbl="alignAccFollowNode1" presStyleIdx="2" presStyleCnt="3" custScaleX="102784" custScaleY="105799" custLinFactNeighborX="36" custLinFactNeighborY="1187">
        <dgm:presLayoutVars>
          <dgm:bulletEnabled val="1"/>
        </dgm:presLayoutVars>
      </dgm:prSet>
      <dgm:spPr/>
    </dgm:pt>
  </dgm:ptLst>
  <dgm:cxnLst>
    <dgm:cxn modelId="{06BD8601-22B4-4544-ABB6-AF7E9B202708}" srcId="{BC9EA3CB-14C2-4BA5-A9E6-501F3E6DC99E}" destId="{4B043B91-091E-47FA-8DF3-580729E65EDB}" srcOrd="2" destOrd="0" parTransId="{E39A3F29-A416-494E-9D85-A0CD5A7FBF38}" sibTransId="{1A4C1CF3-288A-45C8-9675-18A6F0DB3D77}"/>
    <dgm:cxn modelId="{5623110A-7638-4CAF-8479-EBC1BFFE61FB}" srcId="{5BA80E17-4BBC-44C8-B9DE-51593663C0D5}" destId="{8DF97113-B2F1-4C1A-9860-74EBAB0B9AEE}" srcOrd="1" destOrd="0" parTransId="{6B348631-EF14-4BB6-812D-114C42869749}" sibTransId="{3751D242-AAB1-4D51-9AE1-B7388BDE13AD}"/>
    <dgm:cxn modelId="{62A13015-A5C6-4634-ADE9-743C7409BBDC}" type="presOf" srcId="{F3127595-B4AD-45C1-B3A8-11C1FF6315F4}" destId="{E6331F67-D5FB-45B1-AB0B-7B63F42785F8}" srcOrd="0" destOrd="2" presId="urn:microsoft.com/office/officeart/2005/8/layout/hList1"/>
    <dgm:cxn modelId="{FD085E16-85DB-4005-98E6-DBFCA6064BB7}" srcId="{E36D4224-ECBC-4F8C-A22B-918DE6263D5A}" destId="{5BA80E17-4BBC-44C8-B9DE-51593663C0D5}" srcOrd="1" destOrd="0" parTransId="{C9B5F43F-FE4D-48FC-8EA2-3E5119D73ED3}" sibTransId="{50539C15-8374-434E-B577-EF6E5E07BEEF}"/>
    <dgm:cxn modelId="{F7A9D717-8E94-4DF0-803E-AA67E23F31ED}" srcId="{BC9EA3CB-14C2-4BA5-A9E6-501F3E6DC99E}" destId="{15F0561E-38B3-4636-B415-15519DCFB03B}" srcOrd="0" destOrd="0" parTransId="{38CDBA1F-0686-4895-99F9-67716B78F182}" sibTransId="{EF6F0D2D-C53F-443C-AE5A-A148431AC90A}"/>
    <dgm:cxn modelId="{7D0FD41F-B18A-437C-A26F-460219404709}" srcId="{3ED8CFB8-EC02-4845-B9FF-B9DEEFBF8678}" destId="{EC80DB1E-9690-4C5F-8E28-92C13AFFDF88}" srcOrd="3" destOrd="0" parTransId="{B8811752-B5A6-4C9A-92F1-369CB6343713}" sibTransId="{DC977857-9435-4C9C-8295-188C88962FF5}"/>
    <dgm:cxn modelId="{9D337924-18F7-4B5F-B540-BCF40CD5BDB4}" type="presOf" srcId="{80F2EE1E-B07C-4413-8611-1DF5D2EA2DF9}" destId="{D2EFF556-8FFE-423C-ADB5-1FFDDD7281E3}" srcOrd="0" destOrd="3" presId="urn:microsoft.com/office/officeart/2005/8/layout/hList1"/>
    <dgm:cxn modelId="{B7F3C126-0901-44D9-827B-BF191370CD2A}" srcId="{5BA80E17-4BBC-44C8-B9DE-51593663C0D5}" destId="{4F1BBEC1-86A4-4310-8854-3CA0B2BEAD52}" srcOrd="3" destOrd="0" parTransId="{2238A7BA-B7A3-449E-A3BE-27D84E14E108}" sibTransId="{4AEADA47-D26D-473A-9754-190C4037091A}"/>
    <dgm:cxn modelId="{D28D432B-4A2A-4752-8481-F2AD4B628AEC}" type="presOf" srcId="{8DF97113-B2F1-4C1A-9860-74EBAB0B9AEE}" destId="{59717635-0D8E-4D0E-AA48-8FCA2FC61A2C}" srcOrd="0" destOrd="1" presId="urn:microsoft.com/office/officeart/2005/8/layout/hList1"/>
    <dgm:cxn modelId="{308C032C-BF01-4ED6-8F1B-B82AA49071E7}" srcId="{3ED8CFB8-EC02-4845-B9FF-B9DEEFBF8678}" destId="{9DF4EE0D-CE56-4EC4-BA98-4EA7F6EE2FD4}" srcOrd="4" destOrd="0" parTransId="{F043BA7C-22A7-4892-AEEB-BAF376D6868E}" sibTransId="{1AB8B67B-41D3-4F06-8AFA-DD57C875AF19}"/>
    <dgm:cxn modelId="{30BD3B2F-4640-4153-972B-C9382C369EC1}" srcId="{5BA80E17-4BBC-44C8-B9DE-51593663C0D5}" destId="{C837801B-8298-422D-A3E3-79F6FBD61501}" srcOrd="6" destOrd="0" parTransId="{411763DD-0B7C-4798-BA12-E1A96B7390F6}" sibTransId="{3B75275A-4DF4-4943-A43E-013E4D26DF28}"/>
    <dgm:cxn modelId="{7CB57D2F-21B0-42C1-8E65-989464E15099}" srcId="{3ED8CFB8-EC02-4845-B9FF-B9DEEFBF8678}" destId="{DE6D57D3-C731-4642-A1F3-22AA8A8E7D8B}" srcOrd="0" destOrd="0" parTransId="{74317A86-D6AC-43FB-8122-76E1959326FA}" sibTransId="{04737331-C268-4BBA-8908-A0C86085F406}"/>
    <dgm:cxn modelId="{AA439437-9709-4082-9264-AD19D8FC5457}" srcId="{5BA80E17-4BBC-44C8-B9DE-51593663C0D5}" destId="{D4AA642A-F425-4BD1-AB16-07AAF15E8AD9}" srcOrd="2" destOrd="0" parTransId="{32461C42-8E6E-47A2-8309-6D9EDE38D023}" sibTransId="{F9A01F8B-0969-4A49-A981-0C93A6497C49}"/>
    <dgm:cxn modelId="{5B39FC3B-D914-4E2E-BC9B-E9023A7FED63}" srcId="{3ED8CFB8-EC02-4845-B9FF-B9DEEFBF8678}" destId="{F3127595-B4AD-45C1-B3A8-11C1FF6315F4}" srcOrd="2" destOrd="0" parTransId="{CC5024CE-1B47-458B-BB84-23D9A8E967AA}" sibTransId="{181D01C3-199D-485B-9B51-F62DBBC1AFB0}"/>
    <dgm:cxn modelId="{BF75A53D-269F-4B15-91AD-C235A3B540CC}" srcId="{E36D4224-ECBC-4F8C-A22B-918DE6263D5A}" destId="{3ED8CFB8-EC02-4845-B9FF-B9DEEFBF8678}" srcOrd="0" destOrd="0" parTransId="{AFA61B63-6D75-4488-831F-247A3E9697BC}" sibTransId="{48EC11E1-E220-4ECF-B868-77580F7C56C6}"/>
    <dgm:cxn modelId="{60B4855D-440C-457B-BFB8-D0801BBA65F9}" type="presOf" srcId="{EC80DB1E-9690-4C5F-8E28-92C13AFFDF88}" destId="{E6331F67-D5FB-45B1-AB0B-7B63F42785F8}" srcOrd="0" destOrd="3" presId="urn:microsoft.com/office/officeart/2005/8/layout/hList1"/>
    <dgm:cxn modelId="{919CA762-A8D4-4264-ACEB-6BA48FE40D22}" type="presOf" srcId="{5BA80E17-4BBC-44C8-B9DE-51593663C0D5}" destId="{FBFEAD93-D6A2-46ED-8C22-29A140B24522}" srcOrd="0" destOrd="0" presId="urn:microsoft.com/office/officeart/2005/8/layout/hList1"/>
    <dgm:cxn modelId="{204B7063-5CAA-4C3A-8ED1-DEA0933D0CDB}" type="presOf" srcId="{DE6D57D3-C731-4642-A1F3-22AA8A8E7D8B}" destId="{E6331F67-D5FB-45B1-AB0B-7B63F42785F8}" srcOrd="0" destOrd="0" presId="urn:microsoft.com/office/officeart/2005/8/layout/hList1"/>
    <dgm:cxn modelId="{34102364-BEA5-4F64-B6BA-45A7F5ABC61B}" srcId="{BC9EA3CB-14C2-4BA5-A9E6-501F3E6DC99E}" destId="{2E201692-CBB7-4216-937F-928A07715B1F}" srcOrd="1" destOrd="0" parTransId="{A20D8872-B7E3-4108-9367-391A37B60A69}" sibTransId="{2E96DF0E-A1C9-4E05-85C2-5D6054DC195B}"/>
    <dgm:cxn modelId="{D2910A53-C979-4AE8-9A69-9FE09D4BB857}" srcId="{BC9EA3CB-14C2-4BA5-A9E6-501F3E6DC99E}" destId="{52A8B7D5-525F-4D93-ADD9-0A11642E6726}" srcOrd="4" destOrd="0" parTransId="{60D6035F-5C81-471C-B2FC-FAAB0D44B512}" sibTransId="{0E179542-D4B2-42FE-BD78-BFB0F8776B52}"/>
    <dgm:cxn modelId="{7844B073-19E9-468D-A537-D1ED623A7AB4}" srcId="{5BA80E17-4BBC-44C8-B9DE-51593663C0D5}" destId="{771BEC00-2EA8-4904-85D7-73EFCFFC43EA}" srcOrd="0" destOrd="0" parTransId="{17DEDFBB-BFE4-4875-B8CE-A2BB00059EF2}" sibTransId="{003E19B4-D450-4E85-869C-437931B47846}"/>
    <dgm:cxn modelId="{327A4C79-DDD5-44B2-A2B1-7C4012AE1782}" type="presOf" srcId="{771BEC00-2EA8-4904-85D7-73EFCFFC43EA}" destId="{59717635-0D8E-4D0E-AA48-8FCA2FC61A2C}" srcOrd="0" destOrd="0" presId="urn:microsoft.com/office/officeart/2005/8/layout/hList1"/>
    <dgm:cxn modelId="{D30B327B-9BC4-456D-ABD8-9BD50BF3B3CD}" srcId="{5BA80E17-4BBC-44C8-B9DE-51593663C0D5}" destId="{29E57868-B583-445B-959B-599CC80CF6AE}" srcOrd="5" destOrd="0" parTransId="{F649D4D5-89B9-40BD-BB4C-6CB0EE1BDD21}" sibTransId="{ABBF8C48-1D46-4E2B-9898-0B1DAEA6D553}"/>
    <dgm:cxn modelId="{2F5D1384-D07E-4C65-B6EC-0DC9484E4B8D}" type="presOf" srcId="{9DF4EE0D-CE56-4EC4-BA98-4EA7F6EE2FD4}" destId="{E6331F67-D5FB-45B1-AB0B-7B63F42785F8}" srcOrd="0" destOrd="4" presId="urn:microsoft.com/office/officeart/2005/8/layout/hList1"/>
    <dgm:cxn modelId="{4A6DA487-EA4F-4D76-B548-085AD28A1ECA}" type="presOf" srcId="{4B043B91-091E-47FA-8DF3-580729E65EDB}" destId="{D2EFF556-8FFE-423C-ADB5-1FFDDD7281E3}" srcOrd="0" destOrd="2" presId="urn:microsoft.com/office/officeart/2005/8/layout/hList1"/>
    <dgm:cxn modelId="{EFB5D88A-C1A5-411D-9C60-A59E848E8C1E}" type="presOf" srcId="{2E201692-CBB7-4216-937F-928A07715B1F}" destId="{D2EFF556-8FFE-423C-ADB5-1FFDDD7281E3}" srcOrd="0" destOrd="1" presId="urn:microsoft.com/office/officeart/2005/8/layout/hList1"/>
    <dgm:cxn modelId="{45C2048D-AF73-4C92-97B0-9EC22007BA28}" type="presOf" srcId="{D06B125E-89F0-43A3-B09B-1469DFB3B345}" destId="{59717635-0D8E-4D0E-AA48-8FCA2FC61A2C}" srcOrd="0" destOrd="4" presId="urn:microsoft.com/office/officeart/2005/8/layout/hList1"/>
    <dgm:cxn modelId="{EA023A95-A151-499F-A644-F9BC265C6432}" type="presOf" srcId="{D4AA642A-F425-4BD1-AB16-07AAF15E8AD9}" destId="{59717635-0D8E-4D0E-AA48-8FCA2FC61A2C}" srcOrd="0" destOrd="2" presId="urn:microsoft.com/office/officeart/2005/8/layout/hList1"/>
    <dgm:cxn modelId="{3DAA6399-8004-4DFD-BB99-D31C25BCC82F}" type="presOf" srcId="{52A8B7D5-525F-4D93-ADD9-0A11642E6726}" destId="{D2EFF556-8FFE-423C-ADB5-1FFDDD7281E3}" srcOrd="0" destOrd="4" presId="urn:microsoft.com/office/officeart/2005/8/layout/hList1"/>
    <dgm:cxn modelId="{B05BD599-0BFD-453E-830C-BF1FEB28EF7B}" type="presOf" srcId="{4F1BBEC1-86A4-4310-8854-3CA0B2BEAD52}" destId="{59717635-0D8E-4D0E-AA48-8FCA2FC61A2C}" srcOrd="0" destOrd="3" presId="urn:microsoft.com/office/officeart/2005/8/layout/hList1"/>
    <dgm:cxn modelId="{CD706B9A-FCCA-4D0F-AD0F-573489C320C8}" srcId="{E36D4224-ECBC-4F8C-A22B-918DE6263D5A}" destId="{BC9EA3CB-14C2-4BA5-A9E6-501F3E6DC99E}" srcOrd="2" destOrd="0" parTransId="{324CD813-D477-4315-843D-D5CD1990C657}" sibTransId="{57A8006B-BE04-4D0C-9D91-7FDECA804166}"/>
    <dgm:cxn modelId="{0BD7FAA9-1E57-408C-8F8E-6FABD5FF04D6}" type="presOf" srcId="{3ED8CFB8-EC02-4845-B9FF-B9DEEFBF8678}" destId="{EAF2E98D-0913-4C54-9F69-280F90E99281}" srcOrd="0" destOrd="0" presId="urn:microsoft.com/office/officeart/2005/8/layout/hList1"/>
    <dgm:cxn modelId="{36217DB2-6BD0-43A0-A84D-33703F5EB71F}" type="presOf" srcId="{BC9EA3CB-14C2-4BA5-A9E6-501F3E6DC99E}" destId="{FBDCCFFA-F7A8-4FD6-9064-074479FB9C0F}" srcOrd="0" destOrd="0" presId="urn:microsoft.com/office/officeart/2005/8/layout/hList1"/>
    <dgm:cxn modelId="{5280BDB4-D638-463B-A695-5D8CBEF4A3B5}" srcId="{3ED8CFB8-EC02-4845-B9FF-B9DEEFBF8678}" destId="{29ACBD5F-3DFE-4B8F-A6C5-B172358E392B}" srcOrd="1" destOrd="0" parTransId="{CCA913B4-7B0E-4298-92A6-A26F51F5487D}" sibTransId="{4A5A6620-7C27-49F7-8EC3-D8D99AB56E24}"/>
    <dgm:cxn modelId="{E9BA06C7-75D7-4FC1-AB8D-0D27226DFF89}" srcId="{5BA80E17-4BBC-44C8-B9DE-51593663C0D5}" destId="{D06B125E-89F0-43A3-B09B-1469DFB3B345}" srcOrd="4" destOrd="0" parTransId="{AAC68E9D-AFF9-4E54-AD2B-F4F611806349}" sibTransId="{F83718CC-02C4-40FA-B3C2-4F2E1E6E7187}"/>
    <dgm:cxn modelId="{569B92C9-78AB-4C66-BF28-98E0CE09ED26}" type="presOf" srcId="{15F0561E-38B3-4636-B415-15519DCFB03B}" destId="{D2EFF556-8FFE-423C-ADB5-1FFDDD7281E3}" srcOrd="0" destOrd="0" presId="urn:microsoft.com/office/officeart/2005/8/layout/hList1"/>
    <dgm:cxn modelId="{CC8AD3CA-96EB-4861-8DB3-A6E52D24AC32}" srcId="{BC9EA3CB-14C2-4BA5-A9E6-501F3E6DC99E}" destId="{80F2EE1E-B07C-4413-8611-1DF5D2EA2DF9}" srcOrd="3" destOrd="0" parTransId="{6263B9C1-EAB1-446F-86D9-AB6223742F6F}" sibTransId="{4BA6A600-0F76-433A-A954-6EC4CE1CF1E5}"/>
    <dgm:cxn modelId="{E75F89E4-0921-4971-8D4A-84F28855E6F3}" type="presOf" srcId="{29E57868-B583-445B-959B-599CC80CF6AE}" destId="{59717635-0D8E-4D0E-AA48-8FCA2FC61A2C}" srcOrd="0" destOrd="5" presId="urn:microsoft.com/office/officeart/2005/8/layout/hList1"/>
    <dgm:cxn modelId="{218687EE-D16A-4202-AA44-04D00DCFC86B}" type="presOf" srcId="{C837801B-8298-422D-A3E3-79F6FBD61501}" destId="{59717635-0D8E-4D0E-AA48-8FCA2FC61A2C}" srcOrd="0" destOrd="6" presId="urn:microsoft.com/office/officeart/2005/8/layout/hList1"/>
    <dgm:cxn modelId="{C77FFFF7-A4B3-416E-B9BC-4658C5D37E6B}" type="presOf" srcId="{29ACBD5F-3DFE-4B8F-A6C5-B172358E392B}" destId="{E6331F67-D5FB-45B1-AB0B-7B63F42785F8}" srcOrd="0" destOrd="1" presId="urn:microsoft.com/office/officeart/2005/8/layout/hList1"/>
    <dgm:cxn modelId="{9E29ACF8-2A39-4F37-AF50-796E38F02FC6}" type="presOf" srcId="{E36D4224-ECBC-4F8C-A22B-918DE6263D5A}" destId="{A925E959-91E4-4728-9958-0ADAF7831885}" srcOrd="0" destOrd="0" presId="urn:microsoft.com/office/officeart/2005/8/layout/hList1"/>
    <dgm:cxn modelId="{43D65302-7A38-4C66-811E-12B912CD1E73}" type="presParOf" srcId="{A925E959-91E4-4728-9958-0ADAF7831885}" destId="{C29658B6-9B89-438C-A346-774D301A0232}" srcOrd="0" destOrd="0" presId="urn:microsoft.com/office/officeart/2005/8/layout/hList1"/>
    <dgm:cxn modelId="{9E32732B-8070-4EBB-92DB-CDF3D944041C}" type="presParOf" srcId="{C29658B6-9B89-438C-A346-774D301A0232}" destId="{EAF2E98D-0913-4C54-9F69-280F90E99281}" srcOrd="0" destOrd="0" presId="urn:microsoft.com/office/officeart/2005/8/layout/hList1"/>
    <dgm:cxn modelId="{3BE1F8D1-5EDD-4F54-8FA3-95F17C16474C}" type="presParOf" srcId="{C29658B6-9B89-438C-A346-774D301A0232}" destId="{E6331F67-D5FB-45B1-AB0B-7B63F42785F8}" srcOrd="1" destOrd="0" presId="urn:microsoft.com/office/officeart/2005/8/layout/hList1"/>
    <dgm:cxn modelId="{8E74D3BC-0F7D-427D-99C0-F0928ADF5AFC}" type="presParOf" srcId="{A925E959-91E4-4728-9958-0ADAF7831885}" destId="{55E6F41B-A829-4637-B867-0C9308D8434A}" srcOrd="1" destOrd="0" presId="urn:microsoft.com/office/officeart/2005/8/layout/hList1"/>
    <dgm:cxn modelId="{6EEB512A-312F-4A7C-9014-AD3020374493}" type="presParOf" srcId="{A925E959-91E4-4728-9958-0ADAF7831885}" destId="{113D6653-6981-456E-A5BF-437EF2E5766E}" srcOrd="2" destOrd="0" presId="urn:microsoft.com/office/officeart/2005/8/layout/hList1"/>
    <dgm:cxn modelId="{BE5A9600-056E-43CB-BE69-3D429407C8C1}" type="presParOf" srcId="{113D6653-6981-456E-A5BF-437EF2E5766E}" destId="{FBFEAD93-D6A2-46ED-8C22-29A140B24522}" srcOrd="0" destOrd="0" presId="urn:microsoft.com/office/officeart/2005/8/layout/hList1"/>
    <dgm:cxn modelId="{830D6302-730A-4B3A-9B57-697751FC9F32}" type="presParOf" srcId="{113D6653-6981-456E-A5BF-437EF2E5766E}" destId="{59717635-0D8E-4D0E-AA48-8FCA2FC61A2C}" srcOrd="1" destOrd="0" presId="urn:microsoft.com/office/officeart/2005/8/layout/hList1"/>
    <dgm:cxn modelId="{FA22C9B4-B52F-40CF-9729-16B395578CF5}" type="presParOf" srcId="{A925E959-91E4-4728-9958-0ADAF7831885}" destId="{67B0D544-EEED-4D78-B21D-13A3EEA0917F}" srcOrd="3" destOrd="0" presId="urn:microsoft.com/office/officeart/2005/8/layout/hList1"/>
    <dgm:cxn modelId="{950BB887-C225-4C33-B95E-3FF614FB15D9}" type="presParOf" srcId="{A925E959-91E4-4728-9958-0ADAF7831885}" destId="{C70ED83A-8EBF-4D9F-A2C8-B47380E5C44C}" srcOrd="4" destOrd="0" presId="urn:microsoft.com/office/officeart/2005/8/layout/hList1"/>
    <dgm:cxn modelId="{80A89C4E-50A6-470E-B05C-53EBD1732540}" type="presParOf" srcId="{C70ED83A-8EBF-4D9F-A2C8-B47380E5C44C}" destId="{FBDCCFFA-F7A8-4FD6-9064-074479FB9C0F}" srcOrd="0" destOrd="0" presId="urn:microsoft.com/office/officeart/2005/8/layout/hList1"/>
    <dgm:cxn modelId="{6ADAFE2A-8D43-4F5D-BF7A-4F1AC07429E6}" type="presParOf" srcId="{C70ED83A-8EBF-4D9F-A2C8-B47380E5C44C}" destId="{D2EFF556-8FFE-423C-ADB5-1FFDDD7281E3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AF2E98D-0913-4C54-9F69-280F90E99281}">
      <dsp:nvSpPr>
        <dsp:cNvPr id="0" name=""/>
        <dsp:cNvSpPr/>
      </dsp:nvSpPr>
      <dsp:spPr>
        <a:xfrm>
          <a:off x="1147" y="71990"/>
          <a:ext cx="3178299" cy="6336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89408" rIns="156464" bIns="89408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PROJECTION</a:t>
          </a:r>
        </a:p>
      </dsp:txBody>
      <dsp:txXfrm>
        <a:off x="1147" y="71990"/>
        <a:ext cx="3178299" cy="633600"/>
      </dsp:txXfrm>
    </dsp:sp>
    <dsp:sp modelId="{E6331F67-D5FB-45B1-AB0B-7B63F42785F8}">
      <dsp:nvSpPr>
        <dsp:cNvPr id="0" name=""/>
        <dsp:cNvSpPr/>
      </dsp:nvSpPr>
      <dsp:spPr>
        <a:xfrm>
          <a:off x="1147" y="705590"/>
          <a:ext cx="3178299" cy="357375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348" tIns="117348" rIns="156464" bIns="176022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dirty="0"/>
            <a:t>AP </a:t>
          </a:r>
          <a:r>
            <a:rPr lang="en-US" sz="2200" kern="1200" dirty="0" err="1"/>
            <a:t>Obliques</a:t>
          </a:r>
          <a:endParaRPr lang="en-US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dirty="0"/>
            <a:t>PA </a:t>
          </a:r>
          <a:r>
            <a:rPr lang="en-US" sz="2200" kern="1200" dirty="0" err="1"/>
            <a:t>Obliques</a:t>
          </a:r>
          <a:r>
            <a:rPr lang="en-US" sz="2200" kern="1200" dirty="0"/>
            <a:t>	</a:t>
          </a:r>
        </a:p>
      </dsp:txBody>
      <dsp:txXfrm>
        <a:off x="1147" y="705590"/>
        <a:ext cx="3178299" cy="3573756"/>
      </dsp:txXfrm>
    </dsp:sp>
    <dsp:sp modelId="{FBFEAD93-D6A2-46ED-8C22-29A140B24522}">
      <dsp:nvSpPr>
        <dsp:cNvPr id="0" name=""/>
        <dsp:cNvSpPr/>
      </dsp:nvSpPr>
      <dsp:spPr>
        <a:xfrm>
          <a:off x="3624408" y="71990"/>
          <a:ext cx="3178299" cy="6336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89408" rIns="156464" bIns="89408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POSITION-DEGREES</a:t>
          </a:r>
        </a:p>
      </dsp:txBody>
      <dsp:txXfrm>
        <a:off x="3624408" y="71990"/>
        <a:ext cx="3178299" cy="633600"/>
      </dsp:txXfrm>
    </dsp:sp>
    <dsp:sp modelId="{59717635-0D8E-4D0E-AA48-8FCA2FC61A2C}">
      <dsp:nvSpPr>
        <dsp:cNvPr id="0" name=""/>
        <dsp:cNvSpPr/>
      </dsp:nvSpPr>
      <dsp:spPr>
        <a:xfrm>
          <a:off x="3624440" y="681110"/>
          <a:ext cx="3178299" cy="357375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348" tIns="117348" rIns="156464" bIns="176022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dirty="0"/>
            <a:t>LPO 45 </a:t>
          </a:r>
          <a:r>
            <a:rPr lang="en-US" sz="2200" kern="1200" dirty="0" err="1"/>
            <a:t>deg</a:t>
          </a:r>
          <a:endParaRPr lang="en-US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dirty="0"/>
            <a:t>RPO 45 </a:t>
          </a:r>
          <a:r>
            <a:rPr lang="en-US" sz="2200" kern="1200" dirty="0" err="1"/>
            <a:t>deg</a:t>
          </a:r>
          <a:endParaRPr lang="en-US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dirty="0"/>
            <a:t>LAO 45 </a:t>
          </a:r>
          <a:r>
            <a:rPr lang="en-US" sz="2200" kern="1200" dirty="0" err="1"/>
            <a:t>deg</a:t>
          </a:r>
          <a:endParaRPr lang="en-US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dirty="0"/>
            <a:t>RAO 45 </a:t>
          </a:r>
          <a:r>
            <a:rPr lang="en-US" sz="2200" kern="1200" dirty="0" err="1"/>
            <a:t>deg</a:t>
          </a:r>
          <a:endParaRPr lang="en-US" sz="2200" kern="1200" dirty="0"/>
        </a:p>
      </dsp:txBody>
      <dsp:txXfrm>
        <a:off x="3624440" y="681110"/>
        <a:ext cx="3178299" cy="3573756"/>
      </dsp:txXfrm>
    </dsp:sp>
    <dsp:sp modelId="{FBDCCFFA-F7A8-4FD6-9064-074479FB9C0F}">
      <dsp:nvSpPr>
        <dsp:cNvPr id="0" name=""/>
        <dsp:cNvSpPr/>
      </dsp:nvSpPr>
      <dsp:spPr>
        <a:xfrm>
          <a:off x="7291911" y="20179"/>
          <a:ext cx="3178299" cy="63360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89408" rIns="156464" bIns="89408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STRUCTURES SHOWN</a:t>
          </a:r>
        </a:p>
      </dsp:txBody>
      <dsp:txXfrm>
        <a:off x="7291911" y="20179"/>
        <a:ext cx="3178299" cy="633600"/>
      </dsp:txXfrm>
    </dsp:sp>
    <dsp:sp modelId="{D2EFF556-8FFE-423C-ADB5-1FFDDD7281E3}">
      <dsp:nvSpPr>
        <dsp:cNvPr id="0" name=""/>
        <dsp:cNvSpPr/>
      </dsp:nvSpPr>
      <dsp:spPr>
        <a:xfrm>
          <a:off x="7248813" y="570338"/>
          <a:ext cx="3266782" cy="378099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348" tIns="117348" rIns="156464" bIns="176022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dirty="0"/>
            <a:t>L: z joint (joints down)</a:t>
          </a: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dirty="0"/>
            <a:t>R: z joint (joints down)</a:t>
          </a: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US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dirty="0"/>
            <a:t>R: z joint (joints up)</a:t>
          </a: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dirty="0"/>
            <a:t>L: z joint (joints up)</a:t>
          </a:r>
        </a:p>
      </dsp:txBody>
      <dsp:txXfrm>
        <a:off x="7248813" y="570338"/>
        <a:ext cx="3266782" cy="378099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5A7A8D-C1A6-451E-956D-34CD1E63B5D9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B3E9F3-8FB5-4710-8800-993E4796C3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64110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Radiograph" TargetMode="External"/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://en.wikipedia.org/wiki/Scottie_dog" TargetMode="External"/><Relationship Id="rId5" Type="http://schemas.openxmlformats.org/officeDocument/2006/relationships/hyperlink" Target="http://en.wikipedia.org/wiki/Neck" TargetMode="External"/><Relationship Id="rId4" Type="http://schemas.openxmlformats.org/officeDocument/2006/relationships/hyperlink" Target="http://en.wikipedia.org/wiki/Lumbar_spine" TargetMode="Externa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EB414E-2BA5-47B2-8ECE-648558E6EF9D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67600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On an anterior oblique </a:t>
            </a:r>
            <a:r>
              <a:rPr lang="en-US" i="0" dirty="0">
                <a:solidFill>
                  <a:srgbClr val="FF0000"/>
                </a:solidFill>
                <a:hlinkClick r:id="rId3" action="ppaction://hlinkfile" tooltip="Radiograph"/>
              </a:rPr>
              <a:t>radiograph</a:t>
            </a:r>
            <a:r>
              <a:rPr lang="en-US" dirty="0"/>
              <a:t> of the </a:t>
            </a:r>
            <a:r>
              <a:rPr lang="en-US" dirty="0">
                <a:hlinkClick r:id="rId4" action="ppaction://hlinkfile" tooltip="Lumbar spine"/>
              </a:rPr>
              <a:t>lumbar spine</a:t>
            </a:r>
            <a:r>
              <a:rPr lang="en-US" dirty="0"/>
              <a:t>, the pars is the </a:t>
            </a:r>
            <a:r>
              <a:rPr lang="en-US" dirty="0">
                <a:hlinkClick r:id="rId5" action="ppaction://hlinkfile" tooltip="Neck"/>
              </a:rPr>
              <a:t>neck</a:t>
            </a:r>
            <a:r>
              <a:rPr lang="en-US" dirty="0"/>
              <a:t> of the imaginary </a:t>
            </a:r>
            <a:r>
              <a:rPr lang="en-US" dirty="0">
                <a:hlinkClick r:id="rId6" action="ppaction://hlinkfile" tooltip="Scottie dog"/>
              </a:rPr>
              <a:t>Scottie dog</a:t>
            </a:r>
            <a:r>
              <a:rPr lang="en-US" dirty="0"/>
              <a:t>; the Scottie dog's eye is the pedicle,</a:t>
            </a:r>
            <a:r>
              <a:rPr lang="en-US" baseline="30000" dirty="0">
                <a:hlinkClick r:id="" action="ppaction://hlinkfile"/>
              </a:rPr>
              <a:t>[3]</a:t>
            </a:r>
            <a:r>
              <a:rPr lang="en-US" dirty="0"/>
              <a:t> its </a:t>
            </a:r>
            <a:r>
              <a:rPr lang="en-US" dirty="0" err="1"/>
              <a:t>hindlegs</a:t>
            </a:r>
            <a:r>
              <a:rPr lang="en-US" dirty="0"/>
              <a:t> the spinous process, its nose the transverse process, its ear the superior articular facet and its forelegs the inferior articular facet.</a:t>
            </a:r>
            <a:r>
              <a:rPr lang="en-US" baseline="30000" dirty="0">
                <a:hlinkClick r:id="" action="ppaction://hlinkfile"/>
              </a:rPr>
              <a:t>[4]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EB414E-2BA5-47B2-8ECE-648558E6EF9D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68445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5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5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5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00101-BCB9-4956-AC01-81BCBBF7A314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C33E7-CC38-4D05-A4C4-70279AA0CA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36965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00101-BCB9-4956-AC01-81BCBBF7A314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C33E7-CC38-4D05-A4C4-70279AA0CA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08104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00101-BCB9-4956-AC01-81BCBBF7A314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C33E7-CC38-4D05-A4C4-70279AA0CA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7119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00101-BCB9-4956-AC01-81BCBBF7A314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C33E7-CC38-4D05-A4C4-70279AA0CA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78045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00101-BCB9-4956-AC01-81BCBBF7A314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C33E7-CC38-4D05-A4C4-70279AA0CA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20221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00101-BCB9-4956-AC01-81BCBBF7A314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C33E7-CC38-4D05-A4C4-70279AA0CA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20121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00101-BCB9-4956-AC01-81BCBBF7A314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C33E7-CC38-4D05-A4C4-70279AA0CA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55473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00101-BCB9-4956-AC01-81BCBBF7A314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C33E7-CC38-4D05-A4C4-70279AA0CA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86861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00101-BCB9-4956-AC01-81BCBBF7A314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C33E7-CC38-4D05-A4C4-70279AA0CA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3212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00101-BCB9-4956-AC01-81BCBBF7A314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C33E7-CC38-4D05-A4C4-70279AA0CA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48767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500101-BCB9-4956-AC01-81BCBBF7A314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5C33E7-CC38-4D05-A4C4-70279AA0CA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02609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914400" y="1143000"/>
            <a:ext cx="103632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GB" noProof="0"/>
              <a:t>Click to edit Master title style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828800" y="2819400"/>
            <a:ext cx="8534400" cy="1752600"/>
          </a:xfrm>
        </p:spPr>
        <p:txBody>
          <a:bodyPr lIns="92075" tIns="46038" rIns="92075" bIns="46038"/>
          <a:lstStyle>
            <a:lvl1pPr marL="0" indent="0" algn="ctr">
              <a:buFont typeface="Wingdings 2" pitchFamily="18" charset="2"/>
              <a:buNone/>
              <a:defRPr/>
            </a:lvl1pPr>
          </a:lstStyle>
          <a:p>
            <a:pPr lvl="0"/>
            <a:r>
              <a:rPr lang="en-GB" noProof="0"/>
              <a:t>Click to edit Master subtitle style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>
                <a:solidFill>
                  <a:srgbClr val="000000"/>
                </a:solidFill>
              </a:rPr>
              <a:t>Copyright © 2014 by Mosby, an imprint of Elsevier Inc.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FE770F2-D6FA-4322-A2E9-3A7056E88336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32995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>
                <a:solidFill>
                  <a:srgbClr val="000000"/>
                </a:solidFill>
              </a:rPr>
              <a:t>Copyright © 2014 by Mosby, an imprint of Elsevier Inc.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9B4D53C-E763-4E95-BB6C-8A7192C66796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48483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641475"/>
            <a:ext cx="5080000" cy="4454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41475"/>
            <a:ext cx="5080000" cy="4454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>
                <a:solidFill>
                  <a:srgbClr val="000000"/>
                </a:solidFill>
              </a:rPr>
              <a:t>Copyright © 2014 by Mosby, an imprint of Elsevier Inc.</a:t>
            </a:r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5D5ABE92-82E6-4875-9CFB-83B7CE75947C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64615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ctr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Slide Number Placeholder 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altLang="en-US">
                <a:solidFill>
                  <a:srgbClr val="000000"/>
                </a:solidFill>
              </a:rPr>
              <a:t> </a:t>
            </a:r>
            <a:fld id="{E919BF3A-5D2C-49C5-9295-077F39436DBD}" type="slidenum">
              <a:rPr lang="en-GB" altLang="en-US">
                <a:solidFill>
                  <a:srgbClr val="000000"/>
                </a:solidFill>
              </a:rPr>
              <a:pPr/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>
                <a:solidFill>
                  <a:srgbClr val="000000"/>
                </a:solidFill>
              </a:rPr>
              <a:t>Copyright © 2014 by Mosby, an imprint of Elsevier Inc.</a:t>
            </a:r>
          </a:p>
        </p:txBody>
      </p:sp>
    </p:spTree>
    <p:extLst>
      <p:ext uri="{BB962C8B-B14F-4D97-AF65-F5344CB8AC3E}">
        <p14:creationId xmlns:p14="http://schemas.microsoft.com/office/powerpoint/2010/main" val="222649079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641475"/>
            <a:ext cx="50842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362200"/>
            <a:ext cx="5084233" cy="3733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914400" y="228600"/>
            <a:ext cx="10363200" cy="12192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914401" y="1641475"/>
            <a:ext cx="50842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Content Placeholder 5"/>
          <p:cNvSpPr>
            <a:spLocks noGrp="1"/>
          </p:cNvSpPr>
          <p:nvPr>
            <p:ph sz="quarter" idx="13"/>
          </p:nvPr>
        </p:nvSpPr>
        <p:spPr>
          <a:xfrm>
            <a:off x="914401" y="2362200"/>
            <a:ext cx="5084233" cy="3733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4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>
                <a:solidFill>
                  <a:srgbClr val="000000"/>
                </a:solidFill>
              </a:rPr>
              <a:t>Copyright © 2014 by Mosby, an imprint of Elsevier Inc.</a:t>
            </a:r>
          </a:p>
        </p:txBody>
      </p:sp>
      <p:sp>
        <p:nvSpPr>
          <p:cNvPr id="8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fld id="{496E6FD9-EB9D-43DF-B8B8-7CECADCCF7F2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813755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1641476"/>
            <a:ext cx="7315200" cy="30511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>
                <a:solidFill>
                  <a:srgbClr val="000000"/>
                </a:solidFill>
              </a:rPr>
              <a:t>Copyright © 2014 by Mosby, an imprint of Elsevier Inc.</a:t>
            </a:r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7F0C04D-6916-46FC-ADD7-BDB0E86FD283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25987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914400" y="1143000"/>
            <a:ext cx="103632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GB" noProof="0"/>
              <a:t>Click to edit Master title style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828800" y="2819400"/>
            <a:ext cx="8534400" cy="1752600"/>
          </a:xfrm>
        </p:spPr>
        <p:txBody>
          <a:bodyPr lIns="92075" tIns="46038" rIns="92075" bIns="46038"/>
          <a:lstStyle>
            <a:lvl1pPr marL="0" indent="0" algn="ctr">
              <a:buFont typeface="Wingdings 2" pitchFamily="18" charset="2"/>
              <a:buNone/>
              <a:defRPr/>
            </a:lvl1pPr>
          </a:lstStyle>
          <a:p>
            <a:pPr lvl="0"/>
            <a:r>
              <a:rPr lang="en-GB" noProof="0"/>
              <a:t>Click to edit Master subtitle style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>
                <a:solidFill>
                  <a:srgbClr val="000000"/>
                </a:solidFill>
              </a:rPr>
              <a:t>Copyright © 2014 by Mosby, an imprint of Elsevier Inc.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FE770F2-D6FA-4322-A2E9-3A7056E88336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138182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>
                <a:solidFill>
                  <a:srgbClr val="000000"/>
                </a:solidFill>
              </a:rPr>
              <a:t>Copyright © 2014 by Mosby, an imprint of Elsevier Inc.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9B4D53C-E763-4E95-BB6C-8A7192C66796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136770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641475"/>
            <a:ext cx="5080000" cy="4454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41475"/>
            <a:ext cx="5080000" cy="4454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>
                <a:solidFill>
                  <a:srgbClr val="000000"/>
                </a:solidFill>
              </a:rPr>
              <a:t>Copyright © 2014 by Mosby, an imprint of Elsevier Inc.</a:t>
            </a:r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5D5ABE92-82E6-4875-9CFB-83B7CE75947C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430761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ctr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Slide Number Placeholder 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altLang="en-US">
                <a:solidFill>
                  <a:srgbClr val="000000"/>
                </a:solidFill>
              </a:rPr>
              <a:t> </a:t>
            </a:r>
            <a:fld id="{E919BF3A-5D2C-49C5-9295-077F39436DBD}" type="slidenum">
              <a:rPr lang="en-GB" altLang="en-US">
                <a:solidFill>
                  <a:srgbClr val="000000"/>
                </a:solidFill>
              </a:rPr>
              <a:pPr/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>
                <a:solidFill>
                  <a:srgbClr val="000000"/>
                </a:solidFill>
              </a:rPr>
              <a:t>Copyright © 2014 by Mosby, an imprint of Elsevier Inc.</a:t>
            </a:r>
          </a:p>
        </p:txBody>
      </p:sp>
    </p:spTree>
    <p:extLst>
      <p:ext uri="{BB962C8B-B14F-4D97-AF65-F5344CB8AC3E}">
        <p14:creationId xmlns:p14="http://schemas.microsoft.com/office/powerpoint/2010/main" val="10663232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641475"/>
            <a:ext cx="50842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362200"/>
            <a:ext cx="5084233" cy="3733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914400" y="228600"/>
            <a:ext cx="10363200" cy="12192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914401" y="1641475"/>
            <a:ext cx="50842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Content Placeholder 5"/>
          <p:cNvSpPr>
            <a:spLocks noGrp="1"/>
          </p:cNvSpPr>
          <p:nvPr>
            <p:ph sz="quarter" idx="13"/>
          </p:nvPr>
        </p:nvSpPr>
        <p:spPr>
          <a:xfrm>
            <a:off x="914401" y="2362200"/>
            <a:ext cx="5084233" cy="3733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4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>
                <a:solidFill>
                  <a:srgbClr val="000000"/>
                </a:solidFill>
              </a:rPr>
              <a:t>Copyright © 2014 by Mosby, an imprint of Elsevier Inc.</a:t>
            </a:r>
          </a:p>
        </p:txBody>
      </p:sp>
      <p:sp>
        <p:nvSpPr>
          <p:cNvPr id="8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fld id="{496E6FD9-EB9D-43DF-B8B8-7CECADCCF7F2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118381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1641476"/>
            <a:ext cx="7315200" cy="30511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>
                <a:solidFill>
                  <a:srgbClr val="000000"/>
                </a:solidFill>
              </a:rPr>
              <a:t>Copyright © 2014 by Mosby, an imprint of Elsevier Inc.</a:t>
            </a:r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7F0C04D-6916-46FC-ADD7-BDB0E86FD283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57458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914400" y="1143000"/>
            <a:ext cx="103632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GB" noProof="0"/>
              <a:t>Click to edit Master title style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828800" y="2819400"/>
            <a:ext cx="8534400" cy="1752600"/>
          </a:xfrm>
        </p:spPr>
        <p:txBody>
          <a:bodyPr lIns="92075" tIns="46038" rIns="92075" bIns="46038"/>
          <a:lstStyle>
            <a:lvl1pPr marL="0" indent="0" algn="ctr">
              <a:buFont typeface="Wingdings 2" pitchFamily="18" charset="2"/>
              <a:buNone/>
              <a:defRPr/>
            </a:lvl1pPr>
          </a:lstStyle>
          <a:p>
            <a:pPr lvl="0"/>
            <a:r>
              <a:rPr lang="en-GB" noProof="0"/>
              <a:t>Click to edit Master subtitle style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>
                <a:solidFill>
                  <a:srgbClr val="000000"/>
                </a:solidFill>
              </a:rPr>
              <a:t>Copyright © 2014 by Mosby, an imprint of Elsevier Inc.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6070A0F-090A-4302-9CCC-29DA7DA8CDF8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229436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>
                <a:solidFill>
                  <a:srgbClr val="000000"/>
                </a:solidFill>
              </a:rPr>
              <a:t>Copyright © 2014 by Mosby, an imprint of Elsevier Inc.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F27B1D5-0B86-4A06-AF31-4764074D333A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66599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641475"/>
            <a:ext cx="5080000" cy="4454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41475"/>
            <a:ext cx="5080000" cy="4454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>
                <a:solidFill>
                  <a:srgbClr val="000000"/>
                </a:solidFill>
              </a:rPr>
              <a:t>Copyright © 2014 by Mosby, an imprint of Elsevier Inc.</a:t>
            </a:r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19EE7B9-202C-44E8-B035-43EA3509AD72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968844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ctr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Slide Number Placeholder 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altLang="en-US">
                <a:solidFill>
                  <a:srgbClr val="000000"/>
                </a:solidFill>
              </a:rPr>
              <a:t> </a:t>
            </a:r>
            <a:fld id="{AD69C102-05E8-4D73-9BA6-FB38DE9B599E}" type="slidenum">
              <a:rPr lang="en-GB" altLang="en-US">
                <a:solidFill>
                  <a:srgbClr val="000000"/>
                </a:solidFill>
              </a:rPr>
              <a:pPr/>
              <a:t>‹#›</a:t>
            </a:fld>
            <a:endParaRPr lang="en-GB" altLang="en-US">
              <a:solidFill>
                <a:srgbClr val="000000"/>
              </a:solidFill>
            </a:endParaRPr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>
                <a:solidFill>
                  <a:srgbClr val="000000"/>
                </a:solidFill>
              </a:rPr>
              <a:t>Copyright © 2014 by Mosby, an imprint of Elsevier Inc.</a:t>
            </a:r>
          </a:p>
        </p:txBody>
      </p:sp>
    </p:spTree>
    <p:extLst>
      <p:ext uri="{BB962C8B-B14F-4D97-AF65-F5344CB8AC3E}">
        <p14:creationId xmlns:p14="http://schemas.microsoft.com/office/powerpoint/2010/main" val="166328117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641475"/>
            <a:ext cx="50842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362200"/>
            <a:ext cx="5084233" cy="3733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914400" y="228600"/>
            <a:ext cx="10363200" cy="12192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914401" y="1641475"/>
            <a:ext cx="50842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Content Placeholder 5"/>
          <p:cNvSpPr>
            <a:spLocks noGrp="1"/>
          </p:cNvSpPr>
          <p:nvPr>
            <p:ph sz="quarter" idx="13"/>
          </p:nvPr>
        </p:nvSpPr>
        <p:spPr>
          <a:xfrm>
            <a:off x="914401" y="2362200"/>
            <a:ext cx="5084233" cy="3733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4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>
                <a:solidFill>
                  <a:srgbClr val="000000"/>
                </a:solidFill>
              </a:rPr>
              <a:t>Copyright © 2014 by Mosby, an imprint of Elsevier Inc.</a:t>
            </a:r>
          </a:p>
        </p:txBody>
      </p:sp>
      <p:sp>
        <p:nvSpPr>
          <p:cNvPr id="8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fld id="{E2147E3D-2A54-44BC-B871-2123029EAF27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697659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1641476"/>
            <a:ext cx="7315200" cy="30511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>
                <a:solidFill>
                  <a:srgbClr val="000000"/>
                </a:solidFill>
              </a:rPr>
              <a:t>Copyright © 2014 by Mosby, an imprint of Elsevier Inc.</a:t>
            </a:r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942ED3C-A8DA-4932-919B-698AFD8A2486}" type="slidenum">
              <a:rPr lang="en-US" altLang="en-US">
                <a:solidFill>
                  <a:srgbClr val="000000"/>
                </a:solidFill>
              </a:rPr>
              <a:pPr/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634823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DF92E-E54A-447D-A57C-8A9248FA41A7}" type="datetimeFigureOut">
              <a:rPr lang="en-US" smtClean="0">
                <a:solidFill>
                  <a:srgbClr val="EBDDC3">
                    <a:shade val="50000"/>
                    <a:satMod val="200000"/>
                  </a:srgbClr>
                </a:solidFill>
              </a:rPr>
              <a:pPr/>
              <a:t>2/4/2025</a:t>
            </a:fld>
            <a:endParaRPr lang="en-US">
              <a:solidFill>
                <a:srgbClr val="EBDDC3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BDDC3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5989F-B017-45BB-B300-0147B691E438}" type="slidenum">
              <a:rPr lang="en-US" smtClean="0">
                <a:solidFill>
                  <a:srgbClr val="EBDDC3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BDDC3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6F6CEE6-04FD-4562-BD46-1D408EDE73D0}"/>
              </a:ext>
            </a:extLst>
          </p:cNvPr>
          <p:cNvSpPr txBox="1"/>
          <p:nvPr/>
        </p:nvSpPr>
        <p:spPr>
          <a:xfrm>
            <a:off x="4631239" y="4915592"/>
            <a:ext cx="7244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sz="3200" dirty="0">
                <a:solidFill>
                  <a:schemeClr val="bg1"/>
                </a:solidFill>
                <a:latin typeface="+mn-lt"/>
              </a:rPr>
              <a:t>MRT Program</a:t>
            </a:r>
          </a:p>
          <a:p>
            <a:r>
              <a:rPr lang="en-CA" sz="3200" dirty="0">
                <a:solidFill>
                  <a:schemeClr val="bg1"/>
                </a:solidFill>
                <a:latin typeface="+mn-lt"/>
              </a:rPr>
              <a:t> College</a:t>
            </a:r>
          </a:p>
        </p:txBody>
      </p:sp>
    </p:spTree>
    <p:extLst>
      <p:ext uri="{BB962C8B-B14F-4D97-AF65-F5344CB8AC3E}">
        <p14:creationId xmlns:p14="http://schemas.microsoft.com/office/powerpoint/2010/main" val="86231022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DF92E-E54A-447D-A57C-8A9248FA41A7}" type="datetimeFigureOut">
              <a:rPr lang="en-US" smtClean="0">
                <a:solidFill>
                  <a:srgbClr val="EBDDC3">
                    <a:shade val="50000"/>
                    <a:satMod val="200000"/>
                  </a:srgbClr>
                </a:solidFill>
              </a:rPr>
              <a:pPr/>
              <a:t>2/4/2025</a:t>
            </a:fld>
            <a:endParaRPr lang="en-US">
              <a:solidFill>
                <a:srgbClr val="EBDDC3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BDDC3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5989F-B017-45BB-B300-0147B691E438}" type="slidenum">
              <a:rPr lang="en-US" smtClean="0">
                <a:solidFill>
                  <a:srgbClr val="EBDDC3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BDDC3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5F2D566-7FD7-4207-82BF-A2AB058AB8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1" y="6581556"/>
            <a:ext cx="12192000" cy="34536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41F106E-8832-439C-A29A-8773C3632689}"/>
              </a:ext>
            </a:extLst>
          </p:cNvPr>
          <p:cNvSpPr txBox="1"/>
          <p:nvPr/>
        </p:nvSpPr>
        <p:spPr>
          <a:xfrm>
            <a:off x="8142489" y="6534834"/>
            <a:ext cx="23358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/>
              <a:t>© MRT Program,  College</a:t>
            </a:r>
            <a:r>
              <a:rPr lang="en-US" sz="1800" b="1" dirty="0"/>
              <a:t>​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86962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DF92E-E54A-447D-A57C-8A9248FA41A7}" type="datetimeFigureOut">
              <a:rPr lang="en-US" smtClean="0">
                <a:solidFill>
                  <a:srgbClr val="EBDDC3">
                    <a:shade val="50000"/>
                    <a:satMod val="200000"/>
                  </a:srgbClr>
                </a:solidFill>
              </a:rPr>
              <a:pPr/>
              <a:t>2/4/2025</a:t>
            </a:fld>
            <a:endParaRPr lang="en-US">
              <a:solidFill>
                <a:srgbClr val="EBDDC3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BDDC3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5989F-B017-45BB-B300-0147B691E438}" type="slidenum">
              <a:rPr lang="en-US" smtClean="0">
                <a:solidFill>
                  <a:srgbClr val="EBDDC3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BDDC3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487122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DF92E-E54A-447D-A57C-8A9248FA41A7}" type="datetimeFigureOut">
              <a:rPr lang="en-US" smtClean="0">
                <a:solidFill>
                  <a:srgbClr val="EBDDC3">
                    <a:shade val="50000"/>
                    <a:satMod val="200000"/>
                  </a:srgbClr>
                </a:solidFill>
              </a:rPr>
              <a:pPr/>
              <a:t>2/4/2025</a:t>
            </a:fld>
            <a:endParaRPr lang="en-US">
              <a:solidFill>
                <a:srgbClr val="EBDDC3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BDDC3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5989F-B017-45BB-B300-0147B691E438}" type="slidenum">
              <a:rPr lang="en-US" smtClean="0">
                <a:solidFill>
                  <a:srgbClr val="EBDDC3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BDDC3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81A4928-78A2-45EF-AA12-A29AE9CE9D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1" y="6581556"/>
            <a:ext cx="12192000" cy="34536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4574ED7-2963-4097-AB46-A7F350C749B9}"/>
              </a:ext>
            </a:extLst>
          </p:cNvPr>
          <p:cNvSpPr txBox="1"/>
          <p:nvPr/>
        </p:nvSpPr>
        <p:spPr>
          <a:xfrm>
            <a:off x="8251863" y="6550362"/>
            <a:ext cx="23358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/>
              <a:t>© MRT Program,  College</a:t>
            </a:r>
            <a:r>
              <a:rPr lang="en-US" sz="1800" b="1" dirty="0"/>
              <a:t>​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031908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DF92E-E54A-447D-A57C-8A9248FA41A7}" type="datetimeFigureOut">
              <a:rPr lang="en-US" smtClean="0">
                <a:solidFill>
                  <a:srgbClr val="EBDDC3">
                    <a:shade val="50000"/>
                    <a:satMod val="200000"/>
                  </a:srgbClr>
                </a:solidFill>
              </a:rPr>
              <a:pPr/>
              <a:t>2/4/2025</a:t>
            </a:fld>
            <a:endParaRPr lang="en-US">
              <a:solidFill>
                <a:srgbClr val="EBDDC3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BDDC3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5989F-B017-45BB-B300-0147B691E438}" type="slidenum">
              <a:rPr lang="en-US" smtClean="0">
                <a:solidFill>
                  <a:srgbClr val="EBDDC3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BDDC3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010515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DF92E-E54A-447D-A57C-8A9248FA41A7}" type="datetimeFigureOut">
              <a:rPr lang="en-US" smtClean="0">
                <a:solidFill>
                  <a:srgbClr val="EBDDC3">
                    <a:shade val="50000"/>
                    <a:satMod val="200000"/>
                  </a:srgbClr>
                </a:solidFill>
              </a:rPr>
              <a:pPr/>
              <a:t>2/4/2025</a:t>
            </a:fld>
            <a:endParaRPr lang="en-US">
              <a:solidFill>
                <a:srgbClr val="EBDDC3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BDDC3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5989F-B017-45BB-B300-0147B691E438}" type="slidenum">
              <a:rPr lang="en-US" smtClean="0">
                <a:solidFill>
                  <a:srgbClr val="EBDDC3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BDDC3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526478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DF92E-E54A-447D-A57C-8A9248FA41A7}" type="datetimeFigureOut">
              <a:rPr lang="en-US" smtClean="0">
                <a:solidFill>
                  <a:srgbClr val="EBDDC3">
                    <a:shade val="50000"/>
                    <a:satMod val="200000"/>
                  </a:srgbClr>
                </a:solidFill>
              </a:rPr>
              <a:pPr/>
              <a:t>2/4/2025</a:t>
            </a:fld>
            <a:endParaRPr lang="en-US">
              <a:solidFill>
                <a:srgbClr val="EBDDC3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BDDC3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5989F-B017-45BB-B300-0147B691E438}" type="slidenum">
              <a:rPr lang="en-US" smtClean="0">
                <a:solidFill>
                  <a:srgbClr val="EBDDC3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BDDC3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683492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DF92E-E54A-447D-A57C-8A9248FA41A7}" type="datetimeFigureOut">
              <a:rPr lang="en-US" smtClean="0">
                <a:solidFill>
                  <a:srgbClr val="EBDDC3">
                    <a:shade val="50000"/>
                    <a:satMod val="200000"/>
                  </a:srgbClr>
                </a:solidFill>
              </a:rPr>
              <a:pPr/>
              <a:t>2/4/2025</a:t>
            </a:fld>
            <a:endParaRPr lang="en-US">
              <a:solidFill>
                <a:srgbClr val="EBDDC3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BDDC3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5989F-B017-45BB-B300-0147B691E438}" type="slidenum">
              <a:rPr lang="en-US" smtClean="0">
                <a:solidFill>
                  <a:srgbClr val="EBDDC3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BDDC3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375975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DF92E-E54A-447D-A57C-8A9248FA41A7}" type="datetimeFigureOut">
              <a:rPr lang="en-US" smtClean="0">
                <a:solidFill>
                  <a:srgbClr val="EBDDC3">
                    <a:shade val="50000"/>
                    <a:satMod val="200000"/>
                  </a:srgbClr>
                </a:solidFill>
              </a:rPr>
              <a:pPr/>
              <a:t>2/4/2025</a:t>
            </a:fld>
            <a:endParaRPr lang="en-US">
              <a:solidFill>
                <a:srgbClr val="EBDDC3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BDDC3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5989F-B017-45BB-B300-0147B691E438}" type="slidenum">
              <a:rPr lang="en-US" smtClean="0">
                <a:solidFill>
                  <a:srgbClr val="EBDDC3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BDDC3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543313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DF92E-E54A-447D-A57C-8A9248FA41A7}" type="datetimeFigureOut">
              <a:rPr lang="en-US" smtClean="0">
                <a:solidFill>
                  <a:srgbClr val="EBDDC3">
                    <a:shade val="50000"/>
                    <a:satMod val="200000"/>
                  </a:srgbClr>
                </a:solidFill>
              </a:rPr>
              <a:pPr/>
              <a:t>2/4/2025</a:t>
            </a:fld>
            <a:endParaRPr lang="en-US">
              <a:solidFill>
                <a:srgbClr val="EBDDC3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BDDC3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5989F-B017-45BB-B300-0147B691E438}" type="slidenum">
              <a:rPr lang="en-US" smtClean="0">
                <a:solidFill>
                  <a:srgbClr val="EBDDC3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BDDC3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652732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DF92E-E54A-447D-A57C-8A9248FA41A7}" type="datetimeFigureOut">
              <a:rPr lang="en-US" smtClean="0">
                <a:solidFill>
                  <a:srgbClr val="EBDDC3">
                    <a:shade val="50000"/>
                    <a:satMod val="200000"/>
                  </a:srgbClr>
                </a:solidFill>
              </a:rPr>
              <a:pPr/>
              <a:t>2/4/2025</a:t>
            </a:fld>
            <a:endParaRPr lang="en-US">
              <a:solidFill>
                <a:srgbClr val="EBDDC3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BDDC3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5989F-B017-45BB-B300-0147B691E438}" type="slidenum">
              <a:rPr lang="en-US" smtClean="0">
                <a:solidFill>
                  <a:srgbClr val="EBDDC3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BDDC3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72018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520" y="1160952"/>
            <a:ext cx="4840281" cy="3749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820297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6" name="TextBox 5"/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828399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>
          <p15:clr>
            <a:srgbClr val="FBAE40"/>
          </p15:clr>
        </p15:guide>
        <p15:guide id="2" pos="512">
          <p15:clr>
            <a:srgbClr val="FBAE40"/>
          </p15:clr>
        </p15:guide>
      </p15:sldGuideLst>
    </p:ext>
  </p:extLs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6" name="TextBox 5"/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945516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>
          <p15:clr>
            <a:srgbClr val="FBAE40"/>
          </p15:clr>
        </p15:guide>
        <p15:guide id="2" pos="512">
          <p15:clr>
            <a:srgbClr val="FBAE40"/>
          </p15:clr>
        </p15:guide>
      </p15:sldGuideLst>
    </p:ext>
  </p:extLs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9" name="TextBox 8"/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085101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9" name="TextBox 8"/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Alberta Institute of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711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0" name="TextBox 9"/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 Alberta Institute of Technology</a:t>
            </a:r>
          </a:p>
        </p:txBody>
      </p:sp>
    </p:spTree>
    <p:extLst>
      <p:ext uri="{BB962C8B-B14F-4D97-AF65-F5344CB8AC3E}">
        <p14:creationId xmlns:p14="http://schemas.microsoft.com/office/powerpoint/2010/main" val="348300704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7" name="TextBox 6"/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Southern Alberta Institute of</a:t>
            </a:r>
            <a:r>
              <a:rPr lang="en-US" sz="1000" baseline="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Technology</a:t>
            </a:r>
            <a:endParaRPr lang="en-US" sz="1000" dirty="0">
              <a:solidFill>
                <a:schemeClr val="accent6">
                  <a:lumMod val="60000"/>
                  <a:lumOff val="4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935956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17781462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31239113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3080860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22811206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97938046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54947299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31157094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31017570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47682337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77935663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04638433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7CD5B4-2B9E-6A73-1C36-7F04C57BF1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4BAFC47-6ADE-AD3C-7457-C44764AD2E8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BFCF6C-2E70-1E9B-79A5-F223281870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DF92E-E54A-447D-A57C-8A9248FA41A7}" type="datetimeFigureOut">
              <a:rPr lang="en-US" smtClean="0">
                <a:solidFill>
                  <a:srgbClr val="EBDDC3">
                    <a:shade val="50000"/>
                    <a:satMod val="200000"/>
                  </a:srgbClr>
                </a:solidFill>
              </a:rPr>
              <a:pPr/>
              <a:t>2/4/2025</a:t>
            </a:fld>
            <a:endParaRPr lang="en-US">
              <a:solidFill>
                <a:srgbClr val="EBDDC3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16B055-F850-EE02-10C0-F15DFF7177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BDDC3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084741-FB0F-9496-29C9-55541D1B6D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5989F-B017-45BB-B300-0147B691E438}" type="slidenum">
              <a:rPr lang="en-US" smtClean="0">
                <a:solidFill>
                  <a:srgbClr val="EBDDC3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BDDC3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1181355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62200B-406D-CE5A-B379-32B4D45054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DD2F52-1C6E-61E0-12DD-122FA2A332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C2CBAB-7F94-4D3D-61BE-E4CAD03F44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DF92E-E54A-447D-A57C-8A9248FA41A7}" type="datetimeFigureOut">
              <a:rPr lang="en-US" smtClean="0">
                <a:solidFill>
                  <a:srgbClr val="EBDDC3">
                    <a:shade val="50000"/>
                    <a:satMod val="200000"/>
                  </a:srgbClr>
                </a:solidFill>
              </a:rPr>
              <a:pPr/>
              <a:t>2/4/2025</a:t>
            </a:fld>
            <a:endParaRPr lang="en-US">
              <a:solidFill>
                <a:srgbClr val="EBDDC3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319F85-D2C6-86C0-61C9-61AB3525E5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BDDC3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00223C-93BD-7328-B7AE-6E66FE19DF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5989F-B017-45BB-B300-0147B691E438}" type="slidenum">
              <a:rPr lang="en-US" smtClean="0">
                <a:solidFill>
                  <a:srgbClr val="EBDDC3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BDDC3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9145960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706662-5790-404B-1CAC-6998C61942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B6FA24-2D37-6CD2-CB76-1B8387E370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6A6126-098C-C45E-2A2F-93F8FB0272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DF92E-E54A-447D-A57C-8A9248FA41A7}" type="datetimeFigureOut">
              <a:rPr lang="en-US" smtClean="0">
                <a:solidFill>
                  <a:srgbClr val="EBDDC3">
                    <a:shade val="50000"/>
                    <a:satMod val="200000"/>
                  </a:srgbClr>
                </a:solidFill>
              </a:rPr>
              <a:pPr/>
              <a:t>2/4/2025</a:t>
            </a:fld>
            <a:endParaRPr lang="en-US">
              <a:solidFill>
                <a:srgbClr val="EBDDC3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D8C493-5CBD-0C22-46CD-DCAD652DE2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BDDC3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39C959-2F82-A0EF-520D-329D9B84AB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5989F-B017-45BB-B300-0147B691E438}" type="slidenum">
              <a:rPr lang="en-US" smtClean="0">
                <a:solidFill>
                  <a:srgbClr val="EBDDC3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BDDC3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5458011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739975-B57B-9F4E-10D2-810403A269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DFE7A9-76B7-7905-9121-C6A557AF40E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ADEA22F-D52A-B113-9712-E9ADCFD944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088AF0-3038-1836-2A9B-1A194EA19E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DF92E-E54A-447D-A57C-8A9248FA41A7}" type="datetimeFigureOut">
              <a:rPr lang="en-US" smtClean="0">
                <a:solidFill>
                  <a:srgbClr val="EBDDC3">
                    <a:shade val="50000"/>
                    <a:satMod val="200000"/>
                  </a:srgbClr>
                </a:solidFill>
              </a:rPr>
              <a:pPr/>
              <a:t>2/4/2025</a:t>
            </a:fld>
            <a:endParaRPr lang="en-US">
              <a:solidFill>
                <a:srgbClr val="EBDDC3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3EDEEFF-E0A0-A877-DD28-56E85DBF91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BDDC3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7A590F6-2D07-1465-B825-062CCEF164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5989F-B017-45BB-B300-0147B691E438}" type="slidenum">
              <a:rPr lang="en-US" smtClean="0">
                <a:solidFill>
                  <a:srgbClr val="EBDDC3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BDDC3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571933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2A9271-38AF-D379-879E-57C3FDE63A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6D12F4-C4CF-483E-1972-C1355F7CF4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F5772B-6C9A-49D8-60E9-6C103FBEF5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AA59904-ED2B-1402-5A55-B2374DEB286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2F2E3A1-9D86-990E-004E-DEF5BAFCC32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9B900B0-EA7A-9AC6-90B9-0E19BFDACF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DF92E-E54A-447D-A57C-8A9248FA41A7}" type="datetimeFigureOut">
              <a:rPr lang="en-US" smtClean="0">
                <a:solidFill>
                  <a:srgbClr val="EBDDC3">
                    <a:shade val="50000"/>
                    <a:satMod val="200000"/>
                  </a:srgbClr>
                </a:solidFill>
              </a:rPr>
              <a:pPr/>
              <a:t>2/4/2025</a:t>
            </a:fld>
            <a:endParaRPr lang="en-US">
              <a:solidFill>
                <a:srgbClr val="EBDDC3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3262EAA-4DB0-25A8-B841-117A021B72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BDDC3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69AA320-1498-F390-E9AD-3D947EC481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5989F-B017-45BB-B300-0147B691E438}" type="slidenum">
              <a:rPr lang="en-US" smtClean="0">
                <a:solidFill>
                  <a:srgbClr val="EBDDC3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BDDC3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314529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9A3AEB-0DD6-7286-81AB-AB1FFE089C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6E7B92E-AF55-D1A8-DB09-76B751E479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DF92E-E54A-447D-A57C-8A9248FA41A7}" type="datetimeFigureOut">
              <a:rPr lang="en-US" smtClean="0">
                <a:solidFill>
                  <a:srgbClr val="EBDDC3">
                    <a:shade val="50000"/>
                    <a:satMod val="200000"/>
                  </a:srgbClr>
                </a:solidFill>
              </a:rPr>
              <a:pPr/>
              <a:t>2/4/2025</a:t>
            </a:fld>
            <a:endParaRPr lang="en-US">
              <a:solidFill>
                <a:srgbClr val="EBDDC3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1D7AC6B-7BAA-96BA-8023-112D1FFD2C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BDDC3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15DCAE8-E2AD-653D-2D97-5741A99233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5989F-B017-45BB-B300-0147B691E438}" type="slidenum">
              <a:rPr lang="en-US" smtClean="0">
                <a:solidFill>
                  <a:srgbClr val="EBDDC3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BDDC3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0144808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797B0E9-6AF1-51D5-5AF5-CE65FB1F81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DF92E-E54A-447D-A57C-8A9248FA41A7}" type="datetimeFigureOut">
              <a:rPr lang="en-US" smtClean="0">
                <a:solidFill>
                  <a:srgbClr val="EBDDC3">
                    <a:shade val="50000"/>
                    <a:satMod val="200000"/>
                  </a:srgbClr>
                </a:solidFill>
              </a:rPr>
              <a:pPr/>
              <a:t>2/4/2025</a:t>
            </a:fld>
            <a:endParaRPr lang="en-US">
              <a:solidFill>
                <a:srgbClr val="EBDDC3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63532F3-A7D1-5E41-0FAC-6562012255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BDDC3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1399D7F-81C4-E87D-4FBB-23D5C93E76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5989F-B017-45BB-B300-0147B691E438}" type="slidenum">
              <a:rPr lang="en-US" smtClean="0">
                <a:solidFill>
                  <a:srgbClr val="EBDDC3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BDDC3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6074578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29137-11E2-4A4E-45A0-E83222EBF8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12F485-C41C-DDD4-747C-5C822E171B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1A7884F-4B80-E725-EE3B-BADBFF2C53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930A1C-AF55-3A30-678D-15DE89F6F2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DF92E-E54A-447D-A57C-8A9248FA41A7}" type="datetimeFigureOut">
              <a:rPr lang="en-US" smtClean="0">
                <a:solidFill>
                  <a:srgbClr val="EBDDC3">
                    <a:shade val="50000"/>
                    <a:satMod val="200000"/>
                  </a:srgbClr>
                </a:solidFill>
              </a:rPr>
              <a:pPr/>
              <a:t>2/4/2025</a:t>
            </a:fld>
            <a:endParaRPr lang="en-US">
              <a:solidFill>
                <a:srgbClr val="EBDDC3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9D3B56-8DDF-AA02-A72A-31B21C7FE3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BDDC3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91BB2BA-FEFC-7EFB-3F9A-AFE87194FE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5989F-B017-45BB-B300-0147B691E438}" type="slidenum">
              <a:rPr lang="en-US" smtClean="0">
                <a:solidFill>
                  <a:srgbClr val="EBDDC3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BDDC3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7918674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4BB01F-A3CE-D978-C153-33ACBE8E11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CE8410D-7323-2E11-4638-52527DDA5B6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99928F0-214B-56DD-0EE3-411236D410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B203C71-D018-7BF1-8677-865B06546C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DF92E-E54A-447D-A57C-8A9248FA41A7}" type="datetimeFigureOut">
              <a:rPr lang="en-US" smtClean="0">
                <a:solidFill>
                  <a:srgbClr val="EBDDC3">
                    <a:shade val="50000"/>
                    <a:satMod val="200000"/>
                  </a:srgbClr>
                </a:solidFill>
              </a:rPr>
              <a:pPr/>
              <a:t>2/4/2025</a:t>
            </a:fld>
            <a:endParaRPr lang="en-US">
              <a:solidFill>
                <a:srgbClr val="EBDDC3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312CB37-12BE-97B6-3A06-F50AD00C49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BDDC3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D79682-0FCD-2667-B813-C7F7074E0D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5989F-B017-45BB-B300-0147B691E438}" type="slidenum">
              <a:rPr lang="en-US" smtClean="0">
                <a:solidFill>
                  <a:srgbClr val="EBDDC3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BDDC3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7905550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096B2D-E0A3-3615-32DB-62F78D721A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567F33C-79F1-F9A0-5760-0A543A3FA1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78F5F4-1B10-4FA5-068B-C85A238FE0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DF92E-E54A-447D-A57C-8A9248FA41A7}" type="datetimeFigureOut">
              <a:rPr lang="en-US" smtClean="0">
                <a:solidFill>
                  <a:srgbClr val="EBDDC3">
                    <a:shade val="50000"/>
                    <a:satMod val="200000"/>
                  </a:srgbClr>
                </a:solidFill>
              </a:rPr>
              <a:pPr/>
              <a:t>2/4/2025</a:t>
            </a:fld>
            <a:endParaRPr lang="en-US">
              <a:solidFill>
                <a:srgbClr val="EBDDC3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F181E1-7FFE-F3F7-66D1-1277199E9F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BDDC3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C11903-9FD2-4545-DC2D-7B48C860C3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5989F-B017-45BB-B300-0147B691E438}" type="slidenum">
              <a:rPr lang="en-US" smtClean="0">
                <a:solidFill>
                  <a:srgbClr val="EBDDC3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BDDC3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2416282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1D9A9E8-8654-8A70-6003-608B0649EF1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55589C-A4D0-B304-F009-8E10970B26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6ECA83-647C-A80B-28BC-FED8662074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DF92E-E54A-447D-A57C-8A9248FA41A7}" type="datetimeFigureOut">
              <a:rPr lang="en-US" smtClean="0">
                <a:solidFill>
                  <a:srgbClr val="EBDDC3">
                    <a:shade val="50000"/>
                    <a:satMod val="200000"/>
                  </a:srgbClr>
                </a:solidFill>
              </a:rPr>
              <a:pPr/>
              <a:t>2/4/2025</a:t>
            </a:fld>
            <a:endParaRPr lang="en-US">
              <a:solidFill>
                <a:srgbClr val="EBDDC3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79259B-3F98-735C-166C-AD56E3ECE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EBDDC3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0E5AD2-1045-197B-F104-4C4787762E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A5989F-B017-45BB-B300-0147B691E438}" type="slidenum">
              <a:rPr lang="en-US" smtClean="0">
                <a:solidFill>
                  <a:srgbClr val="EBDDC3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BDDC3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6646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0.xml"/><Relationship Id="rId7" Type="http://schemas.openxmlformats.org/officeDocument/2006/relationships/theme" Target="../theme/theme3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5" Type="http://schemas.openxmlformats.org/officeDocument/2006/relationships/slideLayout" Target="../slideLayouts/slideLayout22.xml"/><Relationship Id="rId4" Type="http://schemas.openxmlformats.org/officeDocument/2006/relationships/slideLayout" Target="../slideLayouts/slideLayout21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6.xml"/><Relationship Id="rId7" Type="http://schemas.openxmlformats.org/officeDocument/2006/relationships/theme" Target="../theme/theme4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7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.xml"/><Relationship Id="rId13" Type="http://schemas.openxmlformats.org/officeDocument/2006/relationships/slideLayout" Target="../slideLayouts/slideLayout42.xml"/><Relationship Id="rId18" Type="http://schemas.openxmlformats.org/officeDocument/2006/relationships/slideLayout" Target="../slideLayouts/slideLayout47.xml"/><Relationship Id="rId3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6.xml"/><Relationship Id="rId12" Type="http://schemas.openxmlformats.org/officeDocument/2006/relationships/slideLayout" Target="../slideLayouts/slideLayout41.xml"/><Relationship Id="rId17" Type="http://schemas.openxmlformats.org/officeDocument/2006/relationships/slideLayout" Target="../slideLayouts/slideLayout46.xml"/><Relationship Id="rId2" Type="http://schemas.openxmlformats.org/officeDocument/2006/relationships/slideLayout" Target="../slideLayouts/slideLayout31.xml"/><Relationship Id="rId16" Type="http://schemas.openxmlformats.org/officeDocument/2006/relationships/slideLayout" Target="../slideLayouts/slideLayout45.xml"/><Relationship Id="rId20" Type="http://schemas.openxmlformats.org/officeDocument/2006/relationships/image" Target="../media/image1.jpeg"/><Relationship Id="rId1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40.xml"/><Relationship Id="rId5" Type="http://schemas.openxmlformats.org/officeDocument/2006/relationships/slideLayout" Target="../slideLayouts/slideLayout34.xml"/><Relationship Id="rId15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39.xml"/><Relationship Id="rId19" Type="http://schemas.openxmlformats.org/officeDocument/2006/relationships/theme" Target="../theme/theme5.xml"/><Relationship Id="rId4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8.xml"/><Relationship Id="rId14" Type="http://schemas.openxmlformats.org/officeDocument/2006/relationships/slideLayout" Target="../slideLayouts/slideLayout4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5.xml"/><Relationship Id="rId3" Type="http://schemas.openxmlformats.org/officeDocument/2006/relationships/slideLayout" Target="../slideLayouts/slideLayout50.xml"/><Relationship Id="rId7" Type="http://schemas.openxmlformats.org/officeDocument/2006/relationships/slideLayout" Target="../slideLayouts/slideLayout54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49.xml"/><Relationship Id="rId1" Type="http://schemas.openxmlformats.org/officeDocument/2006/relationships/slideLayout" Target="../slideLayouts/slideLayout48.xml"/><Relationship Id="rId6" Type="http://schemas.openxmlformats.org/officeDocument/2006/relationships/slideLayout" Target="../slideLayouts/slideLayout53.xml"/><Relationship Id="rId11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2.xml"/><Relationship Id="rId10" Type="http://schemas.openxmlformats.org/officeDocument/2006/relationships/slideLayout" Target="../slideLayouts/slideLayout57.xml"/><Relationship Id="rId4" Type="http://schemas.openxmlformats.org/officeDocument/2006/relationships/slideLayout" Target="../slideLayouts/slideLayout51.xml"/><Relationship Id="rId9" Type="http://schemas.openxmlformats.org/officeDocument/2006/relationships/slideLayout" Target="../slideLayouts/slideLayout56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6.xml"/><Relationship Id="rId3" Type="http://schemas.openxmlformats.org/officeDocument/2006/relationships/slideLayout" Target="../slideLayouts/slideLayout61.xml"/><Relationship Id="rId7" Type="http://schemas.openxmlformats.org/officeDocument/2006/relationships/slideLayout" Target="../slideLayouts/slideLayout65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0.xml"/><Relationship Id="rId1" Type="http://schemas.openxmlformats.org/officeDocument/2006/relationships/slideLayout" Target="../slideLayouts/slideLayout59.xml"/><Relationship Id="rId6" Type="http://schemas.openxmlformats.org/officeDocument/2006/relationships/slideLayout" Target="../slideLayouts/slideLayout64.xml"/><Relationship Id="rId11" Type="http://schemas.openxmlformats.org/officeDocument/2006/relationships/slideLayout" Target="../slideLayouts/slideLayout69.xml"/><Relationship Id="rId5" Type="http://schemas.openxmlformats.org/officeDocument/2006/relationships/slideLayout" Target="../slideLayouts/slideLayout63.xml"/><Relationship Id="rId10" Type="http://schemas.openxmlformats.org/officeDocument/2006/relationships/slideLayout" Target="../slideLayouts/slideLayout68.xml"/><Relationship Id="rId4" Type="http://schemas.openxmlformats.org/officeDocument/2006/relationships/slideLayout" Target="../slideLayouts/slideLayout62.xml"/><Relationship Id="rId9" Type="http://schemas.openxmlformats.org/officeDocument/2006/relationships/slideLayout" Target="../slideLayouts/slideLayout6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500101-BCB9-4956-AC01-81BCBBF7A314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5C33E7-CC38-4D05-A4C4-70279AA0CA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39405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28600"/>
            <a:ext cx="103632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641475"/>
            <a:ext cx="10363200" cy="445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1946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524000" y="6477000"/>
            <a:ext cx="9144000" cy="381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>
            <a:lvl1pPr algn="ctr">
              <a:defRPr lang="en-US" sz="1000">
                <a:solidFill>
                  <a:schemeClr val="bg2"/>
                </a:solidFill>
                <a:effectLst/>
                <a:latin typeface="Arial" pitchFamily="34" charset="0"/>
                <a:cs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>
                <a:solidFill>
                  <a:srgbClr val="000000"/>
                </a:solidFill>
              </a:rPr>
              <a:t>Copyright © 2014 by Mosby, an imprint of Elsevier Inc.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11379200" y="6492876"/>
            <a:ext cx="609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>
            <a:lvl1pPr algn="r">
              <a:defRPr sz="1000">
                <a:solidFill>
                  <a:schemeClr val="bg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4C81AC2-0168-4514-9496-5F03B965FB7F}" type="slidenum">
              <a:rPr lang="en-US" alt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2729374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bg2"/>
          </a:solidFill>
          <a:latin typeface="Arial" pitchFamily="34" charset="0"/>
          <a:ea typeface="+mj-ea"/>
          <a:cs typeface="Arial" pitchFamily="34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bg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bg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bg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bg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SzPct val="60000"/>
        <a:buFont typeface="Wingdings 2" panose="05020102010507070707" pitchFamily="18" charset="2"/>
        <a:buChar char=""/>
        <a:defRPr sz="2800">
          <a:solidFill>
            <a:schemeClr val="bg2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80000"/>
        <a:buFont typeface="Wingdings" panose="05000000000000000000" pitchFamily="2" charset="2"/>
        <a:buChar char="Ø"/>
        <a:defRPr sz="2400">
          <a:solidFill>
            <a:schemeClr val="bg2"/>
          </a:solidFill>
          <a:latin typeface="Arial" pitchFamily="34" charset="0"/>
          <a:cs typeface="Arial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115000"/>
        <a:buChar char="•"/>
        <a:defRPr sz="2000">
          <a:solidFill>
            <a:schemeClr val="bg2"/>
          </a:solidFill>
          <a:latin typeface="Arial" pitchFamily="34" charset="0"/>
          <a:cs typeface="Arial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 3" panose="05040102010807070707" pitchFamily="18" charset="2"/>
        <a:buChar char=""/>
        <a:defRPr>
          <a:solidFill>
            <a:schemeClr val="bg2"/>
          </a:solidFill>
          <a:latin typeface="Arial" pitchFamily="34" charset="0"/>
          <a:cs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Char char="–"/>
        <a:defRPr sz="1600">
          <a:solidFill>
            <a:schemeClr val="bg2"/>
          </a:solidFill>
          <a:latin typeface="Arial" pitchFamily="34" charset="0"/>
          <a:cs typeface="Arial" pitchFamily="34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1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1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1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1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28600"/>
            <a:ext cx="103632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641475"/>
            <a:ext cx="10363200" cy="445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1946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524000" y="6477000"/>
            <a:ext cx="9144000" cy="381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>
            <a:lvl1pPr algn="ctr">
              <a:defRPr lang="en-US" sz="1000">
                <a:solidFill>
                  <a:schemeClr val="bg2"/>
                </a:solidFill>
                <a:effectLst/>
                <a:latin typeface="Arial" pitchFamily="34" charset="0"/>
                <a:cs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>
                <a:solidFill>
                  <a:srgbClr val="000000"/>
                </a:solidFill>
              </a:rPr>
              <a:t>Copyright © 2014 by Mosby, an imprint of Elsevier Inc.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11379200" y="6492876"/>
            <a:ext cx="609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>
            <a:lvl1pPr algn="r">
              <a:defRPr sz="1000">
                <a:solidFill>
                  <a:schemeClr val="bg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4C81AC2-0168-4514-9496-5F03B965FB7F}" type="slidenum">
              <a:rPr lang="en-US" alt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6855426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bg2"/>
          </a:solidFill>
          <a:latin typeface="Arial" pitchFamily="34" charset="0"/>
          <a:ea typeface="+mj-ea"/>
          <a:cs typeface="Arial" pitchFamily="34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bg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bg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bg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bg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SzPct val="60000"/>
        <a:buFont typeface="Wingdings 2" panose="05020102010507070707" pitchFamily="18" charset="2"/>
        <a:buChar char=""/>
        <a:defRPr sz="2800">
          <a:solidFill>
            <a:schemeClr val="bg2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80000"/>
        <a:buFont typeface="Wingdings" panose="05000000000000000000" pitchFamily="2" charset="2"/>
        <a:buChar char="Ø"/>
        <a:defRPr sz="2400">
          <a:solidFill>
            <a:schemeClr val="bg2"/>
          </a:solidFill>
          <a:latin typeface="Arial" pitchFamily="34" charset="0"/>
          <a:cs typeface="Arial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115000"/>
        <a:buChar char="•"/>
        <a:defRPr sz="2000">
          <a:solidFill>
            <a:schemeClr val="bg2"/>
          </a:solidFill>
          <a:latin typeface="Arial" pitchFamily="34" charset="0"/>
          <a:cs typeface="Arial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 3" panose="05040102010807070707" pitchFamily="18" charset="2"/>
        <a:buChar char=""/>
        <a:defRPr>
          <a:solidFill>
            <a:schemeClr val="bg2"/>
          </a:solidFill>
          <a:latin typeface="Arial" pitchFamily="34" charset="0"/>
          <a:cs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Char char="–"/>
        <a:defRPr sz="1600">
          <a:solidFill>
            <a:schemeClr val="bg2"/>
          </a:solidFill>
          <a:latin typeface="Arial" pitchFamily="34" charset="0"/>
          <a:cs typeface="Arial" pitchFamily="34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1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1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1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1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28600"/>
            <a:ext cx="103632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641475"/>
            <a:ext cx="10363200" cy="445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1946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524000" y="6477000"/>
            <a:ext cx="9144000" cy="381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>
            <a:lvl1pPr algn="ctr">
              <a:defRPr lang="en-US" sz="1000">
                <a:solidFill>
                  <a:schemeClr val="bg2"/>
                </a:solidFill>
                <a:effectLst/>
                <a:latin typeface="Arial" pitchFamily="34" charset="0"/>
                <a:cs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>
                <a:solidFill>
                  <a:srgbClr val="000000"/>
                </a:solidFill>
              </a:rPr>
              <a:t>Copyright © 2014 by Mosby, an imprint of Elsevier Inc.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11379200" y="6492876"/>
            <a:ext cx="609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>
            <a:lvl1pPr algn="r">
              <a:defRPr sz="1000">
                <a:solidFill>
                  <a:schemeClr val="bg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ADBBDE5-B133-46A6-8794-50B5E0868F09}" type="slidenum">
              <a:rPr lang="en-US"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3750053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bg2"/>
          </a:solidFill>
          <a:latin typeface="Arial" pitchFamily="34" charset="0"/>
          <a:ea typeface="+mj-ea"/>
          <a:cs typeface="Arial" pitchFamily="34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bg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bg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bg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>
          <a:solidFill>
            <a:schemeClr val="bg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SzPct val="60000"/>
        <a:buFont typeface="Wingdings 2" panose="05020102010507070707" pitchFamily="18" charset="2"/>
        <a:buChar char=""/>
        <a:defRPr sz="2800">
          <a:solidFill>
            <a:schemeClr val="bg2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80000"/>
        <a:buFont typeface="Wingdings" panose="05000000000000000000" pitchFamily="2" charset="2"/>
        <a:buChar char="Ø"/>
        <a:defRPr sz="2400">
          <a:solidFill>
            <a:schemeClr val="bg2"/>
          </a:solidFill>
          <a:latin typeface="Arial" pitchFamily="34" charset="0"/>
          <a:cs typeface="Arial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115000"/>
        <a:buChar char="•"/>
        <a:defRPr sz="2000">
          <a:solidFill>
            <a:schemeClr val="bg2"/>
          </a:solidFill>
          <a:latin typeface="Arial" pitchFamily="34" charset="0"/>
          <a:cs typeface="Arial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 3" panose="05040102010807070707" pitchFamily="18" charset="2"/>
        <a:buChar char=""/>
        <a:defRPr>
          <a:solidFill>
            <a:schemeClr val="bg2"/>
          </a:solidFill>
          <a:latin typeface="Arial" pitchFamily="34" charset="0"/>
          <a:cs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Char char="–"/>
        <a:defRPr sz="1600">
          <a:solidFill>
            <a:schemeClr val="bg2"/>
          </a:solidFill>
          <a:latin typeface="Arial" pitchFamily="34" charset="0"/>
          <a:cs typeface="Arial" pitchFamily="34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1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1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1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16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500101-BCB9-4956-AC01-81BCBBF7A314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5C33E7-CC38-4D05-A4C4-70279AA0CA8A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D731AAF1-AA2F-6870-20D6-BA2C48E75D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B350F5A-C862-41BB-DF52-28173542BF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FC4CB8A-66A1-0B4B-5436-11246182E98E}"/>
              </a:ext>
            </a:extLst>
          </p:cNvPr>
          <p:cNvSpPr txBox="1"/>
          <p:nvPr/>
        </p:nvSpPr>
        <p:spPr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© 2016, SAIT Polytechnic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0EA5F41-7D95-F4F4-C225-2260AACE4657}"/>
              </a:ext>
            </a:extLst>
          </p:cNvPr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11" name="Rectangle 2">
            <a:extLst>
              <a:ext uri="{FF2B5EF4-FFF2-40B4-BE49-F238E27FC236}">
                <a16:creationId xmlns:a16="http://schemas.microsoft.com/office/drawing/2014/main" id="{7351E504-6577-EDA9-5D1E-A07638CF67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651846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  <p:sldLayoutId id="2147483717" r:id="rId12"/>
    <p:sldLayoutId id="2147483718" r:id="rId13"/>
    <p:sldLayoutId id="2147483719" r:id="rId14"/>
    <p:sldLayoutId id="2147483720" r:id="rId15"/>
    <p:sldLayoutId id="2147483721" r:id="rId16"/>
    <p:sldLayoutId id="2147483722" r:id="rId17"/>
    <p:sldLayoutId id="2147483723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114432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  <p:sldLayoutId id="2147483727" r:id="rId3"/>
    <p:sldLayoutId id="2147483728" r:id="rId4"/>
    <p:sldLayoutId id="2147483729" r:id="rId5"/>
    <p:sldLayoutId id="2147483730" r:id="rId6"/>
    <p:sldLayoutId id="2147483731" r:id="rId7"/>
    <p:sldLayoutId id="2147483732" r:id="rId8"/>
    <p:sldLayoutId id="2147483733" r:id="rId9"/>
    <p:sldLayoutId id="2147483734" r:id="rId10"/>
    <p:sldLayoutId id="214748373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9E1C20D-3D7B-07BE-1ADF-2404D377F9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225D6B-1A6B-D2A6-CBC3-8CA260DB4F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64A45C-40BD-7274-928D-7492981422E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D500101-BCB9-4956-AC01-81BCBBF7A314}" type="datetimeFigureOut">
              <a:rPr lang="en-US" smtClean="0"/>
              <a:t>2/4/2025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3EB46F-12C8-C6B4-BBA6-042FEFC8D46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D37EFB-5B2A-585B-3F2F-BB778F61E61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B5C33E7-CC38-4D05-A4C4-70279AA0CA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07250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7" r:id="rId1"/>
    <p:sldLayoutId id="2147483738" r:id="rId2"/>
    <p:sldLayoutId id="2147483739" r:id="rId3"/>
    <p:sldLayoutId id="2147483740" r:id="rId4"/>
    <p:sldLayoutId id="2147483741" r:id="rId5"/>
    <p:sldLayoutId id="2147483742" r:id="rId6"/>
    <p:sldLayoutId id="2147483743" r:id="rId7"/>
    <p:sldLayoutId id="2147483744" r:id="rId8"/>
    <p:sldLayoutId id="2147483745" r:id="rId9"/>
    <p:sldLayoutId id="2147483746" r:id="rId10"/>
    <p:sldLayoutId id="214748374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0.xml"/><Relationship Id="rId4" Type="http://schemas.openxmlformats.org/officeDocument/2006/relationships/image" Target="../media/image1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0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72332" y="2165230"/>
            <a:ext cx="6081932" cy="2260121"/>
          </a:xfrm>
        </p:spPr>
        <p:txBody>
          <a:bodyPr>
            <a:normAutofit/>
          </a:bodyPr>
          <a:lstStyle/>
          <a:p>
            <a:pPr algn="l"/>
            <a:r>
              <a:rPr lang="en-US" sz="2800" dirty="0">
                <a:latin typeface="+mn-lt"/>
              </a:rPr>
              <a:t>Lumbar Obliques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FF13C22-9230-50A9-244A-6AB2462D92DE}"/>
              </a:ext>
            </a:extLst>
          </p:cNvPr>
          <p:cNvSpPr txBox="1"/>
          <p:nvPr/>
        </p:nvSpPr>
        <p:spPr>
          <a:xfrm>
            <a:off x="4556903" y="2406926"/>
            <a:ext cx="609456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latin typeface="+mj-lt"/>
              </a:rPr>
              <a:t>MRAD 256</a:t>
            </a:r>
            <a:br>
              <a:rPr lang="en-US" sz="3600" dirty="0">
                <a:latin typeface="+mj-lt"/>
              </a:rPr>
            </a:br>
            <a:r>
              <a:rPr lang="en-US" sz="3600" dirty="0">
                <a:latin typeface="+mj-lt"/>
              </a:rPr>
              <a:t>Radiographic Technique 2</a:t>
            </a:r>
            <a:endParaRPr lang="en-CA" sz="36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5487581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3703" y="142100"/>
            <a:ext cx="4603595" cy="6537107"/>
          </a:xfrm>
        </p:spPr>
      </p:pic>
    </p:spTree>
    <p:extLst>
      <p:ext uri="{BB962C8B-B14F-4D97-AF65-F5344CB8AC3E}">
        <p14:creationId xmlns:p14="http://schemas.microsoft.com/office/powerpoint/2010/main" val="15183796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274638"/>
            <a:ext cx="7562088" cy="1143000"/>
          </a:xfrm>
        </p:spPr>
        <p:txBody>
          <a:bodyPr>
            <a:normAutofit/>
          </a:bodyPr>
          <a:lstStyle/>
          <a:p>
            <a:r>
              <a:rPr lang="en-US" dirty="0"/>
              <a:t>Lumbar Vertebra Superior View</a:t>
            </a:r>
          </a:p>
        </p:txBody>
      </p:sp>
      <p:pic>
        <p:nvPicPr>
          <p:cNvPr id="4" name="Content Placeholder 3" descr="Lumbar - Sup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3363410" y="1447800"/>
            <a:ext cx="6690731" cy="4800600"/>
          </a:xfrm>
        </p:spPr>
      </p:pic>
    </p:spTree>
    <p:extLst>
      <p:ext uri="{BB962C8B-B14F-4D97-AF65-F5344CB8AC3E}">
        <p14:creationId xmlns:p14="http://schemas.microsoft.com/office/powerpoint/2010/main" val="33303816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Zygapophyseal Joints</a:t>
            </a:r>
          </a:p>
        </p:txBody>
      </p:sp>
      <p:pic>
        <p:nvPicPr>
          <p:cNvPr id="18435" name="Content Placeholder 14" descr="f10-018-A05410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6742" y="2304647"/>
            <a:ext cx="2870477" cy="3912065"/>
          </a:xfrm>
        </p:spPr>
      </p:pic>
      <p:sp>
        <p:nvSpPr>
          <p:cNvPr id="18440" name="Slide Number Placeholder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fld id="{B8868CAA-A71E-4E23-9518-86E817DC1F48}" type="slidenum">
              <a:rPr lang="en-GB" altLang="en-US" sz="1000">
                <a:solidFill>
                  <a:srgbClr val="000000"/>
                </a:solidFill>
                <a:latin typeface="Arial" panose="020B0604020202020204" pitchFamily="34" charset="0"/>
              </a:rPr>
              <a:pPr eaLnBrk="1" hangingPunct="1"/>
              <a:t>4</a:t>
            </a:fld>
            <a:endParaRPr lang="en-GB" altLang="en-US" sz="10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8434" name="Text Placeholder 10"/>
          <p:cNvSpPr>
            <a:spLocks noGrp="1"/>
          </p:cNvSpPr>
          <p:nvPr>
            <p:ph type="body" sz="quarter" idx="4294967295"/>
          </p:nvPr>
        </p:nvSpPr>
        <p:spPr>
          <a:xfrm>
            <a:off x="0" y="1525588"/>
            <a:ext cx="3429000" cy="639762"/>
          </a:xfrm>
        </p:spPr>
        <p:txBody>
          <a:bodyPr>
            <a:normAutofit lnSpcReduction="10000"/>
          </a:bodyPr>
          <a:lstStyle/>
          <a:p>
            <a:pPr algn="ctr"/>
            <a:r>
              <a:rPr lang="en-US" altLang="en-US" sz="2200"/>
              <a:t>Downside joints (posterior oblique)</a:t>
            </a:r>
          </a:p>
        </p:txBody>
      </p:sp>
      <p:sp>
        <p:nvSpPr>
          <p:cNvPr id="18437" name="Text Placeholder 12"/>
          <p:cNvSpPr>
            <a:spLocks noGrp="1"/>
          </p:cNvSpPr>
          <p:nvPr>
            <p:ph type="body" sz="quarter" idx="4294967295"/>
          </p:nvPr>
        </p:nvSpPr>
        <p:spPr>
          <a:xfrm>
            <a:off x="7772400" y="1571625"/>
            <a:ext cx="4419600" cy="639763"/>
          </a:xfrm>
        </p:spPr>
        <p:txBody>
          <a:bodyPr/>
          <a:lstStyle/>
          <a:p>
            <a:pPr algn="ctr"/>
            <a:r>
              <a:rPr lang="en-US" altLang="en-US" sz="2200" dirty="0"/>
              <a:t>Upside joints (anterior oblique)</a:t>
            </a:r>
          </a:p>
        </p:txBody>
      </p:sp>
      <p:pic>
        <p:nvPicPr>
          <p:cNvPr id="18438" name="Picture 13" descr="f10-021-A05410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763000" y="2406650"/>
            <a:ext cx="3429000" cy="3810000"/>
          </a:xfrm>
        </p:spPr>
      </p:pic>
    </p:spTree>
    <p:extLst>
      <p:ext uri="{BB962C8B-B14F-4D97-AF65-F5344CB8AC3E}">
        <p14:creationId xmlns:p14="http://schemas.microsoft.com/office/powerpoint/2010/main" val="12613164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Evaluation Criteria: Oblique L-Spine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sz="half" idx="1"/>
          </p:nvPr>
        </p:nvSpPr>
        <p:spPr/>
        <p:txBody>
          <a:bodyPr/>
          <a:lstStyle/>
          <a:p>
            <a:r>
              <a:rPr lang="en-US" altLang="en-US"/>
              <a:t>L1 to S1 demonstrated</a:t>
            </a:r>
          </a:p>
          <a:p>
            <a:r>
              <a:rPr lang="en-US" altLang="en-US"/>
              <a:t>Zygapophyseal joints visualized</a:t>
            </a:r>
          </a:p>
          <a:p>
            <a:r>
              <a:rPr lang="en-US" altLang="en-US"/>
              <a:t>Pedicle near center of vertebral body</a:t>
            </a:r>
          </a:p>
          <a:p>
            <a:r>
              <a:rPr lang="en-US" altLang="en-US"/>
              <a:t>Optimal exposure factors</a:t>
            </a:r>
          </a:p>
        </p:txBody>
      </p:sp>
      <p:sp>
        <p:nvSpPr>
          <p:cNvPr id="35844" name="Content Placeholder 9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altLang="en-US"/>
              <a:t>RPO</a:t>
            </a:r>
          </a:p>
        </p:txBody>
      </p:sp>
      <p:sp>
        <p:nvSpPr>
          <p:cNvPr id="35846" name="Slide Number Placeholder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fld id="{3FCAD194-E9B6-425A-8A20-E61AB9315792}" type="slidenum">
              <a:rPr lang="en-GB" altLang="en-US" sz="1000">
                <a:solidFill>
                  <a:srgbClr val="000000"/>
                </a:solidFill>
                <a:latin typeface="Arial" panose="020B0604020202020204" pitchFamily="34" charset="0"/>
              </a:rPr>
              <a:pPr eaLnBrk="1" hangingPunct="1"/>
              <a:t>5</a:t>
            </a:fld>
            <a:endParaRPr lang="en-GB" altLang="en-US" sz="10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pic>
        <p:nvPicPr>
          <p:cNvPr id="35847" name="Picture 8" descr="Z:\Course-N\Graphics\Frames\Bontrager\Images\0090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2150" y="2062163"/>
            <a:ext cx="25019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564824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Scottie Dog</a:t>
            </a:r>
          </a:p>
        </p:txBody>
      </p:sp>
      <p:pic>
        <p:nvPicPr>
          <p:cNvPr id="4" name="Content Placeholder 3" descr="Scottie Dog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2709745" y="1825625"/>
            <a:ext cx="6772510" cy="4351338"/>
          </a:xfr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65" y="4740275"/>
            <a:ext cx="2169886" cy="175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7690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“Scottie Dog”</a:t>
            </a:r>
          </a:p>
        </p:txBody>
      </p:sp>
      <p:pic>
        <p:nvPicPr>
          <p:cNvPr id="17411" name="Picture 12" descr="f10-015-A05410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934545"/>
            <a:ext cx="4249041" cy="2623783"/>
          </a:xfrm>
        </p:spPr>
      </p:pic>
      <p:sp>
        <p:nvSpPr>
          <p:cNvPr id="17413" name="Slide Number Placeholder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fld id="{254AB650-A7D3-4A89-A628-77A0236B2DA2}" type="slidenum">
              <a:rPr lang="en-GB" altLang="en-US" sz="1000">
                <a:solidFill>
                  <a:srgbClr val="000000"/>
                </a:solidFill>
                <a:latin typeface="Arial" panose="020B0604020202020204" pitchFamily="34" charset="0"/>
              </a:rPr>
              <a:pPr eaLnBrk="1" hangingPunct="1"/>
              <a:t>7</a:t>
            </a:fld>
            <a:endParaRPr lang="en-GB" altLang="en-US" sz="100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pic>
        <p:nvPicPr>
          <p:cNvPr id="17414" name="Picture 7" descr="Z:\Course-N\Graphics\Frames\Bontrager\Images\00901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6071" y="159764"/>
            <a:ext cx="4344893" cy="61733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396198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AP Oblique Projection RPO and LPO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The resulting image shows an oblique projection of the lumbar spine, demonstrating the articular processes of the </a:t>
            </a:r>
            <a:r>
              <a:rPr lang="en-US" b="1" i="1" u="sng" dirty="0">
                <a:solidFill>
                  <a:schemeClr val="accent6">
                    <a:lumMod val="75000"/>
                  </a:schemeClr>
                </a:solidFill>
              </a:rPr>
              <a:t>closest to the IR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b="1" i="1" u="sng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/>
              <a:t>Properly positioned, the images of the vertebrae have a </a:t>
            </a:r>
            <a:r>
              <a:rPr lang="en-US" dirty="0" err="1"/>
              <a:t>scottie</a:t>
            </a:r>
            <a:r>
              <a:rPr lang="en-US" dirty="0"/>
              <a:t> dog appearance.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EE7B9-202C-44E8-B035-43EA3509AD72}" type="slidenum">
              <a:rPr lang="en-US" altLang="en-US" smtClean="0">
                <a:solidFill>
                  <a:srgbClr val="000000"/>
                </a:solidFill>
              </a:rPr>
              <a:pPr/>
              <a:t>8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20181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 Oblique Projection RAO and LAO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The resulting image shows an oblique projection of the side </a:t>
            </a:r>
            <a:r>
              <a:rPr lang="en-US" b="1" i="1" u="sng" dirty="0">
                <a:solidFill>
                  <a:schemeClr val="accent6">
                    <a:lumMod val="75000"/>
                  </a:schemeClr>
                </a:solidFill>
              </a:rPr>
              <a:t>farther from the IR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EE7B9-202C-44E8-B035-43EA3509AD72}" type="slidenum">
              <a:rPr lang="en-US" altLang="en-US" smtClean="0">
                <a:solidFill>
                  <a:srgbClr val="000000"/>
                </a:solidFill>
              </a:rPr>
              <a:pPr/>
              <a:t>9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97456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Lumbar </a:t>
            </a:r>
            <a:r>
              <a:rPr lang="en-US" dirty="0" err="1"/>
              <a:t>Obliques</a:t>
            </a:r>
            <a:endParaRPr lang="en-US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25787968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9EE7B9-202C-44E8-B035-43EA3509AD72}" type="slidenum">
              <a:rPr lang="en-US" altLang="en-US" smtClean="0">
                <a:solidFill>
                  <a:srgbClr val="000000"/>
                </a:solidFill>
              </a:rPr>
              <a:pPr/>
              <a:t>10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18459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1151" y="67954"/>
            <a:ext cx="5497941" cy="6790045"/>
          </a:xfrm>
        </p:spPr>
      </p:pic>
    </p:spTree>
    <p:extLst>
      <p:ext uri="{BB962C8B-B14F-4D97-AF65-F5344CB8AC3E}">
        <p14:creationId xmlns:p14="http://schemas.microsoft.com/office/powerpoint/2010/main" val="6212977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6653" y="0"/>
            <a:ext cx="4723737" cy="7054353"/>
          </a:xfrm>
        </p:spPr>
      </p:pic>
    </p:spTree>
    <p:extLst>
      <p:ext uri="{BB962C8B-B14F-4D97-AF65-F5344CB8AC3E}">
        <p14:creationId xmlns:p14="http://schemas.microsoft.com/office/powerpoint/2010/main" val="32664057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https://coursewareobjects.elsevier.com/objects/elr/Martensen/imageanalysis3e/Book_IC/jpg/Chapter09/009I006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1234" y="0"/>
            <a:ext cx="6095540" cy="6705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06684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Blue Diagonal">
  <a:themeElements>
    <a:clrScheme name="Blue Diagonal 1">
      <a:dk1>
        <a:srgbClr val="000000"/>
      </a:dk1>
      <a:lt1>
        <a:srgbClr val="FFFFFF"/>
      </a:lt1>
      <a:dk2>
        <a:srgbClr val="0066FF"/>
      </a:dk2>
      <a:lt2>
        <a:srgbClr val="FFFF00"/>
      </a:lt2>
      <a:accent1>
        <a:srgbClr val="00CCCC"/>
      </a:accent1>
      <a:accent2>
        <a:srgbClr val="FF33CC"/>
      </a:accent2>
      <a:accent3>
        <a:srgbClr val="AAB8FF"/>
      </a:accent3>
      <a:accent4>
        <a:srgbClr val="DADADA"/>
      </a:accent4>
      <a:accent5>
        <a:srgbClr val="AAE2E2"/>
      </a:accent5>
      <a:accent6>
        <a:srgbClr val="E72DB9"/>
      </a:accent6>
      <a:hlink>
        <a:srgbClr val="FF4568"/>
      </a:hlink>
      <a:folHlink>
        <a:srgbClr val="CCECFF"/>
      </a:folHlink>
    </a:clrScheme>
    <a:fontScheme name="Blue Diagona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Blue Diagonal 1">
        <a:dk1>
          <a:srgbClr val="000000"/>
        </a:dk1>
        <a:lt1>
          <a:srgbClr val="FFFFFF"/>
        </a:lt1>
        <a:dk2>
          <a:srgbClr val="0066FF"/>
        </a:dk2>
        <a:lt2>
          <a:srgbClr val="FFFF00"/>
        </a:lt2>
        <a:accent1>
          <a:srgbClr val="00CCCC"/>
        </a:accent1>
        <a:accent2>
          <a:srgbClr val="FF33CC"/>
        </a:accent2>
        <a:accent3>
          <a:srgbClr val="AAB8FF"/>
        </a:accent3>
        <a:accent4>
          <a:srgbClr val="DADADA"/>
        </a:accent4>
        <a:accent5>
          <a:srgbClr val="AAE2E2"/>
        </a:accent5>
        <a:accent6>
          <a:srgbClr val="E72DB9"/>
        </a:accent6>
        <a:hlink>
          <a:srgbClr val="FF4568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Diagonal 2">
        <a:dk1>
          <a:srgbClr val="000000"/>
        </a:dk1>
        <a:lt1>
          <a:srgbClr val="9999FF"/>
        </a:lt1>
        <a:dk2>
          <a:srgbClr val="6600FF"/>
        </a:dk2>
        <a:lt2>
          <a:srgbClr val="FFFFFF"/>
        </a:lt2>
        <a:accent1>
          <a:srgbClr val="CCCCFF"/>
        </a:accent1>
        <a:accent2>
          <a:srgbClr val="FF99FF"/>
        </a:accent2>
        <a:accent3>
          <a:srgbClr val="CACAFF"/>
        </a:accent3>
        <a:accent4>
          <a:srgbClr val="000000"/>
        </a:accent4>
        <a:accent5>
          <a:srgbClr val="E2E2FF"/>
        </a:accent5>
        <a:accent6>
          <a:srgbClr val="E78AE7"/>
        </a:accent6>
        <a:hlink>
          <a:srgbClr val="00CC66"/>
        </a:hlink>
        <a:folHlink>
          <a:srgbClr val="CCE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Diagonal 3">
        <a:dk1>
          <a:srgbClr val="000000"/>
        </a:dk1>
        <a:lt1>
          <a:srgbClr val="FFFFFF"/>
        </a:lt1>
        <a:dk2>
          <a:srgbClr val="000000"/>
        </a:dk2>
        <a:lt2>
          <a:srgbClr val="CBCBCB"/>
        </a:lt2>
        <a:accent1>
          <a:srgbClr val="DDDDDD"/>
        </a:accent1>
        <a:accent2>
          <a:srgbClr val="B2B2B2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A1A1A1"/>
        </a:accent6>
        <a:hlink>
          <a:srgbClr val="4D4D4D"/>
        </a:hlink>
        <a:folHlink>
          <a:srgbClr val="77777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Diagonal 4">
        <a:dk1>
          <a:srgbClr val="000000"/>
        </a:dk1>
        <a:lt1>
          <a:srgbClr val="FFFFFF"/>
        </a:lt1>
        <a:dk2>
          <a:srgbClr val="990066"/>
        </a:dk2>
        <a:lt2>
          <a:srgbClr val="FFFF00"/>
        </a:lt2>
        <a:accent1>
          <a:srgbClr val="996633"/>
        </a:accent1>
        <a:accent2>
          <a:srgbClr val="CC6600"/>
        </a:accent2>
        <a:accent3>
          <a:srgbClr val="CAAAB8"/>
        </a:accent3>
        <a:accent4>
          <a:srgbClr val="DADADA"/>
        </a:accent4>
        <a:accent5>
          <a:srgbClr val="CAB8AD"/>
        </a:accent5>
        <a:accent6>
          <a:srgbClr val="B95C00"/>
        </a:accent6>
        <a:hlink>
          <a:srgbClr val="999933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Blue Diagonal">
  <a:themeElements>
    <a:clrScheme name="Blue Diagonal 1">
      <a:dk1>
        <a:srgbClr val="000000"/>
      </a:dk1>
      <a:lt1>
        <a:srgbClr val="FFFFFF"/>
      </a:lt1>
      <a:dk2>
        <a:srgbClr val="0066FF"/>
      </a:dk2>
      <a:lt2>
        <a:srgbClr val="FFFF00"/>
      </a:lt2>
      <a:accent1>
        <a:srgbClr val="00CCCC"/>
      </a:accent1>
      <a:accent2>
        <a:srgbClr val="FF33CC"/>
      </a:accent2>
      <a:accent3>
        <a:srgbClr val="AAB8FF"/>
      </a:accent3>
      <a:accent4>
        <a:srgbClr val="DADADA"/>
      </a:accent4>
      <a:accent5>
        <a:srgbClr val="AAE2E2"/>
      </a:accent5>
      <a:accent6>
        <a:srgbClr val="E72DB9"/>
      </a:accent6>
      <a:hlink>
        <a:srgbClr val="FF4568"/>
      </a:hlink>
      <a:folHlink>
        <a:srgbClr val="CCECFF"/>
      </a:folHlink>
    </a:clrScheme>
    <a:fontScheme name="Blue Diagona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Blue Diagonal 1">
        <a:dk1>
          <a:srgbClr val="000000"/>
        </a:dk1>
        <a:lt1>
          <a:srgbClr val="FFFFFF"/>
        </a:lt1>
        <a:dk2>
          <a:srgbClr val="0066FF"/>
        </a:dk2>
        <a:lt2>
          <a:srgbClr val="FFFF00"/>
        </a:lt2>
        <a:accent1>
          <a:srgbClr val="00CCCC"/>
        </a:accent1>
        <a:accent2>
          <a:srgbClr val="FF33CC"/>
        </a:accent2>
        <a:accent3>
          <a:srgbClr val="AAB8FF"/>
        </a:accent3>
        <a:accent4>
          <a:srgbClr val="DADADA"/>
        </a:accent4>
        <a:accent5>
          <a:srgbClr val="AAE2E2"/>
        </a:accent5>
        <a:accent6>
          <a:srgbClr val="E72DB9"/>
        </a:accent6>
        <a:hlink>
          <a:srgbClr val="FF4568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Diagonal 2">
        <a:dk1>
          <a:srgbClr val="000000"/>
        </a:dk1>
        <a:lt1>
          <a:srgbClr val="9999FF"/>
        </a:lt1>
        <a:dk2>
          <a:srgbClr val="6600FF"/>
        </a:dk2>
        <a:lt2>
          <a:srgbClr val="FFFFFF"/>
        </a:lt2>
        <a:accent1>
          <a:srgbClr val="CCCCFF"/>
        </a:accent1>
        <a:accent2>
          <a:srgbClr val="FF99FF"/>
        </a:accent2>
        <a:accent3>
          <a:srgbClr val="CACAFF"/>
        </a:accent3>
        <a:accent4>
          <a:srgbClr val="000000"/>
        </a:accent4>
        <a:accent5>
          <a:srgbClr val="E2E2FF"/>
        </a:accent5>
        <a:accent6>
          <a:srgbClr val="E78AE7"/>
        </a:accent6>
        <a:hlink>
          <a:srgbClr val="00CC66"/>
        </a:hlink>
        <a:folHlink>
          <a:srgbClr val="CCE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Diagonal 3">
        <a:dk1>
          <a:srgbClr val="000000"/>
        </a:dk1>
        <a:lt1>
          <a:srgbClr val="FFFFFF"/>
        </a:lt1>
        <a:dk2>
          <a:srgbClr val="000000"/>
        </a:dk2>
        <a:lt2>
          <a:srgbClr val="CBCBCB"/>
        </a:lt2>
        <a:accent1>
          <a:srgbClr val="DDDDDD"/>
        </a:accent1>
        <a:accent2>
          <a:srgbClr val="B2B2B2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A1A1A1"/>
        </a:accent6>
        <a:hlink>
          <a:srgbClr val="4D4D4D"/>
        </a:hlink>
        <a:folHlink>
          <a:srgbClr val="77777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Diagonal 4">
        <a:dk1>
          <a:srgbClr val="000000"/>
        </a:dk1>
        <a:lt1>
          <a:srgbClr val="FFFFFF"/>
        </a:lt1>
        <a:dk2>
          <a:srgbClr val="990066"/>
        </a:dk2>
        <a:lt2>
          <a:srgbClr val="FFFF00"/>
        </a:lt2>
        <a:accent1>
          <a:srgbClr val="996633"/>
        </a:accent1>
        <a:accent2>
          <a:srgbClr val="CC6600"/>
        </a:accent2>
        <a:accent3>
          <a:srgbClr val="CAAAB8"/>
        </a:accent3>
        <a:accent4>
          <a:srgbClr val="DADADA"/>
        </a:accent4>
        <a:accent5>
          <a:srgbClr val="CAB8AD"/>
        </a:accent5>
        <a:accent6>
          <a:srgbClr val="B95C00"/>
        </a:accent6>
        <a:hlink>
          <a:srgbClr val="999933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2_Blue Diagonal">
  <a:themeElements>
    <a:clrScheme name="Blue Diagonal 1">
      <a:dk1>
        <a:srgbClr val="000000"/>
      </a:dk1>
      <a:lt1>
        <a:srgbClr val="FFFFFF"/>
      </a:lt1>
      <a:dk2>
        <a:srgbClr val="0066FF"/>
      </a:dk2>
      <a:lt2>
        <a:srgbClr val="FFFF00"/>
      </a:lt2>
      <a:accent1>
        <a:srgbClr val="00CCCC"/>
      </a:accent1>
      <a:accent2>
        <a:srgbClr val="FF33CC"/>
      </a:accent2>
      <a:accent3>
        <a:srgbClr val="AAB8FF"/>
      </a:accent3>
      <a:accent4>
        <a:srgbClr val="DADADA"/>
      </a:accent4>
      <a:accent5>
        <a:srgbClr val="AAE2E2"/>
      </a:accent5>
      <a:accent6>
        <a:srgbClr val="E72DB9"/>
      </a:accent6>
      <a:hlink>
        <a:srgbClr val="FF4568"/>
      </a:hlink>
      <a:folHlink>
        <a:srgbClr val="CCECFF"/>
      </a:folHlink>
    </a:clrScheme>
    <a:fontScheme name="Blue Diagona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sq" cmpd="sng" algn="ctr">
          <a:solidFill>
            <a:schemeClr val="tx1"/>
          </a:solidFill>
          <a:prstDash val="solid"/>
          <a:round/>
          <a:headEnd type="none" w="sm" len="sm"/>
          <a:tailEnd type="none" w="sm" len="sm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Blue Diagonal 1">
        <a:dk1>
          <a:srgbClr val="000000"/>
        </a:dk1>
        <a:lt1>
          <a:srgbClr val="FFFFFF"/>
        </a:lt1>
        <a:dk2>
          <a:srgbClr val="0066FF"/>
        </a:dk2>
        <a:lt2>
          <a:srgbClr val="FFFF00"/>
        </a:lt2>
        <a:accent1>
          <a:srgbClr val="00CCCC"/>
        </a:accent1>
        <a:accent2>
          <a:srgbClr val="FF33CC"/>
        </a:accent2>
        <a:accent3>
          <a:srgbClr val="AAB8FF"/>
        </a:accent3>
        <a:accent4>
          <a:srgbClr val="DADADA"/>
        </a:accent4>
        <a:accent5>
          <a:srgbClr val="AAE2E2"/>
        </a:accent5>
        <a:accent6>
          <a:srgbClr val="E72DB9"/>
        </a:accent6>
        <a:hlink>
          <a:srgbClr val="FF4568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Diagonal 2">
        <a:dk1>
          <a:srgbClr val="000000"/>
        </a:dk1>
        <a:lt1>
          <a:srgbClr val="9999FF"/>
        </a:lt1>
        <a:dk2>
          <a:srgbClr val="6600FF"/>
        </a:dk2>
        <a:lt2>
          <a:srgbClr val="FFFFFF"/>
        </a:lt2>
        <a:accent1>
          <a:srgbClr val="CCCCFF"/>
        </a:accent1>
        <a:accent2>
          <a:srgbClr val="FF99FF"/>
        </a:accent2>
        <a:accent3>
          <a:srgbClr val="CACAFF"/>
        </a:accent3>
        <a:accent4>
          <a:srgbClr val="000000"/>
        </a:accent4>
        <a:accent5>
          <a:srgbClr val="E2E2FF"/>
        </a:accent5>
        <a:accent6>
          <a:srgbClr val="E78AE7"/>
        </a:accent6>
        <a:hlink>
          <a:srgbClr val="00CC66"/>
        </a:hlink>
        <a:folHlink>
          <a:srgbClr val="CCE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Diagonal 3">
        <a:dk1>
          <a:srgbClr val="000000"/>
        </a:dk1>
        <a:lt1>
          <a:srgbClr val="FFFFFF"/>
        </a:lt1>
        <a:dk2>
          <a:srgbClr val="000000"/>
        </a:dk2>
        <a:lt2>
          <a:srgbClr val="CBCBCB"/>
        </a:lt2>
        <a:accent1>
          <a:srgbClr val="DDDDDD"/>
        </a:accent1>
        <a:accent2>
          <a:srgbClr val="B2B2B2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A1A1A1"/>
        </a:accent6>
        <a:hlink>
          <a:srgbClr val="4D4D4D"/>
        </a:hlink>
        <a:folHlink>
          <a:srgbClr val="77777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Diagonal 4">
        <a:dk1>
          <a:srgbClr val="000000"/>
        </a:dk1>
        <a:lt1>
          <a:srgbClr val="FFFFFF"/>
        </a:lt1>
        <a:dk2>
          <a:srgbClr val="990066"/>
        </a:dk2>
        <a:lt2>
          <a:srgbClr val="FFFF00"/>
        </a:lt2>
        <a:accent1>
          <a:srgbClr val="996633"/>
        </a:accent1>
        <a:accent2>
          <a:srgbClr val="CC6600"/>
        </a:accent2>
        <a:accent3>
          <a:srgbClr val="CAAAB8"/>
        </a:accent3>
        <a:accent4>
          <a:srgbClr val="DADADA"/>
        </a:accent4>
        <a:accent5>
          <a:srgbClr val="CAB8AD"/>
        </a:accent5>
        <a:accent6>
          <a:srgbClr val="B95C00"/>
        </a:accent6>
        <a:hlink>
          <a:srgbClr val="999933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ed Font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nderson MRT" id="{F99F4232-7B69-4F25-BBF6-77D0241BB894}" vid="{BAAB4B47-E4A7-4362-993E-D4F184A6C1E1}"/>
    </a:ext>
  </a:extLst>
</a:theme>
</file>

<file path=ppt/theme/theme6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DE8F7C1-6CC0-4B51-A4F3-FBDC4457E2B4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customXml/itemProps2.xml><?xml version="1.0" encoding="utf-8"?>
<ds:datastoreItem xmlns:ds="http://schemas.openxmlformats.org/officeDocument/2006/customXml" ds:itemID="{2C56F5A6-218E-4A8B-A2D5-9E5AAF3B497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0A3A7A3-44D9-4D34-B5C1-F8CD3190C3F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110</TotalTime>
  <Words>238</Words>
  <Application>Microsoft Office PowerPoint</Application>
  <PresentationFormat>Widescreen</PresentationFormat>
  <Paragraphs>42</Paragraphs>
  <Slides>13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13</vt:i4>
      </vt:variant>
    </vt:vector>
  </HeadingPairs>
  <TitlesOfParts>
    <vt:vector size="31" baseType="lpstr">
      <vt:lpstr>Aptos</vt:lpstr>
      <vt:lpstr>Aptos Display</vt:lpstr>
      <vt:lpstr>Arial</vt:lpstr>
      <vt:lpstr>Calibri</vt:lpstr>
      <vt:lpstr>Calibri Light</vt:lpstr>
      <vt:lpstr>Futura PT Book</vt:lpstr>
      <vt:lpstr>Futura PT Demi</vt:lpstr>
      <vt:lpstr>Impact</vt:lpstr>
      <vt:lpstr>Wingdings</vt:lpstr>
      <vt:lpstr>Wingdings 2</vt:lpstr>
      <vt:lpstr>Wingdings 3</vt:lpstr>
      <vt:lpstr>Office Theme</vt:lpstr>
      <vt:lpstr>Blue Diagonal</vt:lpstr>
      <vt:lpstr>1_Blue Diagonal</vt:lpstr>
      <vt:lpstr>2_Blue Diagonal</vt:lpstr>
      <vt:lpstr>Anderson MRT</vt:lpstr>
      <vt:lpstr>Custom Design</vt:lpstr>
      <vt:lpstr>1_Office Theme</vt:lpstr>
      <vt:lpstr>Lumbar Obliques</vt:lpstr>
      <vt:lpstr>PowerPoint Presentation</vt:lpstr>
      <vt:lpstr>Lumbar Vertebra Superior View</vt:lpstr>
      <vt:lpstr>Zygapophyseal Joints</vt:lpstr>
      <vt:lpstr>Evaluation Criteria: Oblique L-Spine</vt:lpstr>
      <vt:lpstr>Scottie Dog</vt:lpstr>
      <vt:lpstr>“Scottie Dog”</vt:lpstr>
      <vt:lpstr>AP Oblique Projection RPO and LPO</vt:lpstr>
      <vt:lpstr>PA Oblique Projection RAO and LAO</vt:lpstr>
      <vt:lpstr>Lumbar Obliques</vt:lpstr>
      <vt:lpstr>PowerPoint Presentation</vt:lpstr>
      <vt:lpstr>PowerPoint Presentation</vt:lpstr>
      <vt:lpstr>PowerPoint Presentation</vt:lpstr>
    </vt:vector>
  </TitlesOfParts>
  <Company>SAIT Polytechnic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Jennifer Burton</dc:creator>
  <cp:lastModifiedBy>Saroosh Naqvi | Anderson College | Head Office</cp:lastModifiedBy>
  <cp:revision>16</cp:revision>
  <cp:lastPrinted>2024-03-14T20:12:51Z</cp:lastPrinted>
  <dcterms:created xsi:type="dcterms:W3CDTF">2015-01-30T19:16:17Z</dcterms:created>
  <dcterms:modified xsi:type="dcterms:W3CDTF">2025-02-04T22:32:29Z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</Properties>
</file>