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notesMasterIdLst>
    <p:notesMasterId r:id="rId22"/>
  </p:notesMasterIdLst>
  <p:sldIdLst>
    <p:sldId id="256" r:id="rId5"/>
    <p:sldId id="266" r:id="rId6"/>
    <p:sldId id="437" r:id="rId7"/>
    <p:sldId id="290" r:id="rId8"/>
    <p:sldId id="440" r:id="rId9"/>
    <p:sldId id="441" r:id="rId10"/>
    <p:sldId id="429" r:id="rId11"/>
    <p:sldId id="439" r:id="rId12"/>
    <p:sldId id="442" r:id="rId13"/>
    <p:sldId id="443" r:id="rId14"/>
    <p:sldId id="444" r:id="rId15"/>
    <p:sldId id="445" r:id="rId16"/>
    <p:sldId id="446" r:id="rId17"/>
    <p:sldId id="447" r:id="rId18"/>
    <p:sldId id="448" r:id="rId19"/>
    <p:sldId id="449" r:id="rId20"/>
    <p:sldId id="436"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iora Pelunsky" initials="LP" lastIdx="14" clrIdx="0">
    <p:extLst>
      <p:ext uri="{19B8F6BF-5375-455C-9EA6-DF929625EA0E}">
        <p15:presenceInfo xmlns:p15="http://schemas.microsoft.com/office/powerpoint/2012/main" userId="S::liora.pelunsky@andersoncollege.com::5fadfa1f-1cd0-4e4c-b0b8-4068a1d0eaf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21D22"/>
    <a:srgbClr val="06446C"/>
    <a:srgbClr val="BBBBBB"/>
    <a:srgbClr val="7F7E7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8" d="100"/>
          <a:sy n="78" d="100"/>
        </p:scale>
        <p:origin x="878" y="43"/>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commentAuthors" Target="commentAuthor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notesMaster" Target="notesMasters/notesMaster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91363D2-56DF-4ED8-85EA-172B203A49F1}" type="datetimeFigureOut">
              <a:rPr lang="en-CA" smtClean="0"/>
              <a:t>2023-04-11</a:t>
            </a:fld>
            <a:endParaRPr lang="en-C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219E041-8A78-4B95-B0DE-C6721BE5017A}" type="slidenum">
              <a:rPr lang="en-CA" smtClean="0"/>
              <a:t>‹#›</a:t>
            </a:fld>
            <a:endParaRPr lang="en-CA"/>
          </a:p>
        </p:txBody>
      </p:sp>
    </p:spTree>
    <p:extLst>
      <p:ext uri="{BB962C8B-B14F-4D97-AF65-F5344CB8AC3E}">
        <p14:creationId xmlns:p14="http://schemas.microsoft.com/office/powerpoint/2010/main" val="26051444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EFBA58-8615-4778-8C15-2CC39331EBB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a:extLst>
              <a:ext uri="{FF2B5EF4-FFF2-40B4-BE49-F238E27FC236}">
                <a16:creationId xmlns:a16="http://schemas.microsoft.com/office/drawing/2014/main" id="{16EA20DE-CC3D-4BFE-B8ED-18457052EC7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a:extLst>
              <a:ext uri="{FF2B5EF4-FFF2-40B4-BE49-F238E27FC236}">
                <a16:creationId xmlns:a16="http://schemas.microsoft.com/office/drawing/2014/main" id="{40FCD4A0-76AA-4DEE-929F-F7354EB17F97}"/>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73CC0BB9-507D-4163-8377-BE12CACE0788}"/>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B5755A2E-B7E0-4824-B170-10DFDB96B004}"/>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475590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988C32-4994-4ECE-86AA-863284065853}"/>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FCD12ED3-139F-4720-B5EE-959E895ACA2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05090DC4-1B14-4D2D-95EB-766AD2BD1689}"/>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9FCB891A-3C5C-4ABD-AE35-689873E90C34}"/>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858C85D3-CD45-4F50-A5F3-747BA7BF3061}"/>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8" name="Picture 7">
            <a:extLst>
              <a:ext uri="{FF2B5EF4-FFF2-40B4-BE49-F238E27FC236}">
                <a16:creationId xmlns:a16="http://schemas.microsoft.com/office/drawing/2014/main" id="{A71419C9-03D9-4E74-ABFE-E6964B5B215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9" name="Picture 8">
            <a:extLst>
              <a:ext uri="{FF2B5EF4-FFF2-40B4-BE49-F238E27FC236}">
                <a16:creationId xmlns:a16="http://schemas.microsoft.com/office/drawing/2014/main" id="{85F2D566-7FD7-4207-82BF-A2AB058AB89F}"/>
              </a:ext>
            </a:extLst>
          </p:cNvPr>
          <p:cNvPicPr>
            <a:picLocks noChangeAspect="1"/>
          </p:cNvPicPr>
          <p:nvPr userDrawn="1"/>
        </p:nvPicPr>
        <p:blipFill>
          <a:blip r:embed="rId3"/>
          <a:stretch>
            <a:fillRect/>
          </a:stretch>
        </p:blipFill>
        <p:spPr>
          <a:xfrm rot="10800000">
            <a:off x="1" y="6581556"/>
            <a:ext cx="12192000" cy="345368"/>
          </a:xfrm>
          <a:prstGeom prst="rect">
            <a:avLst/>
          </a:prstGeom>
        </p:spPr>
      </p:pic>
      <p:pic>
        <p:nvPicPr>
          <p:cNvPr id="11" name="Picture 10" descr="Logo&#10;&#10;Description automatically generated">
            <a:extLst>
              <a:ext uri="{FF2B5EF4-FFF2-40B4-BE49-F238E27FC236}">
                <a16:creationId xmlns:a16="http://schemas.microsoft.com/office/drawing/2014/main" id="{126F394A-9424-B292-CB6D-537C1E7D4DF6}"/>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0706522" y="315828"/>
            <a:ext cx="1165246" cy="1165246"/>
          </a:xfrm>
          <a:prstGeom prst="rect">
            <a:avLst/>
          </a:prstGeom>
        </p:spPr>
      </p:pic>
    </p:spTree>
    <p:extLst>
      <p:ext uri="{BB962C8B-B14F-4D97-AF65-F5344CB8AC3E}">
        <p14:creationId xmlns:p14="http://schemas.microsoft.com/office/powerpoint/2010/main" val="37828865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E36DBC-228A-40DA-A5FB-CA3DC2F8FD0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a:extLst>
              <a:ext uri="{FF2B5EF4-FFF2-40B4-BE49-F238E27FC236}">
                <a16:creationId xmlns:a16="http://schemas.microsoft.com/office/drawing/2014/main" id="{33ACE32F-20E9-4142-BD19-D9988FD9080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BFA2CBA-D807-41FF-94DC-BCC70C37629D}"/>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B3B70821-46DF-4156-A606-E4EE00C64B2C}"/>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1BB10EC5-BCBC-494E-A2E6-F90290A5E113}"/>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1611841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B37332-D7EB-4ACC-AA1D-643B5AB39F7D}"/>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75606909-9C70-4F59-8FFE-435187918D0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a:extLst>
              <a:ext uri="{FF2B5EF4-FFF2-40B4-BE49-F238E27FC236}">
                <a16:creationId xmlns:a16="http://schemas.microsoft.com/office/drawing/2014/main" id="{EE19D8BF-05FE-4A4F-9735-981658D8EF9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a:extLst>
              <a:ext uri="{FF2B5EF4-FFF2-40B4-BE49-F238E27FC236}">
                <a16:creationId xmlns:a16="http://schemas.microsoft.com/office/drawing/2014/main" id="{06DC226E-E6FF-4775-8622-E41CF11BAAB1}"/>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6" name="Footer Placeholder 5">
            <a:extLst>
              <a:ext uri="{FF2B5EF4-FFF2-40B4-BE49-F238E27FC236}">
                <a16:creationId xmlns:a16="http://schemas.microsoft.com/office/drawing/2014/main" id="{21D602D3-5BAC-41A3-BF33-76ED74B96DA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BC851466-5DBB-4977-B349-C5143063CFA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75202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565EBC-547A-4AD0-A4CB-828B49EA69BA}"/>
              </a:ext>
            </a:extLst>
          </p:cNvPr>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a:extLst>
              <a:ext uri="{FF2B5EF4-FFF2-40B4-BE49-F238E27FC236}">
                <a16:creationId xmlns:a16="http://schemas.microsoft.com/office/drawing/2014/main" id="{A8159405-B565-4FD1-A3E9-BCD98AD17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C1D75EF-E0A1-4ED5-9F22-90F733E0835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a:extLst>
              <a:ext uri="{FF2B5EF4-FFF2-40B4-BE49-F238E27FC236}">
                <a16:creationId xmlns:a16="http://schemas.microsoft.com/office/drawing/2014/main" id="{0AC0323B-CADD-4A9B-9862-185B2622FEE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33F2B98-E7D3-485B-A1ED-A0C3626B088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a:extLst>
              <a:ext uri="{FF2B5EF4-FFF2-40B4-BE49-F238E27FC236}">
                <a16:creationId xmlns:a16="http://schemas.microsoft.com/office/drawing/2014/main" id="{207EAA90-5E4C-4636-A2D7-156B8221FDA1}"/>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8" name="Footer Placeholder 7">
            <a:extLst>
              <a:ext uri="{FF2B5EF4-FFF2-40B4-BE49-F238E27FC236}">
                <a16:creationId xmlns:a16="http://schemas.microsoft.com/office/drawing/2014/main" id="{A720643D-B284-45E0-A4F4-F1B7664AD7E1}"/>
              </a:ext>
            </a:extLst>
          </p:cNvPr>
          <p:cNvSpPr>
            <a:spLocks noGrp="1"/>
          </p:cNvSpPr>
          <p:nvPr>
            <p:ph type="ftr" sz="quarter" idx="11"/>
          </p:nvPr>
        </p:nvSpPr>
        <p:spPr/>
        <p:txBody>
          <a:bodyPr/>
          <a:lstStyle/>
          <a:p>
            <a:endParaRPr lang="en-CA"/>
          </a:p>
        </p:txBody>
      </p:sp>
      <p:sp>
        <p:nvSpPr>
          <p:cNvPr id="9" name="Slide Number Placeholder 8">
            <a:extLst>
              <a:ext uri="{FF2B5EF4-FFF2-40B4-BE49-F238E27FC236}">
                <a16:creationId xmlns:a16="http://schemas.microsoft.com/office/drawing/2014/main" id="{1A23C90D-FA13-455F-AF4B-A7428F8C4338}"/>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8452460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C0CF5C-3AC2-4263-A917-6D5DDBD137D7}"/>
              </a:ext>
            </a:extLst>
          </p:cNvPr>
          <p:cNvSpPr>
            <a:spLocks noGrp="1"/>
          </p:cNvSpPr>
          <p:nvPr>
            <p:ph type="title"/>
          </p:nvPr>
        </p:nvSpPr>
        <p:spPr/>
        <p:txBody>
          <a:bodyPr/>
          <a:lstStyle/>
          <a:p>
            <a:r>
              <a:rPr lang="en-US"/>
              <a:t>Click to edit Master title style</a:t>
            </a:r>
            <a:endParaRPr lang="en-CA"/>
          </a:p>
        </p:txBody>
      </p:sp>
      <p:sp>
        <p:nvSpPr>
          <p:cNvPr id="3" name="Date Placeholder 2">
            <a:extLst>
              <a:ext uri="{FF2B5EF4-FFF2-40B4-BE49-F238E27FC236}">
                <a16:creationId xmlns:a16="http://schemas.microsoft.com/office/drawing/2014/main" id="{C76B0640-2FDD-4A19-A70D-F6BB7FB13778}"/>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4" name="Footer Placeholder 3">
            <a:extLst>
              <a:ext uri="{FF2B5EF4-FFF2-40B4-BE49-F238E27FC236}">
                <a16:creationId xmlns:a16="http://schemas.microsoft.com/office/drawing/2014/main" id="{5522263A-8027-4053-85E8-2E45847A7091}"/>
              </a:ext>
            </a:extLst>
          </p:cNvPr>
          <p:cNvSpPr>
            <a:spLocks noGrp="1"/>
          </p:cNvSpPr>
          <p:nvPr>
            <p:ph type="ftr" sz="quarter" idx="11"/>
          </p:nvPr>
        </p:nvSpPr>
        <p:spPr/>
        <p:txBody>
          <a:bodyPr/>
          <a:lstStyle/>
          <a:p>
            <a:endParaRPr lang="en-CA"/>
          </a:p>
        </p:txBody>
      </p:sp>
      <p:sp>
        <p:nvSpPr>
          <p:cNvPr id="5" name="Slide Number Placeholder 4">
            <a:extLst>
              <a:ext uri="{FF2B5EF4-FFF2-40B4-BE49-F238E27FC236}">
                <a16:creationId xmlns:a16="http://schemas.microsoft.com/office/drawing/2014/main" id="{5054EE78-7E06-46FB-9754-FE4CA9BCC9E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597058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CC948C-7F5C-42B1-82A6-3BE1C5B3075F}"/>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3" name="Footer Placeholder 2">
            <a:extLst>
              <a:ext uri="{FF2B5EF4-FFF2-40B4-BE49-F238E27FC236}">
                <a16:creationId xmlns:a16="http://schemas.microsoft.com/office/drawing/2014/main" id="{AC831AFE-BCA5-4E84-93E4-995505497F03}"/>
              </a:ext>
            </a:extLst>
          </p:cNvPr>
          <p:cNvSpPr>
            <a:spLocks noGrp="1"/>
          </p:cNvSpPr>
          <p:nvPr>
            <p:ph type="ftr" sz="quarter" idx="11"/>
          </p:nvPr>
        </p:nvSpPr>
        <p:spPr/>
        <p:txBody>
          <a:bodyPr/>
          <a:lstStyle/>
          <a:p>
            <a:endParaRPr lang="en-CA"/>
          </a:p>
        </p:txBody>
      </p:sp>
      <p:sp>
        <p:nvSpPr>
          <p:cNvPr id="4" name="Slide Number Placeholder 3">
            <a:extLst>
              <a:ext uri="{FF2B5EF4-FFF2-40B4-BE49-F238E27FC236}">
                <a16:creationId xmlns:a16="http://schemas.microsoft.com/office/drawing/2014/main" id="{6776A2F5-CA59-4B0A-80AB-187C0C797729}"/>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5" name="Picture 4">
            <a:extLst>
              <a:ext uri="{FF2B5EF4-FFF2-40B4-BE49-F238E27FC236}">
                <a16:creationId xmlns:a16="http://schemas.microsoft.com/office/drawing/2014/main" id="{DFCE10EE-1490-4931-BE86-4E9F453DA50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6" name="Picture 5">
            <a:extLst>
              <a:ext uri="{FF2B5EF4-FFF2-40B4-BE49-F238E27FC236}">
                <a16:creationId xmlns:a16="http://schemas.microsoft.com/office/drawing/2014/main" id="{0973DE13-EB7F-41CC-A20A-DFFE3AF3ED2E}"/>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638971" y="293350"/>
            <a:ext cx="1216684" cy="1165246"/>
          </a:xfrm>
          <a:prstGeom prst="rect">
            <a:avLst/>
          </a:prstGeom>
        </p:spPr>
      </p:pic>
    </p:spTree>
    <p:extLst>
      <p:ext uri="{BB962C8B-B14F-4D97-AF65-F5344CB8AC3E}">
        <p14:creationId xmlns:p14="http://schemas.microsoft.com/office/powerpoint/2010/main" val="7218358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F248F0-AE79-4B7B-95B8-455B0112D2D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a:extLst>
              <a:ext uri="{FF2B5EF4-FFF2-40B4-BE49-F238E27FC236}">
                <a16:creationId xmlns:a16="http://schemas.microsoft.com/office/drawing/2014/main" id="{D4D8D3B7-836C-44AE-891A-9E383B031A0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a:extLst>
              <a:ext uri="{FF2B5EF4-FFF2-40B4-BE49-F238E27FC236}">
                <a16:creationId xmlns:a16="http://schemas.microsoft.com/office/drawing/2014/main" id="{1B4CE51F-E1BE-4EC9-A91F-9C539251E02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D2D3F0-B554-4857-B9B5-91B63B5E29B8}"/>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6" name="Footer Placeholder 5">
            <a:extLst>
              <a:ext uri="{FF2B5EF4-FFF2-40B4-BE49-F238E27FC236}">
                <a16:creationId xmlns:a16="http://schemas.microsoft.com/office/drawing/2014/main" id="{F776567F-023C-42D5-8BC9-C66B42EEC86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DD425A6D-EB01-473F-A905-59BE90C40C9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7275638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9083CE-CA83-4383-83B2-8D1955149B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a:extLst>
              <a:ext uri="{FF2B5EF4-FFF2-40B4-BE49-F238E27FC236}">
                <a16:creationId xmlns:a16="http://schemas.microsoft.com/office/drawing/2014/main" id="{1A89CA62-3604-4E14-A905-C2FDFF485F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a:extLst>
              <a:ext uri="{FF2B5EF4-FFF2-40B4-BE49-F238E27FC236}">
                <a16:creationId xmlns:a16="http://schemas.microsoft.com/office/drawing/2014/main" id="{55862C09-497F-4176-A84F-03B98449AE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8A3E289-3639-4022-A554-A2A2E011F154}"/>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6" name="Footer Placeholder 5">
            <a:extLst>
              <a:ext uri="{FF2B5EF4-FFF2-40B4-BE49-F238E27FC236}">
                <a16:creationId xmlns:a16="http://schemas.microsoft.com/office/drawing/2014/main" id="{E37BA5F0-68C2-4550-901C-3E9CD6A376E9}"/>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2A66BCC1-42AE-461A-96CC-B8FF6AA34A1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4350126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EA450-B355-423B-AE33-2B3832E75B05}"/>
              </a:ext>
            </a:extLst>
          </p:cNvPr>
          <p:cNvSpPr>
            <a:spLocks noGrp="1"/>
          </p:cNvSpPr>
          <p:nvPr>
            <p:ph type="title"/>
          </p:nvPr>
        </p:nvSpPr>
        <p:spPr/>
        <p:txBody>
          <a:bodyPr/>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DDE895DF-3807-49C8-A6B0-53A07D8A2C3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87EB090D-1B32-4244-B681-36ECB9454737}"/>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5198268F-7E7E-47C5-9792-5BEED409E0A7}"/>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5AA6C0E0-4ABA-4573-BCBD-24C3D7165249}"/>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5170188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2D6335A-068F-4558-9075-37F53A91C15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832D4361-1D84-433C-864D-0403D1991EC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5298EBE8-BE56-4203-83EC-6794D0FF69C2}"/>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64F83DD6-7A3B-4D98-B95D-7C750828A143}"/>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34D29B6D-F753-452D-9D7F-15867DF0A20A}"/>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8241407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72D3760-0F99-410C-94D4-C360606EE47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a:extLst>
              <a:ext uri="{FF2B5EF4-FFF2-40B4-BE49-F238E27FC236}">
                <a16:creationId xmlns:a16="http://schemas.microsoft.com/office/drawing/2014/main" id="{25333BC6-9217-4320-BC1D-342900FE6AF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4F8C6664-B7CF-4B7A-8930-1099745E882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941AA91B-8DFC-4F01-8DE2-B11B3EE4E6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a:extLst>
              <a:ext uri="{FF2B5EF4-FFF2-40B4-BE49-F238E27FC236}">
                <a16:creationId xmlns:a16="http://schemas.microsoft.com/office/drawing/2014/main" id="{E7CE81F7-069D-46F6-946C-E922C9737A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9AB439-DE0E-4579-95AC-E350C482DFC4}" type="slidenum">
              <a:rPr lang="en-CA" smtClean="0"/>
              <a:pPr/>
              <a:t>‹#›</a:t>
            </a:fld>
            <a:endParaRPr lang="en-CA"/>
          </a:p>
        </p:txBody>
      </p:sp>
    </p:spTree>
    <p:extLst>
      <p:ext uri="{BB962C8B-B14F-4D97-AF65-F5344CB8AC3E}">
        <p14:creationId xmlns:p14="http://schemas.microsoft.com/office/powerpoint/2010/main" val="88858545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hyperlink" Target="http://www.flickr.com/photos/csc1950/5264140934/" TargetMode="External"/></Relationships>
</file>

<file path=ppt/slides/_rels/slide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F0ED0CAB-5273-423F-A29D-7827CF7943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TextBox 5">
            <a:extLst>
              <a:ext uri="{FF2B5EF4-FFF2-40B4-BE49-F238E27FC236}">
                <a16:creationId xmlns:a16="http://schemas.microsoft.com/office/drawing/2014/main" id="{B6B0FF35-15E1-491E-9CC6-4079E0FE3884}"/>
              </a:ext>
            </a:extLst>
          </p:cNvPr>
          <p:cNvSpPr txBox="1"/>
          <p:nvPr/>
        </p:nvSpPr>
        <p:spPr>
          <a:xfrm>
            <a:off x="4029072" y="4110609"/>
            <a:ext cx="7956659" cy="707886"/>
          </a:xfrm>
          <a:prstGeom prst="rect">
            <a:avLst/>
          </a:prstGeom>
          <a:noFill/>
        </p:spPr>
        <p:txBody>
          <a:bodyPr wrap="square" rtlCol="0">
            <a:spAutoFit/>
          </a:bodyPr>
          <a:lstStyle>
            <a:defPPr>
              <a:defRPr lang="en-US"/>
            </a:defPPr>
            <a:lvl1pPr>
              <a:defRPr sz="4000" b="1">
                <a:solidFill>
                  <a:srgbClr val="A21D22"/>
                </a:solidFill>
                <a:latin typeface="Futura PT" panose="020B0602020204020303" pitchFamily="34" charset="0"/>
              </a:defRPr>
            </a:lvl1pPr>
          </a:lstStyle>
          <a:p>
            <a:r>
              <a:rPr lang="en-CA" b="0" dirty="0">
                <a:solidFill>
                  <a:schemeClr val="bg1"/>
                </a:solidFill>
                <a:latin typeface="Futura PT Demi" panose="020B0702020204020303" pitchFamily="34" charset="0"/>
              </a:rPr>
              <a:t>Type of Lasers Used in Esthetics </a:t>
            </a:r>
          </a:p>
        </p:txBody>
      </p:sp>
      <p:pic>
        <p:nvPicPr>
          <p:cNvPr id="3" name="Picture 2" descr="Logo&#10;&#10;Description automatically generated">
            <a:extLst>
              <a:ext uri="{FF2B5EF4-FFF2-40B4-BE49-F238E27FC236}">
                <a16:creationId xmlns:a16="http://schemas.microsoft.com/office/drawing/2014/main" id="{92FC7D46-8A1C-E901-0770-7EFD32AE0FD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45011" y="187202"/>
            <a:ext cx="1791136" cy="1791136"/>
          </a:xfrm>
          <a:prstGeom prst="rect">
            <a:avLst/>
          </a:prstGeom>
        </p:spPr>
      </p:pic>
    </p:spTree>
    <p:extLst>
      <p:ext uri="{BB962C8B-B14F-4D97-AF65-F5344CB8AC3E}">
        <p14:creationId xmlns:p14="http://schemas.microsoft.com/office/powerpoint/2010/main" val="25221355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2B9DE2B-31FD-3D0F-0693-BC5970FFFBFC}"/>
              </a:ext>
            </a:extLst>
          </p:cNvPr>
          <p:cNvSpPr txBox="1"/>
          <p:nvPr/>
        </p:nvSpPr>
        <p:spPr>
          <a:xfrm>
            <a:off x="1017149" y="585974"/>
            <a:ext cx="9449812" cy="7017306"/>
          </a:xfrm>
          <a:prstGeom prst="rect">
            <a:avLst/>
          </a:prstGeom>
          <a:noFill/>
        </p:spPr>
        <p:txBody>
          <a:bodyPr wrap="square" rtlCol="0">
            <a:spAutoFit/>
          </a:bodyPr>
          <a:lstStyle/>
          <a:p>
            <a:r>
              <a:rPr lang="en-US" dirty="0"/>
              <a:t>There are many Lasers In the Industry </a:t>
            </a:r>
          </a:p>
          <a:p>
            <a:endParaRPr lang="en-US" dirty="0"/>
          </a:p>
          <a:p>
            <a:r>
              <a:rPr lang="en-US" dirty="0"/>
              <a:t>Medical Estheticians work with the following </a:t>
            </a:r>
          </a:p>
          <a:p>
            <a:endParaRPr lang="en-US" dirty="0"/>
          </a:p>
          <a:p>
            <a:pPr marL="285750" indent="-285750">
              <a:buFont typeface="Arial" panose="020B0604020202020204" pitchFamily="34" charset="0"/>
              <a:buChar char="•"/>
            </a:pPr>
            <a:r>
              <a:rPr lang="en-US" dirty="0"/>
              <a:t>Hair removal</a:t>
            </a:r>
          </a:p>
          <a:p>
            <a:pPr marL="285750" indent="-285750">
              <a:buFont typeface="Arial" panose="020B0604020202020204" pitchFamily="34" charset="0"/>
              <a:buChar char="•"/>
            </a:pPr>
            <a:r>
              <a:rPr lang="en-US" dirty="0"/>
              <a:t>Skin Resurface</a:t>
            </a:r>
          </a:p>
          <a:p>
            <a:pPr marL="285750" indent="-285750">
              <a:buFont typeface="Arial" panose="020B0604020202020204" pitchFamily="34" charset="0"/>
              <a:buChar char="•"/>
            </a:pPr>
            <a:r>
              <a:rPr lang="en-US" dirty="0"/>
              <a:t>Varicose veins (under doctor's license and supervision)</a:t>
            </a:r>
          </a:p>
          <a:p>
            <a:pPr marL="285750" indent="-285750">
              <a:buFont typeface="Arial" panose="020B0604020202020204" pitchFamily="34" charset="0"/>
              <a:buChar char="•"/>
            </a:pPr>
            <a:r>
              <a:rPr lang="en-US" dirty="0"/>
              <a:t> Nail Fungus</a:t>
            </a:r>
          </a:p>
          <a:p>
            <a:pPr marL="285750" indent="-285750">
              <a:buFont typeface="Arial" panose="020B0604020202020204" pitchFamily="34" charset="0"/>
              <a:buChar char="•"/>
            </a:pPr>
            <a:r>
              <a:rPr lang="en-US" dirty="0"/>
              <a:t>Tattoo Removal </a:t>
            </a:r>
          </a:p>
          <a:p>
            <a:pPr marL="285750" indent="-285750">
              <a:buFont typeface="Arial" panose="020B0604020202020204" pitchFamily="34" charset="0"/>
              <a:buChar char="•"/>
            </a:pPr>
            <a:r>
              <a:rPr lang="en-US" dirty="0"/>
              <a:t>Skin Tightening </a:t>
            </a:r>
          </a:p>
          <a:p>
            <a:pPr marL="285750" indent="-285750">
              <a:buFont typeface="Arial" panose="020B0604020202020204" pitchFamily="34" charset="0"/>
              <a:buChar char="•"/>
            </a:pPr>
            <a:r>
              <a:rPr lang="en-US" dirty="0"/>
              <a:t>Fat Reduction, cellulite reduction </a:t>
            </a:r>
          </a:p>
          <a:p>
            <a:pPr marL="285750" indent="-285750">
              <a:buFont typeface="Arial" panose="020B0604020202020204" pitchFamily="34" charset="0"/>
              <a:buChar char="•"/>
            </a:pPr>
            <a:r>
              <a:rPr lang="en-US" dirty="0"/>
              <a:t>Collagen and tightening procedures</a:t>
            </a:r>
          </a:p>
          <a:p>
            <a:pPr marL="285750" indent="-285750">
              <a:buFont typeface="Arial" panose="020B0604020202020204" pitchFamily="34" charset="0"/>
              <a:buChar char="•"/>
            </a:pPr>
            <a:endParaRPr lang="en-US" dirty="0"/>
          </a:p>
          <a:p>
            <a:r>
              <a:rPr lang="en-US" dirty="0"/>
              <a:t>Other non Laser</a:t>
            </a:r>
          </a:p>
          <a:p>
            <a:endParaRPr lang="en-US" dirty="0"/>
          </a:p>
          <a:p>
            <a:pPr marL="285750" indent="-285750">
              <a:buFont typeface="Arial" panose="020B0604020202020204" pitchFamily="34" charset="0"/>
              <a:buChar char="•"/>
            </a:pPr>
            <a:r>
              <a:rPr lang="en-US" dirty="0"/>
              <a:t>RF</a:t>
            </a:r>
          </a:p>
          <a:p>
            <a:pPr marL="285750" indent="-285750">
              <a:buFont typeface="Arial" panose="020B0604020202020204" pitchFamily="34" charset="0"/>
              <a:buChar char="•"/>
            </a:pPr>
            <a:r>
              <a:rPr lang="en-US" dirty="0"/>
              <a:t>IPL</a:t>
            </a:r>
          </a:p>
          <a:p>
            <a:pPr marL="285750" indent="-285750">
              <a:buFont typeface="Arial" panose="020B0604020202020204" pitchFamily="34" charset="0"/>
              <a:buChar char="•"/>
            </a:pPr>
            <a:r>
              <a:rPr lang="en-US" dirty="0"/>
              <a:t>LED</a:t>
            </a:r>
          </a:p>
          <a:p>
            <a:pPr marL="285750" indent="-285750">
              <a:buFont typeface="Arial" panose="020B0604020202020204" pitchFamily="34" charset="0"/>
              <a:buChar char="•"/>
            </a:pPr>
            <a:r>
              <a:rPr lang="en-US" dirty="0"/>
              <a:t>Photodynamic Therapies</a:t>
            </a:r>
          </a:p>
          <a:p>
            <a:pPr marL="285750" indent="-285750">
              <a:buFont typeface="Arial" panose="020B0604020202020204" pitchFamily="34" charset="0"/>
              <a:buChar char="•"/>
            </a:pPr>
            <a:r>
              <a:rPr lang="en-US" dirty="0"/>
              <a:t>And many more </a:t>
            </a:r>
          </a:p>
          <a:p>
            <a:endParaRPr lang="en-US" dirty="0"/>
          </a:p>
          <a:p>
            <a:endParaRPr lang="en-US" dirty="0"/>
          </a:p>
          <a:p>
            <a:endParaRPr lang="en-US" dirty="0"/>
          </a:p>
          <a:p>
            <a:pPr marL="285750" indent="-285750">
              <a:buFont typeface="Arial" panose="020B0604020202020204" pitchFamily="34" charset="0"/>
              <a:buChar char="•"/>
            </a:pPr>
            <a:endParaRPr lang="en-US" dirty="0"/>
          </a:p>
          <a:p>
            <a:r>
              <a:rPr lang="en-US" dirty="0"/>
              <a:t>  </a:t>
            </a:r>
          </a:p>
        </p:txBody>
      </p:sp>
    </p:spTree>
    <p:extLst>
      <p:ext uri="{BB962C8B-B14F-4D97-AF65-F5344CB8AC3E}">
        <p14:creationId xmlns:p14="http://schemas.microsoft.com/office/powerpoint/2010/main" val="34587992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9F566B9-325E-109E-81F6-D5D1886E3B55}"/>
              </a:ext>
            </a:extLst>
          </p:cNvPr>
          <p:cNvPicPr>
            <a:picLocks noChangeAspect="1"/>
          </p:cNvPicPr>
          <p:nvPr/>
        </p:nvPicPr>
        <p:blipFill>
          <a:blip r:embed="rId2"/>
          <a:stretch>
            <a:fillRect/>
          </a:stretch>
        </p:blipFill>
        <p:spPr>
          <a:xfrm>
            <a:off x="817960" y="1261458"/>
            <a:ext cx="9764458" cy="5031078"/>
          </a:xfrm>
          <a:prstGeom prst="rect">
            <a:avLst/>
          </a:prstGeom>
        </p:spPr>
      </p:pic>
    </p:spTree>
    <p:extLst>
      <p:ext uri="{BB962C8B-B14F-4D97-AF65-F5344CB8AC3E}">
        <p14:creationId xmlns:p14="http://schemas.microsoft.com/office/powerpoint/2010/main" val="23297435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Content Placeholder 8">
            <a:extLst>
              <a:ext uri="{FF2B5EF4-FFF2-40B4-BE49-F238E27FC236}">
                <a16:creationId xmlns:a16="http://schemas.microsoft.com/office/drawing/2014/main" id="{3CA2A1C0-CAF8-7AB1-8D02-5DA656318F98}"/>
              </a:ext>
            </a:extLst>
          </p:cNvPr>
          <p:cNvPicPr>
            <a:picLocks noGrp="1" noChangeAspect="1"/>
          </p:cNvPicPr>
          <p:nvPr>
            <p:ph idx="1"/>
          </p:nvPr>
        </p:nvPicPr>
        <p:blipFill>
          <a:blip r:embed="rId2"/>
          <a:stretch>
            <a:fillRect/>
          </a:stretch>
        </p:blipFill>
        <p:spPr>
          <a:xfrm>
            <a:off x="678425" y="562815"/>
            <a:ext cx="8340757" cy="1018450"/>
          </a:xfrm>
        </p:spPr>
      </p:pic>
      <p:pic>
        <p:nvPicPr>
          <p:cNvPr id="11" name="Picture 10">
            <a:extLst>
              <a:ext uri="{FF2B5EF4-FFF2-40B4-BE49-F238E27FC236}">
                <a16:creationId xmlns:a16="http://schemas.microsoft.com/office/drawing/2014/main" id="{5574D2B1-7AF1-3A8F-2DA2-418F826E1D2B}"/>
              </a:ext>
            </a:extLst>
          </p:cNvPr>
          <p:cNvPicPr>
            <a:picLocks noChangeAspect="1"/>
          </p:cNvPicPr>
          <p:nvPr/>
        </p:nvPicPr>
        <p:blipFill>
          <a:blip r:embed="rId3"/>
          <a:stretch>
            <a:fillRect/>
          </a:stretch>
        </p:blipFill>
        <p:spPr>
          <a:xfrm>
            <a:off x="590321" y="1738619"/>
            <a:ext cx="10211260" cy="2353345"/>
          </a:xfrm>
          <a:prstGeom prst="rect">
            <a:avLst/>
          </a:prstGeom>
        </p:spPr>
      </p:pic>
      <p:pic>
        <p:nvPicPr>
          <p:cNvPr id="13" name="Picture 12">
            <a:extLst>
              <a:ext uri="{FF2B5EF4-FFF2-40B4-BE49-F238E27FC236}">
                <a16:creationId xmlns:a16="http://schemas.microsoft.com/office/drawing/2014/main" id="{1F8520CD-1139-7C7B-F30B-0733F1A24702}"/>
              </a:ext>
            </a:extLst>
          </p:cNvPr>
          <p:cNvPicPr>
            <a:picLocks noChangeAspect="1"/>
          </p:cNvPicPr>
          <p:nvPr/>
        </p:nvPicPr>
        <p:blipFill>
          <a:blip r:embed="rId4"/>
          <a:stretch>
            <a:fillRect/>
          </a:stretch>
        </p:blipFill>
        <p:spPr>
          <a:xfrm>
            <a:off x="874342" y="3942708"/>
            <a:ext cx="8808138" cy="2537488"/>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E764A237-3834-6D05-5198-527EB5F04772}"/>
              </a:ext>
            </a:extLst>
          </p:cNvPr>
          <p:cNvPicPr>
            <a:picLocks noGrp="1" noChangeAspect="1"/>
          </p:cNvPicPr>
          <p:nvPr>
            <p:ph idx="1"/>
          </p:nvPr>
        </p:nvPicPr>
        <p:blipFill>
          <a:blip r:embed="rId2"/>
          <a:stretch>
            <a:fillRect/>
          </a:stretch>
        </p:blipFill>
        <p:spPr>
          <a:xfrm>
            <a:off x="485935" y="945424"/>
            <a:ext cx="8385269" cy="2483576"/>
          </a:xfrm>
        </p:spPr>
      </p:pic>
      <p:pic>
        <p:nvPicPr>
          <p:cNvPr id="7" name="Picture 6" descr="Logo&#10;&#10;Description automatically generated">
            <a:extLst>
              <a:ext uri="{FF2B5EF4-FFF2-40B4-BE49-F238E27FC236}">
                <a16:creationId xmlns:a16="http://schemas.microsoft.com/office/drawing/2014/main" id="{3ECF2809-F0A0-CCEE-B236-25973F3D912A}"/>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6518787" y="3234391"/>
            <a:ext cx="4505084" cy="3063457"/>
          </a:xfrm>
          <a:prstGeom prst="rect">
            <a:avLst/>
          </a:prstGeom>
        </p:spPr>
      </p:pic>
    </p:spTree>
    <p:extLst>
      <p:ext uri="{BB962C8B-B14F-4D97-AF65-F5344CB8AC3E}">
        <p14:creationId xmlns:p14="http://schemas.microsoft.com/office/powerpoint/2010/main" val="13181672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61A024A6-7105-FA0C-D831-A22ABFB9E4F6}"/>
              </a:ext>
            </a:extLst>
          </p:cNvPr>
          <p:cNvPicPr>
            <a:picLocks noGrp="1" noChangeAspect="1"/>
          </p:cNvPicPr>
          <p:nvPr>
            <p:ph idx="1"/>
          </p:nvPr>
        </p:nvPicPr>
        <p:blipFill>
          <a:blip r:embed="rId2"/>
          <a:stretch>
            <a:fillRect/>
          </a:stretch>
        </p:blipFill>
        <p:spPr>
          <a:xfrm>
            <a:off x="1013298" y="2010255"/>
            <a:ext cx="10515600" cy="2133822"/>
          </a:xfrm>
        </p:spPr>
      </p:pic>
    </p:spTree>
    <p:extLst>
      <p:ext uri="{BB962C8B-B14F-4D97-AF65-F5344CB8AC3E}">
        <p14:creationId xmlns:p14="http://schemas.microsoft.com/office/powerpoint/2010/main" val="26256025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E1113FD-E728-46F3-F407-7040538D72D6}"/>
              </a:ext>
            </a:extLst>
          </p:cNvPr>
          <p:cNvSpPr txBox="1"/>
          <p:nvPr/>
        </p:nvSpPr>
        <p:spPr>
          <a:xfrm>
            <a:off x="555946" y="2033081"/>
            <a:ext cx="9844391" cy="2862322"/>
          </a:xfrm>
          <a:prstGeom prst="rect">
            <a:avLst/>
          </a:prstGeom>
          <a:noFill/>
        </p:spPr>
        <p:txBody>
          <a:bodyPr wrap="square">
            <a:spAutoFit/>
          </a:bodyPr>
          <a:lstStyle/>
          <a:p>
            <a:pPr algn="l"/>
            <a:r>
              <a:rPr lang="en-US" b="0" i="0" dirty="0">
                <a:solidFill>
                  <a:srgbClr val="333333"/>
                </a:solidFill>
                <a:effectLst/>
              </a:rPr>
              <a:t>Laser classification is based upon the laser's capability to injure personnel and falls under seven general categories: 1, 1M, 2, 2M, 3R, 3B and 4.</a:t>
            </a:r>
          </a:p>
          <a:p>
            <a:pPr algn="l"/>
            <a:r>
              <a:rPr lang="en-US" b="0" i="0" dirty="0">
                <a:solidFill>
                  <a:srgbClr val="333333"/>
                </a:solidFill>
                <a:effectLst/>
              </a:rPr>
              <a:t> As mentioned before, lasers used for hair removal are mainly classified as Class 3B or Class 4.</a:t>
            </a:r>
          </a:p>
          <a:p>
            <a:pPr algn="l"/>
            <a:r>
              <a:rPr lang="en-US" b="1" dirty="0">
                <a:solidFill>
                  <a:srgbClr val="FF0000"/>
                </a:solidFill>
              </a:rPr>
              <a:t>Class 3B hair removal devices are medium-powered lasers that can emit sufficient infrared radiation to be hazardous to unprotected eyes, both by direct or reflected viewing. Skin will not be injured by unfocused or unmagnified Class 3B laser beams.</a:t>
            </a:r>
          </a:p>
          <a:p>
            <a:pPr algn="l"/>
            <a:r>
              <a:rPr lang="en-US" b="1" dirty="0">
                <a:solidFill>
                  <a:srgbClr val="FF0000"/>
                </a:solidFill>
              </a:rPr>
              <a:t>Class 4 hair removal devices are high-powered lasers that emit sufficient infrared radiation to be hazardous to unprotected eyes, both by direct or reflected viewing. In some cases, diffusely reflected beams off matt surfaces can also be hazardous to the eyes. Skin can be injured by the direct beam and fires can be started if flammable or combustible materials in the immediate area are exposed.</a:t>
            </a:r>
          </a:p>
        </p:txBody>
      </p:sp>
    </p:spTree>
    <p:extLst>
      <p:ext uri="{BB962C8B-B14F-4D97-AF65-F5344CB8AC3E}">
        <p14:creationId xmlns:p14="http://schemas.microsoft.com/office/powerpoint/2010/main" val="27157072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Content Placeholder 7">
            <a:extLst>
              <a:ext uri="{FF2B5EF4-FFF2-40B4-BE49-F238E27FC236}">
                <a16:creationId xmlns:a16="http://schemas.microsoft.com/office/drawing/2014/main" id="{FFC2E1AB-ADD1-6268-0146-B5BD51BADF24}"/>
              </a:ext>
            </a:extLst>
          </p:cNvPr>
          <p:cNvPicPr>
            <a:picLocks noGrp="1" noChangeAspect="1"/>
          </p:cNvPicPr>
          <p:nvPr>
            <p:ph idx="1"/>
          </p:nvPr>
        </p:nvPicPr>
        <p:blipFill>
          <a:blip r:embed="rId2"/>
          <a:stretch>
            <a:fillRect/>
          </a:stretch>
        </p:blipFill>
        <p:spPr>
          <a:xfrm>
            <a:off x="1380760" y="2314237"/>
            <a:ext cx="7709376" cy="3387210"/>
          </a:xfrm>
        </p:spPr>
      </p:pic>
      <p:pic>
        <p:nvPicPr>
          <p:cNvPr id="6" name="Picture 5">
            <a:extLst>
              <a:ext uri="{FF2B5EF4-FFF2-40B4-BE49-F238E27FC236}">
                <a16:creationId xmlns:a16="http://schemas.microsoft.com/office/drawing/2014/main" id="{3667A057-420A-78D3-4E63-ACEF52FE5C57}"/>
              </a:ext>
            </a:extLst>
          </p:cNvPr>
          <p:cNvPicPr>
            <a:picLocks noChangeAspect="1"/>
          </p:cNvPicPr>
          <p:nvPr/>
        </p:nvPicPr>
        <p:blipFill>
          <a:blip r:embed="rId3"/>
          <a:stretch>
            <a:fillRect/>
          </a:stretch>
        </p:blipFill>
        <p:spPr>
          <a:xfrm>
            <a:off x="1380760" y="1958339"/>
            <a:ext cx="2202119" cy="355898"/>
          </a:xfrm>
          <a:prstGeom prst="rect">
            <a:avLst/>
          </a:prstGeom>
        </p:spPr>
      </p:pic>
    </p:spTree>
    <p:extLst>
      <p:ext uri="{BB962C8B-B14F-4D97-AF65-F5344CB8AC3E}">
        <p14:creationId xmlns:p14="http://schemas.microsoft.com/office/powerpoint/2010/main" val="8385282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a:extLst>
              <a:ext uri="{FF2B5EF4-FFF2-40B4-BE49-F238E27FC236}">
                <a16:creationId xmlns:a16="http://schemas.microsoft.com/office/drawing/2014/main" id="{84D4DF76-4781-4ABA-CADE-9B18AF39BF68}"/>
              </a:ext>
            </a:extLst>
          </p:cNvPr>
          <p:cNvPicPr>
            <a:picLocks noGrp="1" noChangeAspect="1"/>
          </p:cNvPicPr>
          <p:nvPr>
            <p:ph idx="1"/>
          </p:nvPr>
        </p:nvPicPr>
        <p:blipFill>
          <a:blip r:embed="rId2"/>
          <a:stretch>
            <a:fillRect/>
          </a:stretch>
        </p:blipFill>
        <p:spPr>
          <a:xfrm>
            <a:off x="556778" y="2454686"/>
            <a:ext cx="8348524" cy="3819553"/>
          </a:xfrm>
        </p:spPr>
      </p:pic>
      <p:pic>
        <p:nvPicPr>
          <p:cNvPr id="5" name="Picture 4">
            <a:extLst>
              <a:ext uri="{FF2B5EF4-FFF2-40B4-BE49-F238E27FC236}">
                <a16:creationId xmlns:a16="http://schemas.microsoft.com/office/drawing/2014/main" id="{B2FE711E-FB63-9D80-737D-8169DF3B5D89}"/>
              </a:ext>
            </a:extLst>
          </p:cNvPr>
          <p:cNvPicPr>
            <a:picLocks noChangeAspect="1"/>
          </p:cNvPicPr>
          <p:nvPr/>
        </p:nvPicPr>
        <p:blipFill>
          <a:blip r:embed="rId3"/>
          <a:stretch>
            <a:fillRect/>
          </a:stretch>
        </p:blipFill>
        <p:spPr>
          <a:xfrm>
            <a:off x="830342" y="2083215"/>
            <a:ext cx="7615568" cy="466566"/>
          </a:xfrm>
          <a:prstGeom prst="rect">
            <a:avLst/>
          </a:prstGeom>
        </p:spPr>
      </p:pic>
    </p:spTree>
    <p:extLst>
      <p:ext uri="{BB962C8B-B14F-4D97-AF65-F5344CB8AC3E}">
        <p14:creationId xmlns:p14="http://schemas.microsoft.com/office/powerpoint/2010/main" val="26846520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9DA32FD-1141-2FBD-1C96-67740350712F}"/>
              </a:ext>
            </a:extLst>
          </p:cNvPr>
          <p:cNvPicPr>
            <a:picLocks noGrp="1" noChangeAspect="1"/>
          </p:cNvPicPr>
          <p:nvPr>
            <p:ph idx="1"/>
          </p:nvPr>
        </p:nvPicPr>
        <p:blipFill>
          <a:blip r:embed="rId2"/>
          <a:stretch>
            <a:fillRect/>
          </a:stretch>
        </p:blipFill>
        <p:spPr>
          <a:xfrm>
            <a:off x="1150375" y="1895662"/>
            <a:ext cx="6898635" cy="4036541"/>
          </a:xfrm>
        </p:spPr>
      </p:pic>
    </p:spTree>
    <p:extLst>
      <p:ext uri="{BB962C8B-B14F-4D97-AF65-F5344CB8AC3E}">
        <p14:creationId xmlns:p14="http://schemas.microsoft.com/office/powerpoint/2010/main" val="299387233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5666B01A-E46F-3D60-8734-A8186251E12D}"/>
              </a:ext>
            </a:extLst>
          </p:cNvPr>
          <p:cNvPicPr>
            <a:picLocks noGrp="1" noChangeAspect="1"/>
          </p:cNvPicPr>
          <p:nvPr>
            <p:ph idx="1"/>
          </p:nvPr>
        </p:nvPicPr>
        <p:blipFill>
          <a:blip r:embed="rId2"/>
          <a:stretch>
            <a:fillRect/>
          </a:stretch>
        </p:blipFill>
        <p:spPr>
          <a:xfrm>
            <a:off x="623041" y="2458769"/>
            <a:ext cx="10515600" cy="2989656"/>
          </a:xfrm>
        </p:spPr>
      </p:pic>
    </p:spTree>
    <p:extLst>
      <p:ext uri="{BB962C8B-B14F-4D97-AF65-F5344CB8AC3E}">
        <p14:creationId xmlns:p14="http://schemas.microsoft.com/office/powerpoint/2010/main" val="352682406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2C8F1B76-0836-61C5-7C51-C6AC7792A161}"/>
              </a:ext>
            </a:extLst>
          </p:cNvPr>
          <p:cNvPicPr>
            <a:picLocks noGrp="1" noChangeAspect="1"/>
          </p:cNvPicPr>
          <p:nvPr>
            <p:ph idx="1"/>
          </p:nvPr>
        </p:nvPicPr>
        <p:blipFill>
          <a:blip r:embed="rId2"/>
          <a:stretch>
            <a:fillRect/>
          </a:stretch>
        </p:blipFill>
        <p:spPr>
          <a:xfrm>
            <a:off x="835741" y="1868628"/>
            <a:ext cx="9057930" cy="3973724"/>
          </a:xfrm>
        </p:spPr>
      </p:pic>
    </p:spTree>
    <p:extLst>
      <p:ext uri="{BB962C8B-B14F-4D97-AF65-F5344CB8AC3E}">
        <p14:creationId xmlns:p14="http://schemas.microsoft.com/office/powerpoint/2010/main" val="8047445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F787B557-1492-2CFD-8B17-B5A7EF5721CB}"/>
              </a:ext>
            </a:extLst>
          </p:cNvPr>
          <p:cNvPicPr>
            <a:picLocks noGrp="1" noChangeAspect="1"/>
          </p:cNvPicPr>
          <p:nvPr>
            <p:ph idx="1"/>
          </p:nvPr>
        </p:nvPicPr>
        <p:blipFill>
          <a:blip r:embed="rId2"/>
          <a:stretch>
            <a:fillRect/>
          </a:stretch>
        </p:blipFill>
        <p:spPr>
          <a:xfrm>
            <a:off x="1453888" y="2094272"/>
            <a:ext cx="7985030" cy="3866382"/>
          </a:xfrm>
        </p:spPr>
      </p:pic>
    </p:spTree>
    <p:extLst>
      <p:ext uri="{BB962C8B-B14F-4D97-AF65-F5344CB8AC3E}">
        <p14:creationId xmlns:p14="http://schemas.microsoft.com/office/powerpoint/2010/main" val="426227991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6324B518-7868-3144-60AF-0890CDC186C4}"/>
              </a:ext>
            </a:extLst>
          </p:cNvPr>
          <p:cNvPicPr>
            <a:picLocks noGrp="1" noChangeAspect="1"/>
          </p:cNvPicPr>
          <p:nvPr>
            <p:ph idx="1"/>
          </p:nvPr>
        </p:nvPicPr>
        <p:blipFill>
          <a:blip r:embed="rId2"/>
          <a:stretch>
            <a:fillRect/>
          </a:stretch>
        </p:blipFill>
        <p:spPr>
          <a:xfrm>
            <a:off x="1130708" y="2643485"/>
            <a:ext cx="9193423" cy="2850087"/>
          </a:xfrm>
        </p:spPr>
      </p:pic>
    </p:spTree>
    <p:extLst>
      <p:ext uri="{BB962C8B-B14F-4D97-AF65-F5344CB8AC3E}">
        <p14:creationId xmlns:p14="http://schemas.microsoft.com/office/powerpoint/2010/main" val="223114659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33B1A55B-A6AB-D673-4CDF-FBC71A632A84}"/>
              </a:ext>
            </a:extLst>
          </p:cNvPr>
          <p:cNvPicPr>
            <a:picLocks noGrp="1" noChangeAspect="1"/>
          </p:cNvPicPr>
          <p:nvPr>
            <p:ph idx="1"/>
          </p:nvPr>
        </p:nvPicPr>
        <p:blipFill>
          <a:blip r:embed="rId2"/>
          <a:stretch>
            <a:fillRect/>
          </a:stretch>
        </p:blipFill>
        <p:spPr>
          <a:xfrm>
            <a:off x="1553497" y="2271185"/>
            <a:ext cx="7540158" cy="2675067"/>
          </a:xfrm>
        </p:spPr>
      </p:pic>
    </p:spTree>
    <p:extLst>
      <p:ext uri="{BB962C8B-B14F-4D97-AF65-F5344CB8AC3E}">
        <p14:creationId xmlns:p14="http://schemas.microsoft.com/office/powerpoint/2010/main" val="220365651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3513B76F-19B9-7151-A5FB-56060713F6C9}"/>
              </a:ext>
            </a:extLst>
          </p:cNvPr>
          <p:cNvPicPr>
            <a:picLocks noGrp="1" noChangeAspect="1"/>
          </p:cNvPicPr>
          <p:nvPr>
            <p:ph idx="1"/>
          </p:nvPr>
        </p:nvPicPr>
        <p:blipFill>
          <a:blip r:embed="rId2"/>
          <a:stretch>
            <a:fillRect/>
          </a:stretch>
        </p:blipFill>
        <p:spPr>
          <a:xfrm>
            <a:off x="1966452" y="2763061"/>
            <a:ext cx="8995103" cy="882248"/>
          </a:xfrm>
        </p:spPr>
      </p:pic>
    </p:spTree>
    <p:extLst>
      <p:ext uri="{BB962C8B-B14F-4D97-AF65-F5344CB8AC3E}">
        <p14:creationId xmlns:p14="http://schemas.microsoft.com/office/powerpoint/2010/main" val="175853405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2" name="Rectangle 7">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4" name="Picture 13">
            <a:extLst>
              <a:ext uri="{FF2B5EF4-FFF2-40B4-BE49-F238E27FC236}">
                <a16:creationId xmlns:a16="http://schemas.microsoft.com/office/drawing/2014/main" id="{F366F036-9E2A-49F6-BC92-A5C0DB32A813}"/>
              </a:ext>
            </a:extLst>
          </p:cNvPr>
          <p:cNvPicPr>
            <a:picLocks noChangeAspect="1"/>
          </p:cNvPicPr>
          <p:nvPr/>
        </p:nvPicPr>
        <p:blipFill>
          <a:blip r:embed="rId2">
            <a:alphaModFix amt="70000"/>
            <a:extLst>
              <a:ext uri="{28A0092B-C50C-407E-A947-70E740481C1C}">
                <a14:useLocalDpi xmlns:a14="http://schemas.microsoft.com/office/drawing/2010/main" val="0"/>
              </a:ext>
            </a:extLst>
          </a:blip>
          <a:stretch>
            <a:fillRect/>
          </a:stretch>
        </p:blipFill>
        <p:spPr>
          <a:xfrm>
            <a:off x="0" y="-24531"/>
            <a:ext cx="12192000" cy="6858000"/>
          </a:xfrm>
          <a:prstGeom prst="rect">
            <a:avLst/>
          </a:prstGeom>
        </p:spPr>
      </p:pic>
      <p:sp>
        <p:nvSpPr>
          <p:cNvPr id="2" name="Title 1"/>
          <p:cNvSpPr>
            <a:spLocks noGrp="1"/>
          </p:cNvSpPr>
          <p:nvPr>
            <p:ph type="title"/>
          </p:nvPr>
        </p:nvSpPr>
        <p:spPr>
          <a:xfrm>
            <a:off x="1524000" y="2857498"/>
            <a:ext cx="9144000" cy="1093942"/>
          </a:xfrm>
        </p:spPr>
        <p:txBody>
          <a:bodyPr vert="horz" lIns="91440" tIns="45720" rIns="91440" bIns="45720" rtlCol="0" anchor="b">
            <a:normAutofit/>
          </a:bodyPr>
          <a:lstStyle/>
          <a:p>
            <a:pPr algn="ctr"/>
            <a:r>
              <a:rPr lang="en-US" sz="6000" dirty="0">
                <a:solidFill>
                  <a:srgbClr val="FFFFFF"/>
                </a:solidFill>
                <a:latin typeface="Futura PT Demi" panose="020B0702020204020303" pitchFamily="34" charset="0"/>
              </a:rPr>
              <a:t>QUESTIONS?</a:t>
            </a:r>
          </a:p>
        </p:txBody>
      </p:sp>
      <p:sp>
        <p:nvSpPr>
          <p:cNvPr id="4" name="Rectangle 3">
            <a:extLst>
              <a:ext uri="{FF2B5EF4-FFF2-40B4-BE49-F238E27FC236}">
                <a16:creationId xmlns:a16="http://schemas.microsoft.com/office/drawing/2014/main" id="{5AFD43E7-FE91-4A92-AA5E-044C638ED29B}"/>
              </a:ext>
            </a:extLst>
          </p:cNvPr>
          <p:cNvSpPr/>
          <p:nvPr/>
        </p:nvSpPr>
        <p:spPr>
          <a:xfrm>
            <a:off x="1969478" y="2719754"/>
            <a:ext cx="8194430" cy="148883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CA"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Anderson Branding">
      <a:majorFont>
        <a:latin typeface="Futura PT Demi"/>
        <a:ea typeface=""/>
        <a:cs typeface=""/>
      </a:majorFont>
      <a:minorFont>
        <a:latin typeface="Futura PT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C659B84DDB5A38478B70829D36E55428" ma:contentTypeVersion="13" ma:contentTypeDescription="Create a new document." ma:contentTypeScope="" ma:versionID="1bbffaa8642a7aa62ae8b095a261220e">
  <xsd:schema xmlns:xsd="http://www.w3.org/2001/XMLSchema" xmlns:xs="http://www.w3.org/2001/XMLSchema" xmlns:p="http://schemas.microsoft.com/office/2006/metadata/properties" xmlns:ns3="e39b2e7b-4903-47ff-bd4b-8d2fa0c4d256" xmlns:ns4="b859bac5-f8e7-4332-87d7-6acb10f197c4" targetNamespace="http://schemas.microsoft.com/office/2006/metadata/properties" ma:root="true" ma:fieldsID="5d6079a793c404a879ec1ab0fc7b0df3" ns3:_="" ns4:_="">
    <xsd:import namespace="e39b2e7b-4903-47ff-bd4b-8d2fa0c4d256"/>
    <xsd:import namespace="b859bac5-f8e7-4332-87d7-6acb10f197c4"/>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4:SharedWithUsers" minOccurs="0"/>
                <xsd:element ref="ns4:SharedWithDetails" minOccurs="0"/>
                <xsd:element ref="ns4:SharingHintHash" minOccurs="0"/>
                <xsd:element ref="ns3:MediaServiceAutoKeyPoints" minOccurs="0"/>
                <xsd:element ref="ns3:MediaServiceKeyPoints"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39b2e7b-4903-47ff-bd4b-8d2fa0c4d25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859bac5-f8e7-4332-87d7-6acb10f197c4"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element name="SharingHintHash" ma:index="17"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7F8F98D-FBAA-4105-85D8-282E14068585}">
  <ds:schemaRefs>
    <ds:schemaRef ds:uri="http://schemas.openxmlformats.org/package/2006/metadata/core-properties"/>
    <ds:schemaRef ds:uri="http://schemas.microsoft.com/office/2006/metadata/properties"/>
    <ds:schemaRef ds:uri="http://purl.org/dc/terms/"/>
    <ds:schemaRef ds:uri="http://www.w3.org/XML/1998/namespace"/>
    <ds:schemaRef ds:uri="http://schemas.microsoft.com/office/2006/documentManagement/types"/>
    <ds:schemaRef ds:uri="http://purl.org/dc/elements/1.1/"/>
    <ds:schemaRef ds:uri="http://purl.org/dc/dcmitype/"/>
    <ds:schemaRef ds:uri="b859bac5-f8e7-4332-87d7-6acb10f197c4"/>
    <ds:schemaRef ds:uri="http://schemas.microsoft.com/office/infopath/2007/PartnerControls"/>
    <ds:schemaRef ds:uri="e39b2e7b-4903-47ff-bd4b-8d2fa0c4d256"/>
  </ds:schemaRefs>
</ds:datastoreItem>
</file>

<file path=customXml/itemProps2.xml><?xml version="1.0" encoding="utf-8"?>
<ds:datastoreItem xmlns:ds="http://schemas.openxmlformats.org/officeDocument/2006/customXml" ds:itemID="{B8C5489E-87E3-4684-B2F3-6D56E1B60BAA}">
  <ds:schemaRefs>
    <ds:schemaRef ds:uri="http://schemas.microsoft.com/sharepoint/v3/contenttype/forms"/>
  </ds:schemaRefs>
</ds:datastoreItem>
</file>

<file path=customXml/itemProps3.xml><?xml version="1.0" encoding="utf-8"?>
<ds:datastoreItem xmlns:ds="http://schemas.openxmlformats.org/officeDocument/2006/customXml" ds:itemID="{141410CF-7035-460A-ACF8-12A714084EC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39b2e7b-4903-47ff-bd4b-8d2fa0c4d256"/>
    <ds:schemaRef ds:uri="b859bac5-f8e7-4332-87d7-6acb10f197c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6798</TotalTime>
  <Words>226</Words>
  <Application>Microsoft Office PowerPoint</Application>
  <PresentationFormat>Widescreen</PresentationFormat>
  <Paragraphs>31</Paragraphs>
  <Slides>17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17</vt:i4>
      </vt:variant>
    </vt:vector>
  </HeadingPairs>
  <TitlesOfParts>
    <vt:vector size="22" baseType="lpstr">
      <vt:lpstr>Arial</vt:lpstr>
      <vt:lpstr>Calibri</vt:lpstr>
      <vt:lpstr>Futura PT Book</vt:lpstr>
      <vt:lpstr>Futura PT Demi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Galyna Vavryniuk | Anderson College | Downtown</dc:creator>
  <cp:lastModifiedBy>Gabrielle Heard | Anderson College | Head Office</cp:lastModifiedBy>
  <cp:revision>241</cp:revision>
  <dcterms:created xsi:type="dcterms:W3CDTF">2020-02-19T20:43:13Z</dcterms:created>
  <dcterms:modified xsi:type="dcterms:W3CDTF">2023-04-11T22:51:29Z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0x010100C659B84DDB5A38478B70829D36E55428</vt:lpwstr>
  </property>
</Properties>
</file>