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234806" y="6619647"/>
            <a:ext cx="2839212" cy="22890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image" Target="../media/image13.png"/><Relationship Id="rId10" Type="http://schemas.openxmlformats.org/officeDocument/2006/relationships/image" Target="../media/image14.png"/><Relationship Id="rId11" Type="http://schemas.openxmlformats.org/officeDocument/2006/relationships/image" Target="../media/image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Relationship Id="rId3" Type="http://schemas.openxmlformats.org/officeDocument/2006/relationships/image" Target="../media/image16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9" Type="http://schemas.openxmlformats.org/officeDocument/2006/relationships/image" Target="../media/image30.png"/><Relationship Id="rId10" Type="http://schemas.openxmlformats.org/officeDocument/2006/relationships/image" Target="../media/image31.png"/><Relationship Id="rId11" Type="http://schemas.openxmlformats.org/officeDocument/2006/relationships/image" Target="../media/image32.png"/><Relationship Id="rId12" Type="http://schemas.openxmlformats.org/officeDocument/2006/relationships/image" Target="../media/image33.png"/><Relationship Id="rId13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9.png"/><Relationship Id="rId8" Type="http://schemas.openxmlformats.org/officeDocument/2006/relationships/image" Target="../media/image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png"/><Relationship Id="rId3" Type="http://schemas.openxmlformats.org/officeDocument/2006/relationships/image" Target="../media/image16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7" Type="http://schemas.openxmlformats.org/officeDocument/2006/relationships/image" Target="../media/image44.png"/><Relationship Id="rId8" Type="http://schemas.openxmlformats.org/officeDocument/2006/relationships/image" Target="../media/image45.png"/><Relationship Id="rId9" Type="http://schemas.openxmlformats.org/officeDocument/2006/relationships/image" Target="../media/image46.png"/><Relationship Id="rId10" Type="http://schemas.openxmlformats.org/officeDocument/2006/relationships/image" Target="../media/image47.png"/><Relationship Id="rId11" Type="http://schemas.openxmlformats.org/officeDocument/2006/relationships/image" Target="../media/image48.png"/><Relationship Id="rId12" Type="http://schemas.openxmlformats.org/officeDocument/2006/relationships/image" Target="../media/image49.png"/><Relationship Id="rId13" Type="http://schemas.openxmlformats.org/officeDocument/2006/relationships/image" Target="../media/image50.png"/><Relationship Id="rId14" Type="http://schemas.openxmlformats.org/officeDocument/2006/relationships/image" Target="../media/image51.jpg"/><Relationship Id="rId15" Type="http://schemas.openxmlformats.org/officeDocument/2006/relationships/image" Target="../media/image52.png"/><Relationship Id="rId16" Type="http://schemas.openxmlformats.org/officeDocument/2006/relationships/image" Target="../media/image53.png"/><Relationship Id="rId17" Type="http://schemas.openxmlformats.org/officeDocument/2006/relationships/image" Target="../media/image5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.png"/><Relationship Id="rId3" Type="http://schemas.openxmlformats.org/officeDocument/2006/relationships/image" Target="../media/image16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55.png"/><Relationship Id="rId7" Type="http://schemas.openxmlformats.org/officeDocument/2006/relationships/image" Target="../media/image56.png"/><Relationship Id="rId8" Type="http://schemas.openxmlformats.org/officeDocument/2006/relationships/image" Target="../media/image57.png"/><Relationship Id="rId9" Type="http://schemas.openxmlformats.org/officeDocument/2006/relationships/image" Target="../media/image58.png"/><Relationship Id="rId10" Type="http://schemas.openxmlformats.org/officeDocument/2006/relationships/image" Target="../media/image59.png"/><Relationship Id="rId11" Type="http://schemas.openxmlformats.org/officeDocument/2006/relationships/image" Target="../media/image60.png"/><Relationship Id="rId12" Type="http://schemas.openxmlformats.org/officeDocument/2006/relationships/image" Target="../media/image61.png"/><Relationship Id="rId13" Type="http://schemas.openxmlformats.org/officeDocument/2006/relationships/image" Target="../media/image62.png"/><Relationship Id="rId14" Type="http://schemas.openxmlformats.org/officeDocument/2006/relationships/image" Target="../media/image63.png"/><Relationship Id="rId15" Type="http://schemas.openxmlformats.org/officeDocument/2006/relationships/image" Target="../media/image64.png"/><Relationship Id="rId16" Type="http://schemas.openxmlformats.org/officeDocument/2006/relationships/image" Target="../media/image65.png"/><Relationship Id="rId17" Type="http://schemas.openxmlformats.org/officeDocument/2006/relationships/image" Target="../media/image66.png"/><Relationship Id="rId18" Type="http://schemas.openxmlformats.org/officeDocument/2006/relationships/image" Target="../media/image67.png"/><Relationship Id="rId19" Type="http://schemas.openxmlformats.org/officeDocument/2006/relationships/image" Target="../media/image68.png"/><Relationship Id="rId20" Type="http://schemas.openxmlformats.org/officeDocument/2006/relationships/image" Target="../media/image69.png"/><Relationship Id="rId21" Type="http://schemas.openxmlformats.org/officeDocument/2006/relationships/image" Target="../media/image70.png"/><Relationship Id="rId22" Type="http://schemas.openxmlformats.org/officeDocument/2006/relationships/image" Target="../media/image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png"/><Relationship Id="rId3" Type="http://schemas.openxmlformats.org/officeDocument/2006/relationships/image" Target="../media/image72.png"/><Relationship Id="rId4" Type="http://schemas.openxmlformats.org/officeDocument/2006/relationships/image" Target="../media/image41.png"/><Relationship Id="rId5" Type="http://schemas.openxmlformats.org/officeDocument/2006/relationships/image" Target="../media/image16.png"/><Relationship Id="rId6" Type="http://schemas.openxmlformats.org/officeDocument/2006/relationships/image" Target="../media/image73.png"/><Relationship Id="rId7" Type="http://schemas.openxmlformats.org/officeDocument/2006/relationships/image" Target="../media/image74.png"/><Relationship Id="rId8" Type="http://schemas.openxmlformats.org/officeDocument/2006/relationships/image" Target="../media/image75.png"/><Relationship Id="rId9" Type="http://schemas.openxmlformats.org/officeDocument/2006/relationships/image" Target="../media/image76.png"/><Relationship Id="rId10" Type="http://schemas.openxmlformats.org/officeDocument/2006/relationships/image" Target="../media/image77.png"/><Relationship Id="rId11" Type="http://schemas.openxmlformats.org/officeDocument/2006/relationships/image" Target="../media/image78.png"/><Relationship Id="rId12" Type="http://schemas.openxmlformats.org/officeDocument/2006/relationships/image" Target="../media/image79.png"/><Relationship Id="rId13" Type="http://schemas.openxmlformats.org/officeDocument/2006/relationships/image" Target="../media/image80.png"/><Relationship Id="rId14" Type="http://schemas.openxmlformats.org/officeDocument/2006/relationships/image" Target="../media/image81.png"/><Relationship Id="rId15" Type="http://schemas.openxmlformats.org/officeDocument/2006/relationships/image" Target="../media/image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2.png"/><Relationship Id="rId3" Type="http://schemas.openxmlformats.org/officeDocument/2006/relationships/image" Target="../media/image83.png"/><Relationship Id="rId4" Type="http://schemas.openxmlformats.org/officeDocument/2006/relationships/image" Target="../media/image84.png"/><Relationship Id="rId5" Type="http://schemas.openxmlformats.org/officeDocument/2006/relationships/image" Target="../media/image85.png"/><Relationship Id="rId6" Type="http://schemas.openxmlformats.org/officeDocument/2006/relationships/image" Target="../media/image86.png"/><Relationship Id="rId7" Type="http://schemas.openxmlformats.org/officeDocument/2006/relationships/image" Target="../media/image87.png"/><Relationship Id="rId8" Type="http://schemas.openxmlformats.org/officeDocument/2006/relationships/image" Target="../media/image88.jpg"/><Relationship Id="rId9" Type="http://schemas.openxmlformats.org/officeDocument/2006/relationships/image" Target="../media/image5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9.png"/><Relationship Id="rId3" Type="http://schemas.openxmlformats.org/officeDocument/2006/relationships/image" Target="../media/image90.png"/><Relationship Id="rId4" Type="http://schemas.openxmlformats.org/officeDocument/2006/relationships/image" Target="../media/image91.png"/><Relationship Id="rId5" Type="http://schemas.openxmlformats.org/officeDocument/2006/relationships/image" Target="../media/image92.png"/><Relationship Id="rId6" Type="http://schemas.openxmlformats.org/officeDocument/2006/relationships/image" Target="../media/image93.png"/><Relationship Id="rId7" Type="http://schemas.openxmlformats.org/officeDocument/2006/relationships/image" Target="../media/image94.png"/><Relationship Id="rId8" Type="http://schemas.openxmlformats.org/officeDocument/2006/relationships/image" Target="../media/image95.png"/><Relationship Id="rId9" Type="http://schemas.openxmlformats.org/officeDocument/2006/relationships/image" Target="../media/image96.png"/><Relationship Id="rId10" Type="http://schemas.openxmlformats.org/officeDocument/2006/relationships/image" Target="../media/image97.png"/><Relationship Id="rId11" Type="http://schemas.openxmlformats.org/officeDocument/2006/relationships/image" Target="../media/image5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8.png"/><Relationship Id="rId3" Type="http://schemas.openxmlformats.org/officeDocument/2006/relationships/image" Target="../media/image99.png"/><Relationship Id="rId4" Type="http://schemas.openxmlformats.org/officeDocument/2006/relationships/image" Target="../media/image100.png"/><Relationship Id="rId5" Type="http://schemas.openxmlformats.org/officeDocument/2006/relationships/image" Target="../media/image101.png"/><Relationship Id="rId6" Type="http://schemas.openxmlformats.org/officeDocument/2006/relationships/image" Target="../media/image102.png"/><Relationship Id="rId7" Type="http://schemas.openxmlformats.org/officeDocument/2006/relationships/image" Target="../media/image103.png"/><Relationship Id="rId8" Type="http://schemas.openxmlformats.org/officeDocument/2006/relationships/image" Target="../media/image104.png"/><Relationship Id="rId9" Type="http://schemas.openxmlformats.org/officeDocument/2006/relationships/image" Target="../media/image5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5.png"/><Relationship Id="rId3" Type="http://schemas.openxmlformats.org/officeDocument/2006/relationships/image" Target="../media/image106.jpg"/><Relationship Id="rId4" Type="http://schemas.openxmlformats.org/officeDocument/2006/relationships/image" Target="../media/image107.jpg"/><Relationship Id="rId5" Type="http://schemas.openxmlformats.org/officeDocument/2006/relationships/image" Target="../media/image108.jpg"/><Relationship Id="rId6" Type="http://schemas.openxmlformats.org/officeDocument/2006/relationships/image" Target="../media/image109.jpg"/><Relationship Id="rId7" Type="http://schemas.openxmlformats.org/officeDocument/2006/relationships/image" Target="../media/image110.jpg"/><Relationship Id="rId8" Type="http://schemas.openxmlformats.org/officeDocument/2006/relationships/image" Target="../media/image111.jpg"/><Relationship Id="rId9" Type="http://schemas.openxmlformats.org/officeDocument/2006/relationships/image" Target="../media/image112.jpg"/><Relationship Id="rId10" Type="http://schemas.openxmlformats.org/officeDocument/2006/relationships/image" Target="../media/image113.jpg"/><Relationship Id="rId11" Type="http://schemas.openxmlformats.org/officeDocument/2006/relationships/image" Target="../media/image114.jpg"/><Relationship Id="rId12" Type="http://schemas.openxmlformats.org/officeDocument/2006/relationships/image" Target="../media/image115.jpg"/><Relationship Id="rId13" Type="http://schemas.openxmlformats.org/officeDocument/2006/relationships/image" Target="../media/image116.jpg"/><Relationship Id="rId14" Type="http://schemas.openxmlformats.org/officeDocument/2006/relationships/image" Target="../media/image5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7.png"/><Relationship Id="rId3" Type="http://schemas.openxmlformats.org/officeDocument/2006/relationships/image" Target="../media/image118.png"/><Relationship Id="rId4" Type="http://schemas.openxmlformats.org/officeDocument/2006/relationships/image" Target="../media/image13.png"/><Relationship Id="rId5" Type="http://schemas.openxmlformats.org/officeDocument/2006/relationships/image" Target="../media/image119.png"/><Relationship Id="rId6" Type="http://schemas.openxmlformats.org/officeDocument/2006/relationships/image" Target="../media/image120.png"/><Relationship Id="rId7" Type="http://schemas.openxmlformats.org/officeDocument/2006/relationships/image" Target="../media/image121.png"/><Relationship Id="rId8" Type="http://schemas.openxmlformats.org/officeDocument/2006/relationships/image" Target="../media/image122.png"/><Relationship Id="rId9" Type="http://schemas.openxmlformats.org/officeDocument/2006/relationships/image" Target="../media/image123.png"/><Relationship Id="rId10" Type="http://schemas.openxmlformats.org/officeDocument/2006/relationships/image" Target="../media/image124.png"/><Relationship Id="rId11" Type="http://schemas.openxmlformats.org/officeDocument/2006/relationships/image" Target="../media/image125.png"/><Relationship Id="rId12" Type="http://schemas.openxmlformats.org/officeDocument/2006/relationships/image" Target="../media/image126.jpg"/><Relationship Id="rId13" Type="http://schemas.openxmlformats.org/officeDocument/2006/relationships/image" Target="../media/image127.jpg"/><Relationship Id="rId14" Type="http://schemas.openxmlformats.org/officeDocument/2006/relationships/image" Target="../media/image128.png"/><Relationship Id="rId15" Type="http://schemas.openxmlformats.org/officeDocument/2006/relationships/image" Target="../media/image5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9.png"/><Relationship Id="rId3" Type="http://schemas.openxmlformats.org/officeDocument/2006/relationships/image" Target="../media/image130.jpg"/><Relationship Id="rId4" Type="http://schemas.openxmlformats.org/officeDocument/2006/relationships/image" Target="../media/image131.jpg"/><Relationship Id="rId5" Type="http://schemas.openxmlformats.org/officeDocument/2006/relationships/image" Target="../media/image132.jpg"/><Relationship Id="rId6" Type="http://schemas.openxmlformats.org/officeDocument/2006/relationships/image" Target="../media/image5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3.png"/><Relationship Id="rId3" Type="http://schemas.openxmlformats.org/officeDocument/2006/relationships/image" Target="../media/image134.png"/><Relationship Id="rId4" Type="http://schemas.openxmlformats.org/officeDocument/2006/relationships/image" Target="../media/image135.png"/><Relationship Id="rId5" Type="http://schemas.openxmlformats.org/officeDocument/2006/relationships/image" Target="../media/image136.png"/><Relationship Id="rId6" Type="http://schemas.openxmlformats.org/officeDocument/2006/relationships/image" Target="../media/image137.png"/><Relationship Id="rId7" Type="http://schemas.openxmlformats.org/officeDocument/2006/relationships/image" Target="../media/image138.png"/><Relationship Id="rId8" Type="http://schemas.openxmlformats.org/officeDocument/2006/relationships/image" Target="../media/image139.png"/><Relationship Id="rId9" Type="http://schemas.openxmlformats.org/officeDocument/2006/relationships/image" Target="../media/image140.png"/><Relationship Id="rId10" Type="http://schemas.openxmlformats.org/officeDocument/2006/relationships/image" Target="../media/image141.png"/><Relationship Id="rId11" Type="http://schemas.openxmlformats.org/officeDocument/2006/relationships/image" Target="../media/image142.png"/><Relationship Id="rId12" Type="http://schemas.openxmlformats.org/officeDocument/2006/relationships/image" Target="../media/image5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3.png"/><Relationship Id="rId3" Type="http://schemas.openxmlformats.org/officeDocument/2006/relationships/image" Target="../media/image144.jpg"/><Relationship Id="rId4" Type="http://schemas.openxmlformats.org/officeDocument/2006/relationships/image" Target="../media/image145.png"/><Relationship Id="rId5" Type="http://schemas.openxmlformats.org/officeDocument/2006/relationships/hyperlink" Target="https://myemail.constantcontact.com/Need-to-Keep-The-Child-s-Hand-Flat-During-an-Exam-.html?soid=1103596069869&amp;aid=X9roVmcJvdg" TargetMode="External"/><Relationship Id="rId6" Type="http://schemas.openxmlformats.org/officeDocument/2006/relationships/image" Target="../media/image146.png"/><Relationship Id="rId7" Type="http://schemas.openxmlformats.org/officeDocument/2006/relationships/image" Target="../media/image147.jpg"/><Relationship Id="rId8" Type="http://schemas.openxmlformats.org/officeDocument/2006/relationships/image" Target="../media/image148.jpg"/><Relationship Id="rId9" Type="http://schemas.openxmlformats.org/officeDocument/2006/relationships/image" Target="../media/image149.jpg"/><Relationship Id="rId10" Type="http://schemas.openxmlformats.org/officeDocument/2006/relationships/image" Target="../media/image5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0.png"/><Relationship Id="rId3" Type="http://schemas.openxmlformats.org/officeDocument/2006/relationships/image" Target="../media/image151.png"/><Relationship Id="rId4" Type="http://schemas.openxmlformats.org/officeDocument/2006/relationships/image" Target="../media/image152.png"/><Relationship Id="rId5" Type="http://schemas.openxmlformats.org/officeDocument/2006/relationships/image" Target="../media/image153.png"/><Relationship Id="rId6" Type="http://schemas.openxmlformats.org/officeDocument/2006/relationships/image" Target="../media/image154.png"/><Relationship Id="rId7" Type="http://schemas.openxmlformats.org/officeDocument/2006/relationships/image" Target="../media/image155.png"/><Relationship Id="rId8" Type="http://schemas.openxmlformats.org/officeDocument/2006/relationships/image" Target="../media/image156.png"/><Relationship Id="rId9" Type="http://schemas.openxmlformats.org/officeDocument/2006/relationships/image" Target="../media/image5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7.png"/><Relationship Id="rId3" Type="http://schemas.openxmlformats.org/officeDocument/2006/relationships/image" Target="../media/image158.png"/><Relationship Id="rId4" Type="http://schemas.openxmlformats.org/officeDocument/2006/relationships/image" Target="../media/image159.png"/><Relationship Id="rId5" Type="http://schemas.openxmlformats.org/officeDocument/2006/relationships/image" Target="../media/image160.png"/><Relationship Id="rId6" Type="http://schemas.openxmlformats.org/officeDocument/2006/relationships/image" Target="../media/image161.png"/><Relationship Id="rId7" Type="http://schemas.openxmlformats.org/officeDocument/2006/relationships/image" Target="../media/image162.png"/><Relationship Id="rId8" Type="http://schemas.openxmlformats.org/officeDocument/2006/relationships/image" Target="../media/image163.png"/><Relationship Id="rId9" Type="http://schemas.openxmlformats.org/officeDocument/2006/relationships/image" Target="../media/image164.png"/><Relationship Id="rId10" Type="http://schemas.openxmlformats.org/officeDocument/2006/relationships/image" Target="../media/image165.png"/><Relationship Id="rId11" Type="http://schemas.openxmlformats.org/officeDocument/2006/relationships/image" Target="../media/image166.png"/><Relationship Id="rId12" Type="http://schemas.openxmlformats.org/officeDocument/2006/relationships/image" Target="../media/image167.png"/><Relationship Id="rId13" Type="http://schemas.openxmlformats.org/officeDocument/2006/relationships/image" Target="../media/image168.png"/><Relationship Id="rId14" Type="http://schemas.openxmlformats.org/officeDocument/2006/relationships/image" Target="../media/image169.png"/><Relationship Id="rId15" Type="http://schemas.openxmlformats.org/officeDocument/2006/relationships/image" Target="../media/image170.png"/><Relationship Id="rId16" Type="http://schemas.openxmlformats.org/officeDocument/2006/relationships/image" Target="../media/image171.png"/><Relationship Id="rId17" Type="http://schemas.openxmlformats.org/officeDocument/2006/relationships/image" Target="../media/image172.png"/><Relationship Id="rId18" Type="http://schemas.openxmlformats.org/officeDocument/2006/relationships/image" Target="../media/image173.png"/><Relationship Id="rId19" Type="http://schemas.openxmlformats.org/officeDocument/2006/relationships/image" Target="../media/image174.png"/><Relationship Id="rId20" Type="http://schemas.openxmlformats.org/officeDocument/2006/relationships/image" Target="../media/image5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5.png"/><Relationship Id="rId3" Type="http://schemas.openxmlformats.org/officeDocument/2006/relationships/image" Target="../media/image176.jpg"/><Relationship Id="rId4" Type="http://schemas.openxmlformats.org/officeDocument/2006/relationships/image" Target="../media/image177.jpg"/><Relationship Id="rId5" Type="http://schemas.openxmlformats.org/officeDocument/2006/relationships/image" Target="../media/image178.jpg"/><Relationship Id="rId6" Type="http://schemas.openxmlformats.org/officeDocument/2006/relationships/image" Target="../media/image179.jpg"/><Relationship Id="rId7" Type="http://schemas.openxmlformats.org/officeDocument/2006/relationships/image" Target="../media/image180.jpg"/><Relationship Id="rId8" Type="http://schemas.openxmlformats.org/officeDocument/2006/relationships/image" Target="../media/image181.png"/><Relationship Id="rId9" Type="http://schemas.openxmlformats.org/officeDocument/2006/relationships/image" Target="../media/image182.png"/><Relationship Id="rId10" Type="http://schemas.openxmlformats.org/officeDocument/2006/relationships/image" Target="../media/image5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3.png"/><Relationship Id="rId3" Type="http://schemas.openxmlformats.org/officeDocument/2006/relationships/image" Target="../media/image184.png"/><Relationship Id="rId4" Type="http://schemas.openxmlformats.org/officeDocument/2006/relationships/image" Target="../media/image185.png"/><Relationship Id="rId5" Type="http://schemas.openxmlformats.org/officeDocument/2006/relationships/image" Target="../media/image186.png"/><Relationship Id="rId6" Type="http://schemas.openxmlformats.org/officeDocument/2006/relationships/image" Target="../media/image187.png"/><Relationship Id="rId7" Type="http://schemas.openxmlformats.org/officeDocument/2006/relationships/image" Target="../media/image13.png"/><Relationship Id="rId8" Type="http://schemas.openxmlformats.org/officeDocument/2006/relationships/image" Target="../media/image188.png"/><Relationship Id="rId9" Type="http://schemas.openxmlformats.org/officeDocument/2006/relationships/image" Target="../media/image189.png"/><Relationship Id="rId10" Type="http://schemas.openxmlformats.org/officeDocument/2006/relationships/image" Target="../media/image190.png"/><Relationship Id="rId11" Type="http://schemas.openxmlformats.org/officeDocument/2006/relationships/image" Target="../media/image191.png"/><Relationship Id="rId12" Type="http://schemas.openxmlformats.org/officeDocument/2006/relationships/image" Target="../media/image192.png"/><Relationship Id="rId13" Type="http://schemas.openxmlformats.org/officeDocument/2006/relationships/image" Target="../media/image193.png"/><Relationship Id="rId14" Type="http://schemas.openxmlformats.org/officeDocument/2006/relationships/image" Target="../media/image194.png"/><Relationship Id="rId15" Type="http://schemas.openxmlformats.org/officeDocument/2006/relationships/image" Target="../media/image195.png"/><Relationship Id="rId16" Type="http://schemas.openxmlformats.org/officeDocument/2006/relationships/image" Target="../media/image196.png"/><Relationship Id="rId17" Type="http://schemas.openxmlformats.org/officeDocument/2006/relationships/image" Target="../media/image5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7.png"/><Relationship Id="rId3" Type="http://schemas.openxmlformats.org/officeDocument/2006/relationships/image" Target="../media/image198.jpg"/><Relationship Id="rId4" Type="http://schemas.openxmlformats.org/officeDocument/2006/relationships/image" Target="../media/image199.jpg"/><Relationship Id="rId5" Type="http://schemas.openxmlformats.org/officeDocument/2006/relationships/image" Target="../media/image200.jpg"/><Relationship Id="rId6" Type="http://schemas.openxmlformats.org/officeDocument/2006/relationships/image" Target="../media/image201.jpg"/><Relationship Id="rId7" Type="http://schemas.openxmlformats.org/officeDocument/2006/relationships/image" Target="../media/image202.png"/><Relationship Id="rId8" Type="http://schemas.openxmlformats.org/officeDocument/2006/relationships/image" Target="../media/image5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7.png"/><Relationship Id="rId3" Type="http://schemas.openxmlformats.org/officeDocument/2006/relationships/image" Target="../media/image203.jpg"/><Relationship Id="rId4" Type="http://schemas.openxmlformats.org/officeDocument/2006/relationships/image" Target="../media/image204.jpg"/><Relationship Id="rId5" Type="http://schemas.openxmlformats.org/officeDocument/2006/relationships/image" Target="../media/image205.jpg"/><Relationship Id="rId6" Type="http://schemas.openxmlformats.org/officeDocument/2006/relationships/image" Target="../media/image5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6.png"/><Relationship Id="rId3" Type="http://schemas.openxmlformats.org/officeDocument/2006/relationships/image" Target="../media/image207.png"/><Relationship Id="rId4" Type="http://schemas.openxmlformats.org/officeDocument/2006/relationships/image" Target="../media/image208.png"/><Relationship Id="rId5" Type="http://schemas.openxmlformats.org/officeDocument/2006/relationships/image" Target="../media/image209.png"/><Relationship Id="rId6" Type="http://schemas.openxmlformats.org/officeDocument/2006/relationships/image" Target="../media/image210.png"/><Relationship Id="rId7" Type="http://schemas.openxmlformats.org/officeDocument/2006/relationships/image" Target="../media/image211.png"/><Relationship Id="rId8" Type="http://schemas.openxmlformats.org/officeDocument/2006/relationships/image" Target="../media/image212.png"/><Relationship Id="rId9" Type="http://schemas.openxmlformats.org/officeDocument/2006/relationships/image" Target="../media/image213.png"/><Relationship Id="rId10" Type="http://schemas.openxmlformats.org/officeDocument/2006/relationships/image" Target="../media/image214.png"/><Relationship Id="rId11" Type="http://schemas.openxmlformats.org/officeDocument/2006/relationships/image" Target="../media/image215.png"/><Relationship Id="rId12" Type="http://schemas.openxmlformats.org/officeDocument/2006/relationships/image" Target="../media/image216.png"/><Relationship Id="rId13" Type="http://schemas.openxmlformats.org/officeDocument/2006/relationships/image" Target="../media/image217.png"/><Relationship Id="rId14" Type="http://schemas.openxmlformats.org/officeDocument/2006/relationships/image" Target="../media/image218.png"/><Relationship Id="rId15" Type="http://schemas.openxmlformats.org/officeDocument/2006/relationships/image" Target="../media/image5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9.png"/><Relationship Id="rId3" Type="http://schemas.openxmlformats.org/officeDocument/2006/relationships/image" Target="../media/image220.png"/><Relationship Id="rId4" Type="http://schemas.openxmlformats.org/officeDocument/2006/relationships/image" Target="../media/image221.png"/><Relationship Id="rId5" Type="http://schemas.openxmlformats.org/officeDocument/2006/relationships/image" Target="../media/image222.png"/><Relationship Id="rId6" Type="http://schemas.openxmlformats.org/officeDocument/2006/relationships/image" Target="../media/image56.png"/><Relationship Id="rId7" Type="http://schemas.openxmlformats.org/officeDocument/2006/relationships/image" Target="../media/image223.png"/><Relationship Id="rId8" Type="http://schemas.openxmlformats.org/officeDocument/2006/relationships/image" Target="../media/image224.png"/><Relationship Id="rId9" Type="http://schemas.openxmlformats.org/officeDocument/2006/relationships/image" Target="../media/image170.png"/><Relationship Id="rId10" Type="http://schemas.openxmlformats.org/officeDocument/2006/relationships/image" Target="../media/image225.png"/><Relationship Id="rId11" Type="http://schemas.openxmlformats.org/officeDocument/2006/relationships/image" Target="../media/image226.png"/><Relationship Id="rId12" Type="http://schemas.openxmlformats.org/officeDocument/2006/relationships/image" Target="../media/image227.png"/><Relationship Id="rId13" Type="http://schemas.openxmlformats.org/officeDocument/2006/relationships/image" Target="../media/image228.png"/><Relationship Id="rId14" Type="http://schemas.openxmlformats.org/officeDocument/2006/relationships/image" Target="../media/image229.png"/><Relationship Id="rId15" Type="http://schemas.openxmlformats.org/officeDocument/2006/relationships/image" Target="../media/image5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0.png"/><Relationship Id="rId3" Type="http://schemas.openxmlformats.org/officeDocument/2006/relationships/image" Target="../media/image231.jpg"/><Relationship Id="rId4" Type="http://schemas.openxmlformats.org/officeDocument/2006/relationships/image" Target="../media/image232.jpg"/><Relationship Id="rId5" Type="http://schemas.openxmlformats.org/officeDocument/2006/relationships/image" Target="../media/image233.png"/><Relationship Id="rId6" Type="http://schemas.openxmlformats.org/officeDocument/2006/relationships/image" Target="../media/image234.png"/><Relationship Id="rId7" Type="http://schemas.openxmlformats.org/officeDocument/2006/relationships/image" Target="../media/image235.png"/><Relationship Id="rId8" Type="http://schemas.openxmlformats.org/officeDocument/2006/relationships/image" Target="../media/image236.jpg"/><Relationship Id="rId9" Type="http://schemas.openxmlformats.org/officeDocument/2006/relationships/image" Target="../media/image5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7.png"/><Relationship Id="rId3" Type="http://schemas.openxmlformats.org/officeDocument/2006/relationships/image" Target="../media/image238.png"/><Relationship Id="rId4" Type="http://schemas.openxmlformats.org/officeDocument/2006/relationships/image" Target="../media/image239.png"/><Relationship Id="rId5" Type="http://schemas.openxmlformats.org/officeDocument/2006/relationships/image" Target="../media/image240.png"/><Relationship Id="rId6" Type="http://schemas.openxmlformats.org/officeDocument/2006/relationships/image" Target="../media/image170.png"/><Relationship Id="rId7" Type="http://schemas.openxmlformats.org/officeDocument/2006/relationships/image" Target="../media/image241.png"/><Relationship Id="rId8" Type="http://schemas.openxmlformats.org/officeDocument/2006/relationships/image" Target="../media/image242.png"/><Relationship Id="rId9" Type="http://schemas.openxmlformats.org/officeDocument/2006/relationships/image" Target="../media/image243.png"/><Relationship Id="rId10" Type="http://schemas.openxmlformats.org/officeDocument/2006/relationships/image" Target="../media/image244.png"/><Relationship Id="rId11" Type="http://schemas.openxmlformats.org/officeDocument/2006/relationships/image" Target="../media/image245.png"/><Relationship Id="rId12" Type="http://schemas.openxmlformats.org/officeDocument/2006/relationships/image" Target="../media/image246.png"/><Relationship Id="rId13" Type="http://schemas.openxmlformats.org/officeDocument/2006/relationships/image" Target="../media/image247.png"/><Relationship Id="rId14" Type="http://schemas.openxmlformats.org/officeDocument/2006/relationships/image" Target="../media/image248.png"/><Relationship Id="rId15" Type="http://schemas.openxmlformats.org/officeDocument/2006/relationships/image" Target="../media/image249.png"/><Relationship Id="rId16" Type="http://schemas.openxmlformats.org/officeDocument/2006/relationships/image" Target="../media/image250.png"/><Relationship Id="rId17" Type="http://schemas.openxmlformats.org/officeDocument/2006/relationships/image" Target="../media/image251.png"/><Relationship Id="rId18" Type="http://schemas.openxmlformats.org/officeDocument/2006/relationships/image" Target="../media/image252.png"/><Relationship Id="rId19" Type="http://schemas.openxmlformats.org/officeDocument/2006/relationships/image" Target="../media/image253.png"/><Relationship Id="rId20" Type="http://schemas.openxmlformats.org/officeDocument/2006/relationships/image" Target="../media/image254.png"/><Relationship Id="rId21" Type="http://schemas.openxmlformats.org/officeDocument/2006/relationships/image" Target="../media/image255.png"/><Relationship Id="rId22" Type="http://schemas.openxmlformats.org/officeDocument/2006/relationships/image" Target="../media/image5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6.png"/><Relationship Id="rId3" Type="http://schemas.openxmlformats.org/officeDocument/2006/relationships/image" Target="../media/image16.png"/><Relationship Id="rId4" Type="http://schemas.openxmlformats.org/officeDocument/2006/relationships/image" Target="../media/image257.png"/><Relationship Id="rId5" Type="http://schemas.openxmlformats.org/officeDocument/2006/relationships/image" Target="../media/image258.jpg"/><Relationship Id="rId6" Type="http://schemas.openxmlformats.org/officeDocument/2006/relationships/image" Target="../media/image259.png"/><Relationship Id="rId7" Type="http://schemas.openxmlformats.org/officeDocument/2006/relationships/image" Target="../media/image260.png"/><Relationship Id="rId8" Type="http://schemas.openxmlformats.org/officeDocument/2006/relationships/image" Target="../media/image261.png"/><Relationship Id="rId9" Type="http://schemas.openxmlformats.org/officeDocument/2006/relationships/image" Target="../media/image262.png"/><Relationship Id="rId10" Type="http://schemas.openxmlformats.org/officeDocument/2006/relationships/image" Target="../media/image263.png"/><Relationship Id="rId11" Type="http://schemas.openxmlformats.org/officeDocument/2006/relationships/image" Target="../media/image264.png"/><Relationship Id="rId12" Type="http://schemas.openxmlformats.org/officeDocument/2006/relationships/image" Target="../media/image265.jpg"/><Relationship Id="rId13" Type="http://schemas.openxmlformats.org/officeDocument/2006/relationships/image" Target="../media/image266.png"/><Relationship Id="rId14" Type="http://schemas.openxmlformats.org/officeDocument/2006/relationships/image" Target="../media/image5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6.png"/><Relationship Id="rId3" Type="http://schemas.openxmlformats.org/officeDocument/2006/relationships/image" Target="../media/image16.png"/><Relationship Id="rId4" Type="http://schemas.openxmlformats.org/officeDocument/2006/relationships/image" Target="../media/image267.png"/><Relationship Id="rId5" Type="http://schemas.openxmlformats.org/officeDocument/2006/relationships/image" Target="../media/image268.jpg"/><Relationship Id="rId6" Type="http://schemas.openxmlformats.org/officeDocument/2006/relationships/image" Target="../media/image269.png"/><Relationship Id="rId7" Type="http://schemas.openxmlformats.org/officeDocument/2006/relationships/image" Target="../media/image270.png"/><Relationship Id="rId8" Type="http://schemas.openxmlformats.org/officeDocument/2006/relationships/image" Target="../media/image271.png"/><Relationship Id="rId9" Type="http://schemas.openxmlformats.org/officeDocument/2006/relationships/image" Target="../media/image272.png"/><Relationship Id="rId10" Type="http://schemas.openxmlformats.org/officeDocument/2006/relationships/image" Target="../media/image273.png"/><Relationship Id="rId11" Type="http://schemas.openxmlformats.org/officeDocument/2006/relationships/image" Target="../media/image274.png"/><Relationship Id="rId12" Type="http://schemas.openxmlformats.org/officeDocument/2006/relationships/image" Target="../media/image275.png"/><Relationship Id="rId13" Type="http://schemas.openxmlformats.org/officeDocument/2006/relationships/image" Target="../media/image13.png"/><Relationship Id="rId14" Type="http://schemas.openxmlformats.org/officeDocument/2006/relationships/image" Target="../media/image276.png"/><Relationship Id="rId15" Type="http://schemas.openxmlformats.org/officeDocument/2006/relationships/image" Target="../media/image277.png"/><Relationship Id="rId16" Type="http://schemas.openxmlformats.org/officeDocument/2006/relationships/image" Target="../media/image278.jpg"/><Relationship Id="rId17" Type="http://schemas.openxmlformats.org/officeDocument/2006/relationships/image" Target="../media/image266.png"/><Relationship Id="rId18" Type="http://schemas.openxmlformats.org/officeDocument/2006/relationships/image" Target="../media/image5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9.png"/><Relationship Id="rId3" Type="http://schemas.openxmlformats.org/officeDocument/2006/relationships/image" Target="../media/image280.png"/><Relationship Id="rId4" Type="http://schemas.openxmlformats.org/officeDocument/2006/relationships/image" Target="../media/image281.png"/><Relationship Id="rId5" Type="http://schemas.openxmlformats.org/officeDocument/2006/relationships/image" Target="../media/image282.png"/><Relationship Id="rId6" Type="http://schemas.openxmlformats.org/officeDocument/2006/relationships/image" Target="../media/image283.png"/><Relationship Id="rId7" Type="http://schemas.openxmlformats.org/officeDocument/2006/relationships/image" Target="../media/image284.png"/><Relationship Id="rId8" Type="http://schemas.openxmlformats.org/officeDocument/2006/relationships/image" Target="../media/image285.png"/><Relationship Id="rId9" Type="http://schemas.openxmlformats.org/officeDocument/2006/relationships/image" Target="../media/image5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6.png"/><Relationship Id="rId3" Type="http://schemas.openxmlformats.org/officeDocument/2006/relationships/image" Target="../media/image287.png"/><Relationship Id="rId4" Type="http://schemas.openxmlformats.org/officeDocument/2006/relationships/image" Target="../media/image288.png"/><Relationship Id="rId5" Type="http://schemas.openxmlformats.org/officeDocument/2006/relationships/image" Target="../media/image289.png"/><Relationship Id="rId6" Type="http://schemas.openxmlformats.org/officeDocument/2006/relationships/image" Target="../media/image290.png"/><Relationship Id="rId7" Type="http://schemas.openxmlformats.org/officeDocument/2006/relationships/image" Target="../media/image291.png"/><Relationship Id="rId8" Type="http://schemas.openxmlformats.org/officeDocument/2006/relationships/image" Target="../media/image292.png"/><Relationship Id="rId9" Type="http://schemas.openxmlformats.org/officeDocument/2006/relationships/image" Target="../media/image293.png"/><Relationship Id="rId10" Type="http://schemas.openxmlformats.org/officeDocument/2006/relationships/image" Target="../media/image294.png"/><Relationship Id="rId11" Type="http://schemas.openxmlformats.org/officeDocument/2006/relationships/image" Target="../media/image295.png"/><Relationship Id="rId12" Type="http://schemas.openxmlformats.org/officeDocument/2006/relationships/image" Target="../media/image296.png"/><Relationship Id="rId13" Type="http://schemas.openxmlformats.org/officeDocument/2006/relationships/image" Target="../media/image297.png"/><Relationship Id="rId14" Type="http://schemas.openxmlformats.org/officeDocument/2006/relationships/image" Target="../media/image298.png"/><Relationship Id="rId15" Type="http://schemas.openxmlformats.org/officeDocument/2006/relationships/image" Target="../media/image5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9.png"/><Relationship Id="rId3" Type="http://schemas.openxmlformats.org/officeDocument/2006/relationships/image" Target="../media/image300.png"/><Relationship Id="rId4" Type="http://schemas.openxmlformats.org/officeDocument/2006/relationships/image" Target="../media/image301.png"/><Relationship Id="rId5" Type="http://schemas.openxmlformats.org/officeDocument/2006/relationships/image" Target="../media/image302.png"/><Relationship Id="rId6" Type="http://schemas.openxmlformats.org/officeDocument/2006/relationships/image" Target="../media/image303.png"/><Relationship Id="rId7" Type="http://schemas.openxmlformats.org/officeDocument/2006/relationships/image" Target="../media/image304.png"/><Relationship Id="rId8" Type="http://schemas.openxmlformats.org/officeDocument/2006/relationships/image" Target="../media/image305.png"/><Relationship Id="rId9" Type="http://schemas.openxmlformats.org/officeDocument/2006/relationships/image" Target="../media/image306.png"/><Relationship Id="rId10" Type="http://schemas.openxmlformats.org/officeDocument/2006/relationships/image" Target="../media/image307.png"/><Relationship Id="rId11" Type="http://schemas.openxmlformats.org/officeDocument/2006/relationships/image" Target="../media/image308.png"/><Relationship Id="rId12" Type="http://schemas.openxmlformats.org/officeDocument/2006/relationships/image" Target="../media/image309.png"/><Relationship Id="rId13" Type="http://schemas.openxmlformats.org/officeDocument/2006/relationships/image" Target="../media/image310.png"/><Relationship Id="rId14" Type="http://schemas.openxmlformats.org/officeDocument/2006/relationships/image" Target="../media/image311.png"/><Relationship Id="rId15" Type="http://schemas.openxmlformats.org/officeDocument/2006/relationships/image" Target="../media/image312.png"/><Relationship Id="rId16" Type="http://schemas.openxmlformats.org/officeDocument/2006/relationships/image" Target="../media/image5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3.png"/><Relationship Id="rId3" Type="http://schemas.openxmlformats.org/officeDocument/2006/relationships/image" Target="../media/image314.png"/><Relationship Id="rId4" Type="http://schemas.openxmlformats.org/officeDocument/2006/relationships/image" Target="../media/image315.png"/><Relationship Id="rId5" Type="http://schemas.openxmlformats.org/officeDocument/2006/relationships/image" Target="../media/image316.png"/><Relationship Id="rId6" Type="http://schemas.openxmlformats.org/officeDocument/2006/relationships/image" Target="../media/image317.png"/><Relationship Id="rId7" Type="http://schemas.openxmlformats.org/officeDocument/2006/relationships/image" Target="../media/image318.png"/><Relationship Id="rId8" Type="http://schemas.openxmlformats.org/officeDocument/2006/relationships/image" Target="../media/image319.png"/><Relationship Id="rId9" Type="http://schemas.openxmlformats.org/officeDocument/2006/relationships/image" Target="../media/image320.png"/><Relationship Id="rId10" Type="http://schemas.openxmlformats.org/officeDocument/2006/relationships/image" Target="../media/image321.png"/><Relationship Id="rId11" Type="http://schemas.openxmlformats.org/officeDocument/2006/relationships/image" Target="../media/image5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2.png"/><Relationship Id="rId3" Type="http://schemas.openxmlformats.org/officeDocument/2006/relationships/image" Target="../media/image16.png"/><Relationship Id="rId4" Type="http://schemas.openxmlformats.org/officeDocument/2006/relationships/image" Target="../media/image323.png"/><Relationship Id="rId5" Type="http://schemas.openxmlformats.org/officeDocument/2006/relationships/image" Target="../media/image324.png"/><Relationship Id="rId6" Type="http://schemas.openxmlformats.org/officeDocument/2006/relationships/image" Target="../media/image325.png"/><Relationship Id="rId7" Type="http://schemas.openxmlformats.org/officeDocument/2006/relationships/image" Target="../media/image326.png"/><Relationship Id="rId8" Type="http://schemas.openxmlformats.org/officeDocument/2006/relationships/image" Target="../media/image327.png"/><Relationship Id="rId9" Type="http://schemas.openxmlformats.org/officeDocument/2006/relationships/image" Target="../media/image328.png"/><Relationship Id="rId10" Type="http://schemas.openxmlformats.org/officeDocument/2006/relationships/image" Target="../media/image329.png"/><Relationship Id="rId11" Type="http://schemas.openxmlformats.org/officeDocument/2006/relationships/image" Target="../media/image330.png"/><Relationship Id="rId12" Type="http://schemas.openxmlformats.org/officeDocument/2006/relationships/image" Target="../media/image331.png"/><Relationship Id="rId13" Type="http://schemas.openxmlformats.org/officeDocument/2006/relationships/image" Target="../media/image332.png"/><Relationship Id="rId14" Type="http://schemas.openxmlformats.org/officeDocument/2006/relationships/image" Target="../media/image333.png"/><Relationship Id="rId15" Type="http://schemas.openxmlformats.org/officeDocument/2006/relationships/image" Target="../media/image334.png"/><Relationship Id="rId16" Type="http://schemas.openxmlformats.org/officeDocument/2006/relationships/image" Target="../media/image335.png"/><Relationship Id="rId17" Type="http://schemas.openxmlformats.org/officeDocument/2006/relationships/image" Target="../media/image336.png"/><Relationship Id="rId18" Type="http://schemas.openxmlformats.org/officeDocument/2006/relationships/image" Target="../media/image5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2.png"/><Relationship Id="rId3" Type="http://schemas.openxmlformats.org/officeDocument/2006/relationships/image" Target="../media/image16.png"/><Relationship Id="rId4" Type="http://schemas.openxmlformats.org/officeDocument/2006/relationships/image" Target="../media/image337.png"/><Relationship Id="rId5" Type="http://schemas.openxmlformats.org/officeDocument/2006/relationships/image" Target="../media/image338.png"/><Relationship Id="rId6" Type="http://schemas.openxmlformats.org/officeDocument/2006/relationships/image" Target="../media/image339.png"/><Relationship Id="rId7" Type="http://schemas.openxmlformats.org/officeDocument/2006/relationships/image" Target="../media/image326.png"/><Relationship Id="rId8" Type="http://schemas.openxmlformats.org/officeDocument/2006/relationships/image" Target="../media/image340.png"/><Relationship Id="rId9" Type="http://schemas.openxmlformats.org/officeDocument/2006/relationships/image" Target="../media/image341.png"/><Relationship Id="rId10" Type="http://schemas.openxmlformats.org/officeDocument/2006/relationships/image" Target="../media/image342.png"/><Relationship Id="rId11" Type="http://schemas.openxmlformats.org/officeDocument/2006/relationships/image" Target="../media/image343.png"/><Relationship Id="rId12" Type="http://schemas.openxmlformats.org/officeDocument/2006/relationships/image" Target="../media/image344.png"/><Relationship Id="rId13" Type="http://schemas.openxmlformats.org/officeDocument/2006/relationships/image" Target="../media/image345.png"/><Relationship Id="rId14" Type="http://schemas.openxmlformats.org/officeDocument/2006/relationships/image" Target="../media/image346.png"/><Relationship Id="rId15" Type="http://schemas.openxmlformats.org/officeDocument/2006/relationships/image" Target="../media/image347.jpg"/><Relationship Id="rId16" Type="http://schemas.openxmlformats.org/officeDocument/2006/relationships/image" Target="../media/image348.png"/><Relationship Id="rId17" Type="http://schemas.openxmlformats.org/officeDocument/2006/relationships/image" Target="../media/image349.png"/><Relationship Id="rId18" Type="http://schemas.openxmlformats.org/officeDocument/2006/relationships/image" Target="../media/image166.png"/><Relationship Id="rId19" Type="http://schemas.openxmlformats.org/officeDocument/2006/relationships/image" Target="../media/image350.png"/><Relationship Id="rId20" Type="http://schemas.openxmlformats.org/officeDocument/2006/relationships/image" Target="../media/image5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2.png"/><Relationship Id="rId3" Type="http://schemas.openxmlformats.org/officeDocument/2006/relationships/image" Target="../media/image158.png"/><Relationship Id="rId4" Type="http://schemas.openxmlformats.org/officeDocument/2006/relationships/image" Target="../media/image351.png"/><Relationship Id="rId5" Type="http://schemas.openxmlformats.org/officeDocument/2006/relationships/image" Target="../media/image352.png"/><Relationship Id="rId6" Type="http://schemas.openxmlformats.org/officeDocument/2006/relationships/image" Target="../media/image353.png"/><Relationship Id="rId7" Type="http://schemas.openxmlformats.org/officeDocument/2006/relationships/image" Target="../media/image354.png"/><Relationship Id="rId8" Type="http://schemas.openxmlformats.org/officeDocument/2006/relationships/image" Target="../media/image355.png"/><Relationship Id="rId9" Type="http://schemas.openxmlformats.org/officeDocument/2006/relationships/image" Target="../media/image356.png"/><Relationship Id="rId10" Type="http://schemas.openxmlformats.org/officeDocument/2006/relationships/image" Target="../media/image357.png"/><Relationship Id="rId11" Type="http://schemas.openxmlformats.org/officeDocument/2006/relationships/image" Target="../media/image190.png"/><Relationship Id="rId12" Type="http://schemas.openxmlformats.org/officeDocument/2006/relationships/image" Target="../media/image358.png"/><Relationship Id="rId13" Type="http://schemas.openxmlformats.org/officeDocument/2006/relationships/image" Target="../media/image359.png"/><Relationship Id="rId14" Type="http://schemas.openxmlformats.org/officeDocument/2006/relationships/image" Target="../media/image360.jpg"/><Relationship Id="rId15" Type="http://schemas.openxmlformats.org/officeDocument/2006/relationships/image" Target="../media/image361.png"/><Relationship Id="rId16" Type="http://schemas.openxmlformats.org/officeDocument/2006/relationships/image" Target="../media/image5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2.png"/><Relationship Id="rId3" Type="http://schemas.openxmlformats.org/officeDocument/2006/relationships/image" Target="../media/image16.png"/><Relationship Id="rId4" Type="http://schemas.openxmlformats.org/officeDocument/2006/relationships/image" Target="../media/image362.png"/><Relationship Id="rId5" Type="http://schemas.openxmlformats.org/officeDocument/2006/relationships/image" Target="../media/image363.png"/><Relationship Id="rId6" Type="http://schemas.openxmlformats.org/officeDocument/2006/relationships/image" Target="../media/image364.png"/><Relationship Id="rId7" Type="http://schemas.openxmlformats.org/officeDocument/2006/relationships/image" Target="../media/image365.png"/><Relationship Id="rId8" Type="http://schemas.openxmlformats.org/officeDocument/2006/relationships/image" Target="../media/image366.png"/><Relationship Id="rId9" Type="http://schemas.openxmlformats.org/officeDocument/2006/relationships/image" Target="../media/image367.png"/><Relationship Id="rId10" Type="http://schemas.openxmlformats.org/officeDocument/2006/relationships/image" Target="../media/image368.png"/><Relationship Id="rId11" Type="http://schemas.openxmlformats.org/officeDocument/2006/relationships/image" Target="../media/image369.jpg"/><Relationship Id="rId12" Type="http://schemas.openxmlformats.org/officeDocument/2006/relationships/image" Target="../media/image370.png"/><Relationship Id="rId13" Type="http://schemas.openxmlformats.org/officeDocument/2006/relationships/image" Target="../media/image371.png"/><Relationship Id="rId14" Type="http://schemas.openxmlformats.org/officeDocument/2006/relationships/image" Target="../media/image5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2.png"/><Relationship Id="rId3" Type="http://schemas.openxmlformats.org/officeDocument/2006/relationships/image" Target="../media/image158.png"/><Relationship Id="rId4" Type="http://schemas.openxmlformats.org/officeDocument/2006/relationships/image" Target="../media/image373.png"/><Relationship Id="rId5" Type="http://schemas.openxmlformats.org/officeDocument/2006/relationships/image" Target="../media/image374.png"/><Relationship Id="rId6" Type="http://schemas.openxmlformats.org/officeDocument/2006/relationships/image" Target="../media/image375.png"/><Relationship Id="rId7" Type="http://schemas.openxmlformats.org/officeDocument/2006/relationships/image" Target="../media/image376.png"/><Relationship Id="rId8" Type="http://schemas.openxmlformats.org/officeDocument/2006/relationships/image" Target="../media/image377.png"/><Relationship Id="rId9" Type="http://schemas.openxmlformats.org/officeDocument/2006/relationships/image" Target="../media/image326.png"/><Relationship Id="rId10" Type="http://schemas.openxmlformats.org/officeDocument/2006/relationships/image" Target="../media/image378.png"/><Relationship Id="rId11" Type="http://schemas.openxmlformats.org/officeDocument/2006/relationships/image" Target="../media/image379.png"/><Relationship Id="rId12" Type="http://schemas.openxmlformats.org/officeDocument/2006/relationships/image" Target="../media/image380.png"/><Relationship Id="rId13" Type="http://schemas.openxmlformats.org/officeDocument/2006/relationships/image" Target="../media/image381.png"/><Relationship Id="rId14" Type="http://schemas.openxmlformats.org/officeDocument/2006/relationships/image" Target="../media/image382.png"/><Relationship Id="rId15" Type="http://schemas.openxmlformats.org/officeDocument/2006/relationships/image" Target="../media/image5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2.png"/><Relationship Id="rId3" Type="http://schemas.openxmlformats.org/officeDocument/2006/relationships/image" Target="../media/image16.png"/><Relationship Id="rId4" Type="http://schemas.openxmlformats.org/officeDocument/2006/relationships/image" Target="../media/image383.png"/><Relationship Id="rId5" Type="http://schemas.openxmlformats.org/officeDocument/2006/relationships/image" Target="../media/image384.png"/><Relationship Id="rId6" Type="http://schemas.openxmlformats.org/officeDocument/2006/relationships/image" Target="../media/image385.png"/><Relationship Id="rId7" Type="http://schemas.openxmlformats.org/officeDocument/2006/relationships/image" Target="../media/image386.png"/><Relationship Id="rId8" Type="http://schemas.openxmlformats.org/officeDocument/2006/relationships/image" Target="../media/image387.png"/><Relationship Id="rId9" Type="http://schemas.openxmlformats.org/officeDocument/2006/relationships/image" Target="../media/image388.png"/><Relationship Id="rId10" Type="http://schemas.openxmlformats.org/officeDocument/2006/relationships/image" Target="../media/image389.png"/><Relationship Id="rId11" Type="http://schemas.openxmlformats.org/officeDocument/2006/relationships/image" Target="../media/image390.png"/><Relationship Id="rId12" Type="http://schemas.openxmlformats.org/officeDocument/2006/relationships/image" Target="../media/image391.png"/><Relationship Id="rId13" Type="http://schemas.openxmlformats.org/officeDocument/2006/relationships/image" Target="../media/image392.png"/><Relationship Id="rId14" Type="http://schemas.openxmlformats.org/officeDocument/2006/relationships/image" Target="../media/image393.jpg"/><Relationship Id="rId15" Type="http://schemas.openxmlformats.org/officeDocument/2006/relationships/image" Target="../media/image394.png"/><Relationship Id="rId16" Type="http://schemas.openxmlformats.org/officeDocument/2006/relationships/image" Target="../media/image5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5.png"/><Relationship Id="rId3" Type="http://schemas.openxmlformats.org/officeDocument/2006/relationships/image" Target="../media/image158.png"/><Relationship Id="rId4" Type="http://schemas.openxmlformats.org/officeDocument/2006/relationships/image" Target="../media/image396.png"/><Relationship Id="rId5" Type="http://schemas.openxmlformats.org/officeDocument/2006/relationships/image" Target="../media/image16.png"/><Relationship Id="rId6" Type="http://schemas.openxmlformats.org/officeDocument/2006/relationships/image" Target="../media/image397.png"/><Relationship Id="rId7" Type="http://schemas.openxmlformats.org/officeDocument/2006/relationships/image" Target="../media/image398.png"/><Relationship Id="rId8" Type="http://schemas.openxmlformats.org/officeDocument/2006/relationships/image" Target="../media/image399.png"/><Relationship Id="rId9" Type="http://schemas.openxmlformats.org/officeDocument/2006/relationships/image" Target="../media/image56.png"/><Relationship Id="rId10" Type="http://schemas.openxmlformats.org/officeDocument/2006/relationships/image" Target="../media/image400.png"/><Relationship Id="rId11" Type="http://schemas.openxmlformats.org/officeDocument/2006/relationships/image" Target="../media/image401.png"/><Relationship Id="rId12" Type="http://schemas.openxmlformats.org/officeDocument/2006/relationships/image" Target="../media/image402.png"/><Relationship Id="rId13" Type="http://schemas.openxmlformats.org/officeDocument/2006/relationships/image" Target="../media/image403.png"/><Relationship Id="rId14" Type="http://schemas.openxmlformats.org/officeDocument/2006/relationships/image" Target="../media/image404.png"/><Relationship Id="rId15" Type="http://schemas.openxmlformats.org/officeDocument/2006/relationships/image" Target="../media/image405.png"/><Relationship Id="rId16" Type="http://schemas.openxmlformats.org/officeDocument/2006/relationships/image" Target="../media/image388.png"/><Relationship Id="rId17" Type="http://schemas.openxmlformats.org/officeDocument/2006/relationships/image" Target="../media/image406.png"/><Relationship Id="rId18" Type="http://schemas.openxmlformats.org/officeDocument/2006/relationships/image" Target="../media/image407.png"/><Relationship Id="rId19" Type="http://schemas.openxmlformats.org/officeDocument/2006/relationships/image" Target="../media/image408.png"/><Relationship Id="rId20" Type="http://schemas.openxmlformats.org/officeDocument/2006/relationships/image" Target="../media/image409.png"/><Relationship Id="rId21" Type="http://schemas.openxmlformats.org/officeDocument/2006/relationships/image" Target="../media/image410.jpg"/><Relationship Id="rId22" Type="http://schemas.openxmlformats.org/officeDocument/2006/relationships/image" Target="../media/image411.png"/><Relationship Id="rId23" Type="http://schemas.openxmlformats.org/officeDocument/2006/relationships/image" Target="../media/image5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2.png"/><Relationship Id="rId3" Type="http://schemas.openxmlformats.org/officeDocument/2006/relationships/image" Target="../media/image16.png"/><Relationship Id="rId4" Type="http://schemas.openxmlformats.org/officeDocument/2006/relationships/image" Target="../media/image412.png"/><Relationship Id="rId5" Type="http://schemas.openxmlformats.org/officeDocument/2006/relationships/image" Target="../media/image413.jpg"/><Relationship Id="rId6" Type="http://schemas.openxmlformats.org/officeDocument/2006/relationships/image" Target="../media/image414.png"/><Relationship Id="rId7" Type="http://schemas.openxmlformats.org/officeDocument/2006/relationships/image" Target="../media/image415.png"/><Relationship Id="rId8" Type="http://schemas.openxmlformats.org/officeDocument/2006/relationships/image" Target="../media/image416.png"/><Relationship Id="rId9" Type="http://schemas.openxmlformats.org/officeDocument/2006/relationships/image" Target="../media/image417.png"/><Relationship Id="rId10" Type="http://schemas.openxmlformats.org/officeDocument/2006/relationships/image" Target="../media/image418.png"/><Relationship Id="rId11" Type="http://schemas.openxmlformats.org/officeDocument/2006/relationships/image" Target="../media/image419.png"/><Relationship Id="rId12" Type="http://schemas.openxmlformats.org/officeDocument/2006/relationships/image" Target="../media/image420.png"/><Relationship Id="rId13" Type="http://schemas.openxmlformats.org/officeDocument/2006/relationships/image" Target="../media/image421.png"/><Relationship Id="rId14" Type="http://schemas.openxmlformats.org/officeDocument/2006/relationships/image" Target="../media/image422.png"/><Relationship Id="rId15" Type="http://schemas.openxmlformats.org/officeDocument/2006/relationships/image" Target="../media/image423.png"/><Relationship Id="rId16" Type="http://schemas.openxmlformats.org/officeDocument/2006/relationships/image" Target="../media/image424.png"/><Relationship Id="rId17" Type="http://schemas.openxmlformats.org/officeDocument/2006/relationships/image" Target="../media/image303.png"/><Relationship Id="rId18" Type="http://schemas.openxmlformats.org/officeDocument/2006/relationships/image" Target="../media/image425.png"/><Relationship Id="rId19" Type="http://schemas.openxmlformats.org/officeDocument/2006/relationships/image" Target="../media/image5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6.png"/><Relationship Id="rId3" Type="http://schemas.openxmlformats.org/officeDocument/2006/relationships/image" Target="../media/image158.png"/><Relationship Id="rId4" Type="http://schemas.openxmlformats.org/officeDocument/2006/relationships/image" Target="../media/image427.png"/><Relationship Id="rId5" Type="http://schemas.openxmlformats.org/officeDocument/2006/relationships/image" Target="../media/image428.png"/><Relationship Id="rId6" Type="http://schemas.openxmlformats.org/officeDocument/2006/relationships/image" Target="../media/image429.png"/><Relationship Id="rId7" Type="http://schemas.openxmlformats.org/officeDocument/2006/relationships/image" Target="../media/image430.png"/><Relationship Id="rId8" Type="http://schemas.openxmlformats.org/officeDocument/2006/relationships/image" Target="../media/image431.png"/><Relationship Id="rId9" Type="http://schemas.openxmlformats.org/officeDocument/2006/relationships/image" Target="../media/image432.png"/><Relationship Id="rId10" Type="http://schemas.openxmlformats.org/officeDocument/2006/relationships/image" Target="../media/image433.png"/><Relationship Id="rId11" Type="http://schemas.openxmlformats.org/officeDocument/2006/relationships/image" Target="../media/image434.jpg"/><Relationship Id="rId12" Type="http://schemas.openxmlformats.org/officeDocument/2006/relationships/image" Target="../media/image435.png"/><Relationship Id="rId13" Type="http://schemas.openxmlformats.org/officeDocument/2006/relationships/image" Target="../media/image5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6.png"/><Relationship Id="rId3" Type="http://schemas.openxmlformats.org/officeDocument/2006/relationships/image" Target="../media/image16.png"/><Relationship Id="rId4" Type="http://schemas.openxmlformats.org/officeDocument/2006/relationships/image" Target="../media/image437.png"/><Relationship Id="rId5" Type="http://schemas.openxmlformats.org/officeDocument/2006/relationships/image" Target="../media/image438.png"/><Relationship Id="rId6" Type="http://schemas.openxmlformats.org/officeDocument/2006/relationships/image" Target="../media/image439.png"/><Relationship Id="rId7" Type="http://schemas.openxmlformats.org/officeDocument/2006/relationships/image" Target="../media/image440.png"/><Relationship Id="rId8" Type="http://schemas.openxmlformats.org/officeDocument/2006/relationships/image" Target="../media/image441.png"/><Relationship Id="rId9" Type="http://schemas.openxmlformats.org/officeDocument/2006/relationships/image" Target="../media/image442.png"/><Relationship Id="rId10" Type="http://schemas.openxmlformats.org/officeDocument/2006/relationships/image" Target="../media/image443.png"/><Relationship Id="rId11" Type="http://schemas.openxmlformats.org/officeDocument/2006/relationships/image" Target="../media/image444.png"/><Relationship Id="rId12" Type="http://schemas.openxmlformats.org/officeDocument/2006/relationships/image" Target="../media/image5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6.png"/><Relationship Id="rId3" Type="http://schemas.openxmlformats.org/officeDocument/2006/relationships/image" Target="../media/image16.png"/><Relationship Id="rId4" Type="http://schemas.openxmlformats.org/officeDocument/2006/relationships/image" Target="../media/image445.png"/><Relationship Id="rId5" Type="http://schemas.openxmlformats.org/officeDocument/2006/relationships/image" Target="../media/image446.png"/><Relationship Id="rId6" Type="http://schemas.openxmlformats.org/officeDocument/2006/relationships/image" Target="../media/image447.png"/><Relationship Id="rId7" Type="http://schemas.openxmlformats.org/officeDocument/2006/relationships/image" Target="../media/image448.png"/><Relationship Id="rId8" Type="http://schemas.openxmlformats.org/officeDocument/2006/relationships/image" Target="../media/image449.png"/><Relationship Id="rId9" Type="http://schemas.openxmlformats.org/officeDocument/2006/relationships/image" Target="../media/image450.png"/><Relationship Id="rId10" Type="http://schemas.openxmlformats.org/officeDocument/2006/relationships/image" Target="../media/image451.jpg"/><Relationship Id="rId11" Type="http://schemas.openxmlformats.org/officeDocument/2006/relationships/image" Target="../media/image452.png"/><Relationship Id="rId12" Type="http://schemas.openxmlformats.org/officeDocument/2006/relationships/image" Target="../media/image5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3.png"/><Relationship Id="rId3" Type="http://schemas.openxmlformats.org/officeDocument/2006/relationships/image" Target="../media/image16.png"/><Relationship Id="rId4" Type="http://schemas.openxmlformats.org/officeDocument/2006/relationships/image" Target="../media/image454.png"/><Relationship Id="rId5" Type="http://schemas.openxmlformats.org/officeDocument/2006/relationships/image" Target="../media/image455.png"/><Relationship Id="rId6" Type="http://schemas.openxmlformats.org/officeDocument/2006/relationships/image" Target="../media/image456.png"/><Relationship Id="rId7" Type="http://schemas.openxmlformats.org/officeDocument/2006/relationships/image" Target="../media/image457.png"/><Relationship Id="rId8" Type="http://schemas.openxmlformats.org/officeDocument/2006/relationships/image" Target="../media/image458.png"/><Relationship Id="rId9" Type="http://schemas.openxmlformats.org/officeDocument/2006/relationships/image" Target="../media/image459.png"/><Relationship Id="rId10" Type="http://schemas.openxmlformats.org/officeDocument/2006/relationships/image" Target="../media/image460.png"/><Relationship Id="rId11" Type="http://schemas.openxmlformats.org/officeDocument/2006/relationships/image" Target="../media/image461.png"/><Relationship Id="rId12" Type="http://schemas.openxmlformats.org/officeDocument/2006/relationships/image" Target="../media/image462.jpg"/><Relationship Id="rId13" Type="http://schemas.openxmlformats.org/officeDocument/2006/relationships/image" Target="../media/image463.png"/><Relationship Id="rId14" Type="http://schemas.openxmlformats.org/officeDocument/2006/relationships/image" Target="../media/image5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4.png"/><Relationship Id="rId3" Type="http://schemas.openxmlformats.org/officeDocument/2006/relationships/image" Target="../media/image158.png"/><Relationship Id="rId4" Type="http://schemas.openxmlformats.org/officeDocument/2006/relationships/image" Target="../media/image465.png"/><Relationship Id="rId5" Type="http://schemas.openxmlformats.org/officeDocument/2006/relationships/image" Target="../media/image466.jpg"/><Relationship Id="rId6" Type="http://schemas.openxmlformats.org/officeDocument/2006/relationships/image" Target="../media/image467.png"/><Relationship Id="rId7" Type="http://schemas.openxmlformats.org/officeDocument/2006/relationships/image" Target="../media/image468.png"/><Relationship Id="rId8" Type="http://schemas.openxmlformats.org/officeDocument/2006/relationships/image" Target="../media/image469.png"/><Relationship Id="rId9" Type="http://schemas.openxmlformats.org/officeDocument/2006/relationships/image" Target="../media/image470.png"/><Relationship Id="rId10" Type="http://schemas.openxmlformats.org/officeDocument/2006/relationships/image" Target="../media/image471.png"/><Relationship Id="rId11" Type="http://schemas.openxmlformats.org/officeDocument/2006/relationships/image" Target="../media/image472.png"/><Relationship Id="rId12" Type="http://schemas.openxmlformats.org/officeDocument/2006/relationships/image" Target="../media/image473.png"/><Relationship Id="rId13" Type="http://schemas.openxmlformats.org/officeDocument/2006/relationships/image" Target="../media/image474.png"/><Relationship Id="rId14" Type="http://schemas.openxmlformats.org/officeDocument/2006/relationships/image" Target="../media/image5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5.png"/><Relationship Id="rId3" Type="http://schemas.openxmlformats.org/officeDocument/2006/relationships/image" Target="../media/image16.png"/><Relationship Id="rId4" Type="http://schemas.openxmlformats.org/officeDocument/2006/relationships/image" Target="../media/image476.png"/><Relationship Id="rId5" Type="http://schemas.openxmlformats.org/officeDocument/2006/relationships/image" Target="../media/image477.png"/><Relationship Id="rId6" Type="http://schemas.openxmlformats.org/officeDocument/2006/relationships/image" Target="../media/image478.png"/><Relationship Id="rId7" Type="http://schemas.openxmlformats.org/officeDocument/2006/relationships/image" Target="../media/image479.png"/><Relationship Id="rId8" Type="http://schemas.openxmlformats.org/officeDocument/2006/relationships/image" Target="../media/image480.png"/><Relationship Id="rId9" Type="http://schemas.openxmlformats.org/officeDocument/2006/relationships/image" Target="../media/image481.png"/><Relationship Id="rId10" Type="http://schemas.openxmlformats.org/officeDocument/2006/relationships/image" Target="../media/image482.png"/><Relationship Id="rId11" Type="http://schemas.openxmlformats.org/officeDocument/2006/relationships/image" Target="../media/image483.png"/><Relationship Id="rId12" Type="http://schemas.openxmlformats.org/officeDocument/2006/relationships/image" Target="../media/image5.pn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4.png"/><Relationship Id="rId3" Type="http://schemas.openxmlformats.org/officeDocument/2006/relationships/image" Target="../media/image485.png"/><Relationship Id="rId4" Type="http://schemas.openxmlformats.org/officeDocument/2006/relationships/image" Target="../media/image170.png"/><Relationship Id="rId5" Type="http://schemas.openxmlformats.org/officeDocument/2006/relationships/image" Target="../media/image486.png"/><Relationship Id="rId6" Type="http://schemas.openxmlformats.org/officeDocument/2006/relationships/image" Target="../media/image487.png"/><Relationship Id="rId7" Type="http://schemas.openxmlformats.org/officeDocument/2006/relationships/image" Target="../media/image488.png"/><Relationship Id="rId8" Type="http://schemas.openxmlformats.org/officeDocument/2006/relationships/image" Target="../media/image489.png"/><Relationship Id="rId9" Type="http://schemas.openxmlformats.org/officeDocument/2006/relationships/image" Target="../media/image490.png"/><Relationship Id="rId10" Type="http://schemas.openxmlformats.org/officeDocument/2006/relationships/image" Target="../media/image491.png"/><Relationship Id="rId11" Type="http://schemas.openxmlformats.org/officeDocument/2006/relationships/image" Target="../media/image290.png"/><Relationship Id="rId12" Type="http://schemas.openxmlformats.org/officeDocument/2006/relationships/image" Target="../media/image492.png"/><Relationship Id="rId13" Type="http://schemas.openxmlformats.org/officeDocument/2006/relationships/image" Target="../media/image493.png"/><Relationship Id="rId14" Type="http://schemas.openxmlformats.org/officeDocument/2006/relationships/image" Target="../media/image494.png"/><Relationship Id="rId15" Type="http://schemas.openxmlformats.org/officeDocument/2006/relationships/image" Target="../media/image495.png"/><Relationship Id="rId16" Type="http://schemas.openxmlformats.org/officeDocument/2006/relationships/image" Target="../media/image496.png"/><Relationship Id="rId17" Type="http://schemas.openxmlformats.org/officeDocument/2006/relationships/image" Target="../media/image497.png"/><Relationship Id="rId18" Type="http://schemas.openxmlformats.org/officeDocument/2006/relationships/image" Target="../media/image498.png"/><Relationship Id="rId19" Type="http://schemas.openxmlformats.org/officeDocument/2006/relationships/image" Target="../media/image499.png"/><Relationship Id="rId20" Type="http://schemas.openxmlformats.org/officeDocument/2006/relationships/image" Target="../media/image500.png"/><Relationship Id="rId21" Type="http://schemas.openxmlformats.org/officeDocument/2006/relationships/image" Target="../media/image501.png"/><Relationship Id="rId22" Type="http://schemas.openxmlformats.org/officeDocument/2006/relationships/image" Target="../media/image502.png"/><Relationship Id="rId23" Type="http://schemas.openxmlformats.org/officeDocument/2006/relationships/image" Target="../media/image503.png"/><Relationship Id="rId24" Type="http://schemas.openxmlformats.org/officeDocument/2006/relationships/image" Target="../media/image504.png"/><Relationship Id="rId25" Type="http://schemas.openxmlformats.org/officeDocument/2006/relationships/image" Target="../media/image505.png"/><Relationship Id="rId26" Type="http://schemas.openxmlformats.org/officeDocument/2006/relationships/image" Target="../media/image506.png"/><Relationship Id="rId27" Type="http://schemas.openxmlformats.org/officeDocument/2006/relationships/image" Target="../media/image507.png"/><Relationship Id="rId28" Type="http://schemas.openxmlformats.org/officeDocument/2006/relationships/image" Target="../media/image508.png"/><Relationship Id="rId29" Type="http://schemas.openxmlformats.org/officeDocument/2006/relationships/image" Target="../media/image509.png"/><Relationship Id="rId30" Type="http://schemas.openxmlformats.org/officeDocument/2006/relationships/image" Target="../media/image510.png"/><Relationship Id="rId31" Type="http://schemas.openxmlformats.org/officeDocument/2006/relationships/image" Target="../media/image511.png"/><Relationship Id="rId32" Type="http://schemas.openxmlformats.org/officeDocument/2006/relationships/image" Target="../media/image512.png"/><Relationship Id="rId33" Type="http://schemas.openxmlformats.org/officeDocument/2006/relationships/image" Target="../media/image513.png"/><Relationship Id="rId34" Type="http://schemas.openxmlformats.org/officeDocument/2006/relationships/image" Target="../media/image5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4.png"/><Relationship Id="rId3" Type="http://schemas.openxmlformats.org/officeDocument/2006/relationships/image" Target="../media/image515.png"/><Relationship Id="rId4" Type="http://schemas.openxmlformats.org/officeDocument/2006/relationships/image" Target="../media/image516.png"/><Relationship Id="rId5" Type="http://schemas.openxmlformats.org/officeDocument/2006/relationships/image" Target="../media/image517.png"/><Relationship Id="rId6" Type="http://schemas.openxmlformats.org/officeDocument/2006/relationships/image" Target="../media/image518.png"/><Relationship Id="rId7" Type="http://schemas.openxmlformats.org/officeDocument/2006/relationships/image" Target="../media/image519.png"/><Relationship Id="rId8" Type="http://schemas.openxmlformats.org/officeDocument/2006/relationships/image" Target="../media/image520.png"/><Relationship Id="rId9" Type="http://schemas.openxmlformats.org/officeDocument/2006/relationships/image" Target="../media/image5.pn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1.png"/><Relationship Id="rId3" Type="http://schemas.openxmlformats.org/officeDocument/2006/relationships/image" Target="../media/image522.png"/><Relationship Id="rId4" Type="http://schemas.openxmlformats.org/officeDocument/2006/relationships/image" Target="../media/image523.png"/><Relationship Id="rId5" Type="http://schemas.openxmlformats.org/officeDocument/2006/relationships/image" Target="../media/image524.png"/><Relationship Id="rId6" Type="http://schemas.openxmlformats.org/officeDocument/2006/relationships/image" Target="../media/image525.png"/><Relationship Id="rId7" Type="http://schemas.openxmlformats.org/officeDocument/2006/relationships/image" Target="../media/image526.png"/><Relationship Id="rId8" Type="http://schemas.openxmlformats.org/officeDocument/2006/relationships/image" Target="../media/image527.png"/><Relationship Id="rId9" Type="http://schemas.openxmlformats.org/officeDocument/2006/relationships/image" Target="../media/image5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8.png"/><Relationship Id="rId3" Type="http://schemas.openxmlformats.org/officeDocument/2006/relationships/image" Target="../media/image529.png"/><Relationship Id="rId4" Type="http://schemas.openxmlformats.org/officeDocument/2006/relationships/image" Target="../media/image530.png"/><Relationship Id="rId5" Type="http://schemas.openxmlformats.org/officeDocument/2006/relationships/image" Target="../media/image531.png"/><Relationship Id="rId6" Type="http://schemas.openxmlformats.org/officeDocument/2006/relationships/image" Target="../media/image532.png"/><Relationship Id="rId7" Type="http://schemas.openxmlformats.org/officeDocument/2006/relationships/image" Target="../media/image533.png"/><Relationship Id="rId8" Type="http://schemas.openxmlformats.org/officeDocument/2006/relationships/image" Target="../media/image534.png"/><Relationship Id="rId9" Type="http://schemas.openxmlformats.org/officeDocument/2006/relationships/image" Target="../media/image535.png"/><Relationship Id="rId10" Type="http://schemas.openxmlformats.org/officeDocument/2006/relationships/image" Target="../media/image536.png"/><Relationship Id="rId11" Type="http://schemas.openxmlformats.org/officeDocument/2006/relationships/image" Target="../media/image537.png"/><Relationship Id="rId12" Type="http://schemas.openxmlformats.org/officeDocument/2006/relationships/image" Target="../media/image538.png"/><Relationship Id="rId13" Type="http://schemas.openxmlformats.org/officeDocument/2006/relationships/image" Target="../media/image539.png"/><Relationship Id="rId14" Type="http://schemas.openxmlformats.org/officeDocument/2006/relationships/image" Target="../media/image5.pn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0.png"/><Relationship Id="rId3" Type="http://schemas.openxmlformats.org/officeDocument/2006/relationships/image" Target="../media/image541.png"/><Relationship Id="rId4" Type="http://schemas.openxmlformats.org/officeDocument/2006/relationships/image" Target="../media/image542.png"/><Relationship Id="rId5" Type="http://schemas.openxmlformats.org/officeDocument/2006/relationships/image" Target="../media/image543.png"/><Relationship Id="rId6" Type="http://schemas.openxmlformats.org/officeDocument/2006/relationships/image" Target="../media/image544.png"/><Relationship Id="rId7" Type="http://schemas.openxmlformats.org/officeDocument/2006/relationships/image" Target="../media/image545.png"/><Relationship Id="rId8" Type="http://schemas.openxmlformats.org/officeDocument/2006/relationships/image" Target="../media/image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4"/>
                </a:lnTo>
                <a:lnTo>
                  <a:pt x="12192000" y="32004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4723129" y="4936490"/>
            <a:ext cx="3559175" cy="1009015"/>
            <a:chOff x="4723129" y="4936490"/>
            <a:chExt cx="3559175" cy="100901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3559048" cy="521512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14036" y="3221685"/>
            <a:ext cx="4841620" cy="78211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53669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801114"/>
            <a:ext cx="132715" cy="3787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7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8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19910"/>
            <a:ext cx="6274054" cy="390144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158239" y="2733167"/>
            <a:ext cx="10118725" cy="719455"/>
            <a:chOff x="1158239" y="2733167"/>
            <a:chExt cx="10118725" cy="71945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30172" y="2733167"/>
              <a:ext cx="10046462" cy="39014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3062351"/>
              <a:ext cx="5285486" cy="390144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3973957"/>
            <a:ext cx="9408795" cy="719455"/>
            <a:chOff x="1158239" y="3973957"/>
            <a:chExt cx="9408795" cy="71945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30172" y="3973957"/>
              <a:ext cx="9336278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4303141"/>
              <a:ext cx="2031873" cy="390144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230172" y="5215737"/>
            <a:ext cx="7878445" cy="390525"/>
            <a:chOff x="1230172" y="5215737"/>
            <a:chExt cx="7878445" cy="39052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30172" y="5215737"/>
              <a:ext cx="4857114" cy="39044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71667" y="5215737"/>
              <a:ext cx="195072" cy="39044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69202" y="5215737"/>
              <a:ext cx="3038982" cy="390448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5949950" cy="716915"/>
            <a:chOff x="929639" y="629996"/>
            <a:chExt cx="594995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752341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73574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51882" y="629996"/>
              <a:ext cx="2227453" cy="71658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781301"/>
            <a:ext cx="123189" cy="4312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5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798573"/>
            <a:ext cx="5455412" cy="358139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589910"/>
            <a:ext cx="3718052" cy="358139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379342"/>
            <a:ext cx="3751834" cy="358140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4170553"/>
            <a:ext cx="2130679" cy="358139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4961585"/>
            <a:ext cx="1190574" cy="358444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5751271"/>
            <a:ext cx="1603502" cy="358140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729095" cy="716915"/>
            <a:chOff x="929639" y="629996"/>
            <a:chExt cx="672909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40436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24323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02630" y="629996"/>
              <a:ext cx="2356104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798573"/>
            <a:ext cx="1860042" cy="358139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8239" y="2589910"/>
            <a:ext cx="5273040" cy="1240790"/>
            <a:chOff x="1158239" y="2589910"/>
            <a:chExt cx="5273040" cy="124079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589910"/>
              <a:ext cx="3407917" cy="35813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2929762"/>
              <a:ext cx="1762125" cy="3093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3225418"/>
              <a:ext cx="4815585" cy="30937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3521074"/>
              <a:ext cx="1681099" cy="309372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4165980"/>
            <a:ext cx="3210433" cy="35813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58239" y="4955413"/>
            <a:ext cx="2963291" cy="358140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916939" y="1781301"/>
            <a:ext cx="567690" cy="43084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45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8239" y="5746699"/>
            <a:ext cx="5624195" cy="358140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406775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9910"/>
            <a:ext cx="5079365" cy="754380"/>
            <a:chOff x="1158239" y="1819910"/>
            <a:chExt cx="5079365" cy="75438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3829685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215845"/>
              <a:ext cx="4621910" cy="35844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007486"/>
            <a:ext cx="6382131" cy="39014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919092"/>
            <a:ext cx="3224784" cy="390144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916939" y="1766508"/>
            <a:ext cx="581025" cy="3437890"/>
          </a:xfrm>
          <a:prstGeom prst="rect">
            <a:avLst/>
          </a:prstGeom>
        </p:spPr>
        <p:txBody>
          <a:bodyPr wrap="square" lIns="0" tIns="469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7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5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5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4831969"/>
            <a:ext cx="4503801" cy="3901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2522855" cy="716915"/>
            <a:chOff x="929639" y="629996"/>
            <a:chExt cx="252285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198625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88489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66797" y="629996"/>
              <a:ext cx="585215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59405" y="629996"/>
              <a:ext cx="356616" cy="71658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37713" y="629996"/>
              <a:ext cx="914400" cy="716584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1819910"/>
            <a:ext cx="2847340" cy="739140"/>
            <a:chOff x="1158239" y="1819910"/>
            <a:chExt cx="2847340" cy="73914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1819910"/>
              <a:ext cx="2847213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2217369"/>
              <a:ext cx="1536572" cy="341680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2966339"/>
            <a:ext cx="5392928" cy="390143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1158239" y="3836238"/>
            <a:ext cx="4697730" cy="741680"/>
            <a:chOff x="1158239" y="3836238"/>
            <a:chExt cx="4697730" cy="74168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836238"/>
              <a:ext cx="1272032" cy="39044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03017" y="3836238"/>
              <a:ext cx="353568" cy="39044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51429" y="3836238"/>
              <a:ext cx="1193292" cy="390448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4236085"/>
              <a:ext cx="4239895" cy="341375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1763188"/>
            <a:ext cx="576580" cy="3697604"/>
          </a:xfrm>
          <a:prstGeom prst="rect">
            <a:avLst/>
          </a:prstGeom>
        </p:spPr>
        <p:txBody>
          <a:bodyPr wrap="square" lIns="0" tIns="501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50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1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80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20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350" spc="-50">
                <a:latin typeface="Arial MT"/>
                <a:cs typeface="Arial MT"/>
              </a:rPr>
              <a:t>•</a:t>
            </a:r>
            <a:endParaRPr sz="235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5095316"/>
            <a:ext cx="4497959" cy="382828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8214359" y="655319"/>
            <a:ext cx="2171700" cy="5639283"/>
          </a:xfrm>
          <a:prstGeom prst="rect">
            <a:avLst/>
          </a:prstGeom>
        </p:spPr>
      </p:pic>
      <p:grpSp>
        <p:nvGrpSpPr>
          <p:cNvPr id="20" name="object 20" descr=""/>
          <p:cNvGrpSpPr/>
          <p:nvPr/>
        </p:nvGrpSpPr>
        <p:grpSpPr>
          <a:xfrm>
            <a:off x="2233548" y="6081369"/>
            <a:ext cx="3735704" cy="260985"/>
            <a:chOff x="2233548" y="6081369"/>
            <a:chExt cx="3735704" cy="260985"/>
          </a:xfrm>
        </p:grpSpPr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33548" y="6131661"/>
              <a:ext cx="173736" cy="19507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20416" y="6081369"/>
              <a:ext cx="3648836" cy="260604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144260" cy="716915"/>
            <a:chOff x="929639" y="629996"/>
            <a:chExt cx="614426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798314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09894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88202" y="629996"/>
              <a:ext cx="585215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80811" y="629996"/>
              <a:ext cx="356615" cy="71658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59118" y="629996"/>
              <a:ext cx="914780" cy="716584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1798573"/>
            <a:ext cx="5699125" cy="4104004"/>
            <a:chOff x="1158239" y="1798573"/>
            <a:chExt cx="5699125" cy="4104004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1798573"/>
              <a:ext cx="1945259" cy="358139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01010" y="1798573"/>
              <a:ext cx="179831" cy="35813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0925" y="1798573"/>
              <a:ext cx="292608" cy="35813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37229" y="1798573"/>
              <a:ext cx="179831" cy="358139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27145" y="1798573"/>
              <a:ext cx="453389" cy="35813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2139949"/>
              <a:ext cx="2619248" cy="309372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2489326"/>
              <a:ext cx="3916299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2884042"/>
              <a:ext cx="2603754" cy="35813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15693" y="3225418"/>
              <a:ext cx="1821053" cy="309372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15693" y="3521075"/>
              <a:ext cx="5241162" cy="309372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8239" y="3869766"/>
              <a:ext cx="4513199" cy="3584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4265041"/>
              <a:ext cx="3938651" cy="35813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15693" y="4606416"/>
              <a:ext cx="2255901" cy="30937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15693" y="4902072"/>
              <a:ext cx="1865883" cy="309371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58239" y="5250789"/>
              <a:ext cx="3806571" cy="358444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15693" y="5592775"/>
              <a:ext cx="1168768" cy="309372"/>
            </a:xfrm>
            <a:prstGeom prst="rect">
              <a:avLst/>
            </a:prstGeom>
          </p:spPr>
        </p:pic>
      </p:grpSp>
      <p:sp>
        <p:nvSpPr>
          <p:cNvPr id="25" name="object 25" descr=""/>
          <p:cNvSpPr txBox="1"/>
          <p:nvPr/>
        </p:nvSpPr>
        <p:spPr>
          <a:xfrm>
            <a:off x="916939" y="1781301"/>
            <a:ext cx="567690" cy="44043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4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26" name="object 26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615694" y="5886907"/>
            <a:ext cx="3209544" cy="309372"/>
          </a:xfrm>
          <a:prstGeom prst="rect">
            <a:avLst/>
          </a:prstGeom>
        </p:spPr>
      </p:pic>
      <p:pic>
        <p:nvPicPr>
          <p:cNvPr id="27" name="object 27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5492115" cy="716915"/>
            <a:chOff x="929639" y="629996"/>
            <a:chExt cx="549211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297053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71569" y="629996"/>
              <a:ext cx="35722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50258" y="629996"/>
              <a:ext cx="585215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42866" y="629996"/>
              <a:ext cx="356615" cy="71658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21174" y="629996"/>
              <a:ext cx="2100579" cy="716584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1798573"/>
            <a:ext cx="2861945" cy="358139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2589910"/>
            <a:ext cx="4462018" cy="358139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1158239" y="3379342"/>
            <a:ext cx="5678170" cy="946785"/>
            <a:chOff x="1158239" y="3379342"/>
            <a:chExt cx="5678170" cy="946785"/>
          </a:xfrm>
        </p:grpSpPr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379342"/>
              <a:ext cx="5677789" cy="35814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3720414"/>
              <a:ext cx="3374135" cy="30967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4016628"/>
              <a:ext cx="3057906" cy="309372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58239" y="4661280"/>
            <a:ext cx="9612630" cy="626745"/>
            <a:chOff x="1158239" y="4661280"/>
            <a:chExt cx="9612630" cy="626745"/>
          </a:xfrm>
        </p:grpSpPr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661280"/>
              <a:ext cx="9612376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929504"/>
              <a:ext cx="2610104" cy="358139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1781301"/>
            <a:ext cx="567690" cy="42811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58239" y="5719267"/>
            <a:ext cx="7422133" cy="358140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256663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11592"/>
            <a:ext cx="132715" cy="1849755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9910"/>
            <a:ext cx="1913255" cy="390525"/>
            <a:chOff x="1158239" y="1819910"/>
            <a:chExt cx="1913255" cy="39052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834631" cy="3901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88489" y="1819910"/>
              <a:ext cx="1182839" cy="390144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275281"/>
            <a:ext cx="5057140" cy="390448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733167"/>
            <a:ext cx="6413119" cy="390143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188842"/>
            <a:ext cx="4093464" cy="390143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73196" y="3691128"/>
            <a:ext cx="5245608" cy="250850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288155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798573"/>
            <a:ext cx="6139434" cy="358139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455798"/>
            <a:ext cx="4425696" cy="358139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158239" y="3111119"/>
            <a:ext cx="8152130" cy="650875"/>
            <a:chOff x="1158239" y="3111119"/>
            <a:chExt cx="8152130" cy="650875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3111119"/>
              <a:ext cx="4978908" cy="35813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3452495"/>
              <a:ext cx="7694549" cy="309371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3999865"/>
            <a:ext cx="5011420" cy="650875"/>
            <a:chOff x="1158239" y="3999865"/>
            <a:chExt cx="5011420" cy="650875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999865"/>
              <a:ext cx="2149475" cy="358139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4341241"/>
              <a:ext cx="4553838" cy="309372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4888357"/>
            <a:ext cx="5453126" cy="358140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16939" y="1781301"/>
            <a:ext cx="567690" cy="41059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2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02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014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2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5544007"/>
            <a:ext cx="6734048" cy="358140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15962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81301"/>
            <a:ext cx="123189" cy="4312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5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798573"/>
            <a:ext cx="2846197" cy="35813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589910"/>
            <a:ext cx="2390394" cy="358139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379342"/>
            <a:ext cx="2410206" cy="35814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4170553"/>
            <a:ext cx="3567557" cy="358139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4961585"/>
            <a:ext cx="2395855" cy="358444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5751271"/>
            <a:ext cx="6442329" cy="358140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265125"/>
            <a:ext cx="6045835" cy="2192020"/>
            <a:chOff x="929639" y="265125"/>
            <a:chExt cx="6045835" cy="2192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265125"/>
              <a:ext cx="4794504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50136" y="975359"/>
              <a:ext cx="1729739" cy="1403603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99332" y="1045463"/>
              <a:ext cx="1507236" cy="1403603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26024" y="1053083"/>
              <a:ext cx="1449324" cy="1403603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269480" y="975360"/>
            <a:ext cx="1728216" cy="1648968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50135" y="2609088"/>
            <a:ext cx="1741932" cy="1648968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99332" y="2624327"/>
            <a:ext cx="2001012" cy="1650492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996940" y="2624327"/>
            <a:ext cx="1807464" cy="1737360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999476" y="2619755"/>
            <a:ext cx="1741931" cy="1746504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850135" y="4450079"/>
            <a:ext cx="1741932" cy="1591056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799332" y="4361688"/>
            <a:ext cx="2119884" cy="1691639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208776" y="4450079"/>
            <a:ext cx="2119883" cy="1584960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86282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801114"/>
            <a:ext cx="132715" cy="31292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819910"/>
            <a:ext cx="3430270" cy="390525"/>
            <a:chOff x="1158239" y="1819910"/>
            <a:chExt cx="3430270" cy="39052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2689479" cy="3901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35577" y="1819910"/>
              <a:ext cx="195681" cy="39014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33494" y="1819910"/>
              <a:ext cx="320039" cy="3901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93514" y="1819910"/>
              <a:ext cx="195072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91050" y="1819910"/>
              <a:ext cx="497204" cy="390144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2733167"/>
            <a:ext cx="4043426" cy="390143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3644214"/>
            <a:ext cx="2193290" cy="390448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1158239" y="4557648"/>
            <a:ext cx="5082540" cy="719455"/>
            <a:chOff x="1158239" y="4557648"/>
            <a:chExt cx="5082540" cy="719455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4557648"/>
              <a:ext cx="393801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55089" y="4557648"/>
              <a:ext cx="195072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52625" y="4557648"/>
              <a:ext cx="4788027" cy="39014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886832"/>
              <a:ext cx="2513330" cy="390143"/>
            </a:xfrm>
            <a:prstGeom prst="rect">
              <a:avLst/>
            </a:prstGeom>
          </p:spPr>
        </p:pic>
      </p:grpSp>
      <p:grpSp>
        <p:nvGrpSpPr>
          <p:cNvPr id="17" name="object 17" descr=""/>
          <p:cNvGrpSpPr/>
          <p:nvPr/>
        </p:nvGrpSpPr>
        <p:grpSpPr>
          <a:xfrm>
            <a:off x="7075931" y="944880"/>
            <a:ext cx="3781425" cy="5328285"/>
            <a:chOff x="7075931" y="944880"/>
            <a:chExt cx="3781425" cy="5328285"/>
          </a:xfrm>
        </p:grpSpPr>
        <p:pic>
          <p:nvPicPr>
            <p:cNvPr id="18" name="object 1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75931" y="944880"/>
              <a:ext cx="1889760" cy="532790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65691" y="1105352"/>
              <a:ext cx="1891230" cy="4942941"/>
            </a:xfrm>
            <a:prstGeom prst="rect">
              <a:avLst/>
            </a:prstGeom>
          </p:spPr>
        </p:pic>
      </p:grpSp>
      <p:pic>
        <p:nvPicPr>
          <p:cNvPr id="20" name="object 20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688198" y="6448653"/>
            <a:ext cx="1677174" cy="97840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036943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41220" y="1615439"/>
            <a:ext cx="2484120" cy="455828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97196" y="1615440"/>
            <a:ext cx="2484120" cy="444093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53171" y="1749551"/>
            <a:ext cx="2394204" cy="430682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196201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07717"/>
            <a:ext cx="3416935" cy="899160"/>
            <a:chOff x="1158239" y="1807717"/>
            <a:chExt cx="3416935" cy="89916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07717"/>
              <a:ext cx="1075334" cy="3093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103373"/>
              <a:ext cx="2356231" cy="30937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397201"/>
              <a:ext cx="2959481" cy="309676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051682"/>
            <a:ext cx="935647" cy="309372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158239" y="3769182"/>
            <a:ext cx="4096385" cy="899794"/>
            <a:chOff x="1158239" y="3769182"/>
            <a:chExt cx="4096385" cy="899794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769182"/>
              <a:ext cx="589026" cy="30967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4065397"/>
              <a:ext cx="3638423" cy="309371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4359529"/>
              <a:ext cx="2208276" cy="309372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5013325"/>
            <a:ext cx="1736598" cy="309372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916939" y="1791969"/>
            <a:ext cx="567690" cy="42386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45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4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85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85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4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80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90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58239" y="5731459"/>
            <a:ext cx="1570609" cy="309372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231647"/>
            <a:ext cx="5061712" cy="71627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941576" y="1008888"/>
            <a:ext cx="3549650" cy="2857500"/>
            <a:chOff x="1941576" y="1008888"/>
            <a:chExt cx="3549650" cy="285750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41576" y="1008888"/>
              <a:ext cx="3549396" cy="262585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33295" y="3677158"/>
              <a:ext cx="2823083" cy="97536"/>
            </a:xfrm>
            <a:prstGeom prst="rect">
              <a:avLst/>
            </a:prstGeom>
          </p:spPr>
        </p:pic>
        <p:pic>
          <p:nvPicPr>
            <p:cNvPr id="6" name="object 6" descr="">
              <a:hlinkClick r:id="rId5"/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33549" y="3768598"/>
              <a:ext cx="1509268" cy="97536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2233295" y="3850005"/>
              <a:ext cx="1472565" cy="6350"/>
            </a:xfrm>
            <a:custGeom>
              <a:avLst/>
              <a:gdLst/>
              <a:ahLst/>
              <a:cxnLst/>
              <a:rect l="l" t="t" r="r" b="b"/>
              <a:pathLst>
                <a:path w="1472564" h="6350">
                  <a:moveTo>
                    <a:pt x="147218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472184" y="6096"/>
                  </a:lnTo>
                  <a:lnTo>
                    <a:pt x="1472184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701028" y="1187196"/>
            <a:ext cx="3389376" cy="2035203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043683" y="4014215"/>
            <a:ext cx="3585972" cy="2473452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030211" y="3429000"/>
            <a:ext cx="2855976" cy="2991612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63804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9910"/>
            <a:ext cx="3399154" cy="739140"/>
            <a:chOff x="1158239" y="1819910"/>
            <a:chExt cx="3399154" cy="73914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3398647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217369"/>
              <a:ext cx="2415921" cy="341680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083686"/>
            <a:ext cx="2578989" cy="39014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996816"/>
            <a:ext cx="4691380" cy="39014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4909692"/>
            <a:ext cx="3884041" cy="390144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916939" y="1763188"/>
            <a:ext cx="576580" cy="3872865"/>
          </a:xfrm>
          <a:prstGeom prst="rect">
            <a:avLst/>
          </a:prstGeom>
        </p:spPr>
        <p:txBody>
          <a:bodyPr wrap="square" lIns="0" tIns="501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70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15694" y="5307177"/>
            <a:ext cx="2457323" cy="341680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528434" cy="716915"/>
            <a:chOff x="929639" y="629996"/>
            <a:chExt cx="6528434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27291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84370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38523" y="629996"/>
              <a:ext cx="3019552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1781810"/>
            <a:ext cx="3862704" cy="579120"/>
            <a:chOff x="1158239" y="1781810"/>
            <a:chExt cx="3862704" cy="57912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1781810"/>
              <a:ext cx="2721737" cy="32613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068322"/>
              <a:ext cx="1092288" cy="29260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16961" y="2068322"/>
              <a:ext cx="265175" cy="29260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04413" y="2068322"/>
              <a:ext cx="2216531" cy="292608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158239" y="2611247"/>
            <a:ext cx="3639185" cy="581025"/>
            <a:chOff x="1158239" y="2611247"/>
            <a:chExt cx="3639185" cy="581025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611247"/>
              <a:ext cx="3638930" cy="32613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2899283"/>
              <a:ext cx="259080" cy="29260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45233" y="2899283"/>
              <a:ext cx="146304" cy="29260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18385" y="2899283"/>
              <a:ext cx="2241041" cy="292608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3441827"/>
            <a:ext cx="9364472" cy="326136"/>
          </a:xfrm>
          <a:prstGeom prst="rect">
            <a:avLst/>
          </a:prstGeom>
        </p:spPr>
      </p:pic>
      <p:grpSp>
        <p:nvGrpSpPr>
          <p:cNvPr id="17" name="object 17" descr=""/>
          <p:cNvGrpSpPr/>
          <p:nvPr/>
        </p:nvGrpSpPr>
        <p:grpSpPr>
          <a:xfrm>
            <a:off x="1158239" y="4015104"/>
            <a:ext cx="2060575" cy="581025"/>
            <a:chOff x="1158239" y="4015104"/>
            <a:chExt cx="2060575" cy="581025"/>
          </a:xfrm>
        </p:grpSpPr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4015104"/>
              <a:ext cx="853795" cy="32613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890013" y="4015104"/>
              <a:ext cx="161544" cy="32613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970785" y="4015104"/>
              <a:ext cx="434339" cy="326136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15693" y="4303140"/>
              <a:ext cx="1602867" cy="292607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58239" y="4845684"/>
            <a:ext cx="4200906" cy="326136"/>
          </a:xfrm>
          <a:prstGeom prst="rect">
            <a:avLst/>
          </a:prstGeom>
        </p:spPr>
      </p:pic>
      <p:sp>
        <p:nvSpPr>
          <p:cNvPr id="23" name="object 23" descr=""/>
          <p:cNvSpPr txBox="1"/>
          <p:nvPr/>
        </p:nvSpPr>
        <p:spPr>
          <a:xfrm>
            <a:off x="916939" y="1764538"/>
            <a:ext cx="563245" cy="3968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325"/>
              </a:lnSpc>
              <a:spcBef>
                <a:spcPts val="10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2085"/>
              </a:lnSpc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ts val="2330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2090"/>
              </a:lnSpc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ts val="2330"/>
              </a:lnSpc>
              <a:spcBef>
                <a:spcPts val="211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2090"/>
              </a:lnSpc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11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24" name="object 24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58239" y="5419039"/>
            <a:ext cx="5070983" cy="326136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218186"/>
            <a:ext cx="2122043" cy="65074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88692" y="978408"/>
            <a:ext cx="2326874" cy="283768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42972" y="3864864"/>
            <a:ext cx="2385060" cy="283921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37888" y="929639"/>
            <a:ext cx="2926080" cy="2014727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453883" y="929639"/>
            <a:ext cx="2926079" cy="2014727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023103" y="3294888"/>
            <a:ext cx="2567940" cy="3197352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7878191" y="4077589"/>
            <a:ext cx="2573020" cy="567055"/>
            <a:chOff x="7878191" y="4077589"/>
            <a:chExt cx="2573020" cy="567055"/>
          </a:xfrm>
        </p:grpSpPr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878191" y="4077589"/>
              <a:ext cx="2572893" cy="292607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878191" y="4351909"/>
              <a:ext cx="1070673" cy="292607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89755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792477"/>
            <a:ext cx="6416802" cy="390144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158239" y="2632582"/>
            <a:ext cx="3852545" cy="706120"/>
            <a:chOff x="1158239" y="2632582"/>
            <a:chExt cx="3852545" cy="70612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632582"/>
              <a:ext cx="2373122" cy="3901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996818"/>
              <a:ext cx="3394963" cy="341375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158239" y="3689934"/>
            <a:ext cx="2680970" cy="1028065"/>
            <a:chOff x="1158239" y="3689934"/>
            <a:chExt cx="2680970" cy="102806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3689934"/>
              <a:ext cx="1024483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36317" y="3689934"/>
              <a:ext cx="195071" cy="39044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133853" y="3689934"/>
              <a:ext cx="521207" cy="39044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4056252"/>
              <a:ext cx="1572259" cy="3413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75685" y="4056252"/>
              <a:ext cx="170687" cy="3413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161029" y="4056252"/>
              <a:ext cx="452628" cy="3413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4376292"/>
              <a:ext cx="2223388" cy="341375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5069408"/>
            <a:ext cx="7168133" cy="390448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916939" y="1773682"/>
            <a:ext cx="576580" cy="3989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7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9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15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15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1615694" y="5434279"/>
            <a:ext cx="3124835" cy="341630"/>
            <a:chOff x="1615694" y="5434279"/>
            <a:chExt cx="3124835" cy="341630"/>
          </a:xfrm>
        </p:grpSpPr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15694" y="5434279"/>
              <a:ext cx="822959" cy="3413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347213" y="5434279"/>
              <a:ext cx="310895" cy="3413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63622" y="5434279"/>
              <a:ext cx="2176399" cy="341375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575304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5384" y="2427732"/>
            <a:ext cx="3508248" cy="242011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59223" y="1991867"/>
            <a:ext cx="2267712" cy="347014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15911" y="1741932"/>
            <a:ext cx="2266188" cy="379171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560052" y="2218944"/>
            <a:ext cx="2226563" cy="314096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32764" y="5797600"/>
            <a:ext cx="3555619" cy="292608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4863465" cy="3197225"/>
            <a:chOff x="929639" y="629996"/>
            <a:chExt cx="4863465" cy="319722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575304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24455" y="1293875"/>
              <a:ext cx="3668268" cy="2532888"/>
            </a:xfrm>
            <a:prstGeom prst="rect">
              <a:avLst/>
            </a:prstGeom>
          </p:spPr>
        </p:pic>
      </p:grp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75119" y="1293875"/>
            <a:ext cx="3668268" cy="2532888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34840" y="3910584"/>
            <a:ext cx="3669791" cy="258165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350381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81810"/>
            <a:ext cx="2689225" cy="814705"/>
            <a:chOff x="1158239" y="1781810"/>
            <a:chExt cx="2689225" cy="8147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81810"/>
              <a:ext cx="1056982" cy="32613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072894"/>
              <a:ext cx="2231644" cy="27736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318334"/>
              <a:ext cx="2206625" cy="277672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158239" y="2760598"/>
            <a:ext cx="3244215" cy="568960"/>
            <a:chOff x="1158239" y="2760598"/>
            <a:chExt cx="3244215" cy="56896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760598"/>
              <a:ext cx="1014641" cy="32613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3051682"/>
              <a:ext cx="2786760" cy="277367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3495166"/>
            <a:ext cx="4145279" cy="1057910"/>
            <a:chOff x="1158239" y="3495166"/>
            <a:chExt cx="4145279" cy="1057910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495166"/>
              <a:ext cx="1734566" cy="326136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3785946"/>
              <a:ext cx="3687826" cy="27767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4031868"/>
              <a:ext cx="3495421" cy="27736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4275708"/>
              <a:ext cx="3213735" cy="277368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8239" y="4719192"/>
            <a:ext cx="3950335" cy="326136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5272125"/>
            <a:ext cx="2740406" cy="326440"/>
          </a:xfrm>
          <a:prstGeom prst="rect">
            <a:avLst/>
          </a:prstGeom>
        </p:spPr>
      </p:pic>
      <p:sp>
        <p:nvSpPr>
          <p:cNvPr id="17" name="object 17" descr=""/>
          <p:cNvSpPr txBox="1"/>
          <p:nvPr/>
        </p:nvSpPr>
        <p:spPr>
          <a:xfrm>
            <a:off x="916939" y="1764538"/>
            <a:ext cx="558800" cy="43738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345"/>
              </a:lnSpc>
              <a:spcBef>
                <a:spcPts val="10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1930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marL="469900">
              <a:lnSpc>
                <a:spcPts val="198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marL="12700">
              <a:lnSpc>
                <a:spcPts val="2345"/>
              </a:lnSpc>
              <a:spcBef>
                <a:spcPts val="144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198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marL="12700">
              <a:lnSpc>
                <a:spcPts val="2345"/>
              </a:lnSpc>
              <a:spcBef>
                <a:spcPts val="145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algn="r" marR="5080">
              <a:lnSpc>
                <a:spcPts val="193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algn="r" marR="5080">
              <a:lnSpc>
                <a:spcPts val="192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algn="r" marR="5080">
              <a:lnSpc>
                <a:spcPts val="1980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4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58239" y="5824423"/>
            <a:ext cx="5591302" cy="326136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360289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98573"/>
            <a:ext cx="5008245" cy="664845"/>
            <a:chOff x="1158239" y="1798573"/>
            <a:chExt cx="5008245" cy="66484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98573"/>
              <a:ext cx="5007991" cy="35813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136978"/>
              <a:ext cx="3015107" cy="326440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2833751"/>
            <a:ext cx="2049145" cy="662940"/>
            <a:chOff x="1158239" y="2833751"/>
            <a:chExt cx="2049145" cy="66294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833751"/>
              <a:ext cx="937361" cy="35813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61641" y="2833751"/>
              <a:ext cx="179831" cy="35813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51557" y="2833751"/>
              <a:ext cx="475488" cy="358139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3170555"/>
              <a:ext cx="1060030" cy="326136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569717" y="3170555"/>
              <a:ext cx="161544" cy="326136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50489" y="3170555"/>
              <a:ext cx="556768" cy="326136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58239" y="3866718"/>
            <a:ext cx="2535047" cy="358444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1158239" y="4707001"/>
            <a:ext cx="7907655" cy="664845"/>
            <a:chOff x="1158239" y="4707001"/>
            <a:chExt cx="7907655" cy="664845"/>
          </a:xfrm>
        </p:grpSpPr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707001"/>
              <a:ext cx="7907655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15693" y="5045405"/>
              <a:ext cx="3083813" cy="326440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1781301"/>
            <a:ext cx="572135" cy="42792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3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80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4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3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85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58239" y="5717743"/>
            <a:ext cx="6861429" cy="358140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583942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6696" y="3890771"/>
            <a:ext cx="3392424" cy="234086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61559" y="3630167"/>
            <a:ext cx="3392424" cy="286207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7526" y="1769617"/>
            <a:ext cx="1824608" cy="29260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074826" y="2026665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374013" y="2043938"/>
            <a:ext cx="3856990" cy="567690"/>
            <a:chOff x="1374013" y="2043938"/>
            <a:chExt cx="3856990" cy="56769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74013" y="2043938"/>
              <a:ext cx="3856736" cy="29260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4013" y="2318334"/>
              <a:ext cx="792937" cy="292912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72500" y="3569208"/>
            <a:ext cx="3337559" cy="2862072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071874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781810"/>
            <a:ext cx="5271008" cy="32613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462733"/>
            <a:ext cx="6659626" cy="32644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158239" y="3143123"/>
            <a:ext cx="2063750" cy="568960"/>
            <a:chOff x="1158239" y="3143123"/>
            <a:chExt cx="2063750" cy="568960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3143123"/>
              <a:ext cx="434797" cy="32613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48053" y="3143123"/>
              <a:ext cx="161544" cy="32613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28825" y="3143123"/>
              <a:ext cx="851662" cy="32613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3434207"/>
              <a:ext cx="904240" cy="277367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29509" y="3434207"/>
              <a:ext cx="137160" cy="277367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98089" y="3434207"/>
              <a:ext cx="723645" cy="277367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158239" y="3973957"/>
            <a:ext cx="4222115" cy="568960"/>
            <a:chOff x="1158239" y="3973957"/>
            <a:chExt cx="4222115" cy="568960"/>
          </a:xfrm>
        </p:grpSpPr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973957"/>
              <a:ext cx="4221988" cy="32613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4265041"/>
              <a:ext cx="2387219" cy="277368"/>
            </a:xfrm>
            <a:prstGeom prst="rect">
              <a:avLst/>
            </a:prstGeom>
          </p:spPr>
        </p:pic>
      </p:grpSp>
      <p:grpSp>
        <p:nvGrpSpPr>
          <p:cNvPr id="15" name="object 15" descr=""/>
          <p:cNvGrpSpPr/>
          <p:nvPr/>
        </p:nvGrpSpPr>
        <p:grpSpPr>
          <a:xfrm>
            <a:off x="1158239" y="4804536"/>
            <a:ext cx="3070225" cy="812800"/>
            <a:chOff x="1158239" y="4804536"/>
            <a:chExt cx="3070225" cy="812800"/>
          </a:xfrm>
        </p:grpSpPr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804536"/>
              <a:ext cx="1609724" cy="326136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15693" y="5095620"/>
              <a:ext cx="947166" cy="27736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476753" y="5095620"/>
              <a:ext cx="249936" cy="277368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652013" y="5095620"/>
              <a:ext cx="656653" cy="27736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15693" y="5339181"/>
              <a:ext cx="1613662" cy="277672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139694" y="5339181"/>
              <a:ext cx="249935" cy="27767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16477" y="5339181"/>
              <a:ext cx="246887" cy="277672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39922" y="5339181"/>
              <a:ext cx="137160" cy="277672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508501" y="5339181"/>
              <a:ext cx="719670" cy="277672"/>
            </a:xfrm>
            <a:prstGeom prst="rect">
              <a:avLst/>
            </a:prstGeom>
          </p:spPr>
        </p:pic>
      </p:grpSp>
      <p:sp>
        <p:nvSpPr>
          <p:cNvPr id="25" name="object 25" descr=""/>
          <p:cNvSpPr txBox="1"/>
          <p:nvPr/>
        </p:nvSpPr>
        <p:spPr>
          <a:xfrm>
            <a:off x="916939" y="1764538"/>
            <a:ext cx="558800" cy="40887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60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55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ts val="2345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198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4"/>
              </a:spcBef>
            </a:pPr>
            <a:endParaRPr sz="1700">
              <a:latin typeface="Arial MT"/>
              <a:cs typeface="Arial MT"/>
            </a:endParaRPr>
          </a:p>
          <a:p>
            <a:pPr marL="12700">
              <a:lnSpc>
                <a:spcPts val="2345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ts val="198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4"/>
              </a:spcBef>
            </a:pPr>
            <a:endParaRPr sz="1700">
              <a:latin typeface="Arial MT"/>
              <a:cs typeface="Arial MT"/>
            </a:endParaRPr>
          </a:p>
          <a:p>
            <a:pPr marL="12700">
              <a:lnSpc>
                <a:spcPts val="2345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algn="r" marR="5080">
              <a:lnSpc>
                <a:spcPts val="192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algn="r" marR="5080">
              <a:lnSpc>
                <a:spcPts val="192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  <a:p>
            <a:pPr algn="r" marR="5080">
              <a:lnSpc>
                <a:spcPts val="198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1615694" y="5585155"/>
            <a:ext cx="2184400" cy="277495"/>
            <a:chOff x="1615694" y="5585155"/>
            <a:chExt cx="2184400" cy="277495"/>
          </a:xfrm>
        </p:grpSpPr>
        <p:pic>
          <p:nvPicPr>
            <p:cNvPr id="27" name="object 27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15694" y="5585155"/>
              <a:ext cx="812673" cy="277368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338070" y="5585155"/>
              <a:ext cx="249936" cy="277368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514854" y="5585155"/>
              <a:ext cx="1285113" cy="277368"/>
            </a:xfrm>
            <a:prstGeom prst="rect">
              <a:avLst/>
            </a:prstGeom>
          </p:spPr>
        </p:pic>
      </p:grpSp>
      <p:pic>
        <p:nvPicPr>
          <p:cNvPr id="30" name="object 30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3183890" cy="716915"/>
            <a:chOff x="929639" y="629996"/>
            <a:chExt cx="318389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221716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00425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9797" y="629996"/>
              <a:ext cx="903427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44167" y="2136648"/>
            <a:ext cx="3526535" cy="4069079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6016497" y="947673"/>
            <a:ext cx="132715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4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6315709" y="966469"/>
            <a:ext cx="3533775" cy="756285"/>
            <a:chOff x="6315709" y="966469"/>
            <a:chExt cx="3533775" cy="75628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15709" y="966469"/>
              <a:ext cx="3533393" cy="39014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15709" y="1332306"/>
              <a:ext cx="2417572" cy="390448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6315709" y="2064130"/>
            <a:ext cx="3502025" cy="756285"/>
            <a:chOff x="6315709" y="2064130"/>
            <a:chExt cx="3502025" cy="75628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15709" y="2064130"/>
              <a:ext cx="3402965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315709" y="2429890"/>
              <a:ext cx="3501897" cy="390143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6315709" y="3161664"/>
            <a:ext cx="4140200" cy="756285"/>
            <a:chOff x="6315709" y="3161664"/>
            <a:chExt cx="4140200" cy="756285"/>
          </a:xfrm>
        </p:grpSpPr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15709" y="3161664"/>
              <a:ext cx="4140199" cy="390143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15709" y="3527424"/>
              <a:ext cx="709574" cy="390144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426708" y="3985259"/>
            <a:ext cx="3512820" cy="2415540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26107" y="6350812"/>
            <a:ext cx="1391284" cy="97536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3949065" cy="3079750"/>
            <a:chOff x="929639" y="629996"/>
            <a:chExt cx="3949065" cy="30797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221716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00425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9797" y="629996"/>
              <a:ext cx="1668906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1643" y="1284731"/>
              <a:ext cx="3493007" cy="2424684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5592826" y="1379169"/>
            <a:ext cx="5361940" cy="756285"/>
            <a:chOff x="5592826" y="1379169"/>
            <a:chExt cx="5361940" cy="75628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826" y="1379169"/>
              <a:ext cx="5361939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92826" y="1745234"/>
              <a:ext cx="2587625" cy="390144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5592826" y="2476754"/>
            <a:ext cx="4272280" cy="1122045"/>
            <a:chOff x="5592826" y="2476754"/>
            <a:chExt cx="4272280" cy="1122045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592826" y="2476754"/>
              <a:ext cx="1765300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50026" y="2842590"/>
              <a:ext cx="3814572" cy="39044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50026" y="3208655"/>
              <a:ext cx="2811906" cy="390144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592826" y="3940175"/>
            <a:ext cx="5232273" cy="390144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5293614" y="1360423"/>
            <a:ext cx="589915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4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5592826" y="4671948"/>
            <a:ext cx="5284470" cy="756285"/>
            <a:chOff x="5592826" y="4671948"/>
            <a:chExt cx="5284470" cy="756285"/>
          </a:xfrm>
        </p:grpSpPr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92826" y="4671948"/>
              <a:ext cx="307848" cy="39014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746750" y="4671948"/>
              <a:ext cx="195072" cy="3901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44286" y="4671948"/>
              <a:ext cx="5032883" cy="3901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92826" y="5037708"/>
              <a:ext cx="1123759" cy="390143"/>
            </a:xfrm>
            <a:prstGeom prst="rect">
              <a:avLst/>
            </a:prstGeom>
          </p:spPr>
        </p:pic>
      </p:grpSp>
      <p:grpSp>
        <p:nvGrpSpPr>
          <p:cNvPr id="21" name="object 21" descr=""/>
          <p:cNvGrpSpPr/>
          <p:nvPr/>
        </p:nvGrpSpPr>
        <p:grpSpPr>
          <a:xfrm>
            <a:off x="961644" y="3741420"/>
            <a:ext cx="3810000" cy="2750820"/>
            <a:chOff x="961644" y="3741420"/>
            <a:chExt cx="3810000" cy="2750820"/>
          </a:xfrm>
        </p:grpSpPr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61644" y="3874008"/>
              <a:ext cx="3810000" cy="2618232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960242" y="3741420"/>
              <a:ext cx="1391031" cy="97536"/>
            </a:xfrm>
            <a:prstGeom prst="rect">
              <a:avLst/>
            </a:prstGeom>
          </p:spPr>
        </p:pic>
      </p:grpSp>
      <p:pic>
        <p:nvPicPr>
          <p:cNvPr id="24" name="object 24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19905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5338"/>
            <a:ext cx="7873365" cy="786765"/>
            <a:chOff x="1158239" y="1815338"/>
            <a:chExt cx="7873365" cy="7867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5338"/>
              <a:ext cx="4483481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243277"/>
              <a:ext cx="7415657" cy="35844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987675"/>
            <a:ext cx="7727823" cy="42367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955669"/>
            <a:ext cx="9174480" cy="423671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4923104"/>
            <a:ext cx="4844923" cy="423976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916939" y="1757911"/>
            <a:ext cx="581025" cy="3937000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59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8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15694" y="5351983"/>
            <a:ext cx="3326256" cy="358140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150235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74189"/>
            <a:ext cx="3313429" cy="1053465"/>
            <a:chOff x="1158239" y="1774189"/>
            <a:chExt cx="3313429" cy="10534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74189"/>
              <a:ext cx="1373632" cy="35813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098801"/>
              <a:ext cx="2151634" cy="260603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332050"/>
              <a:ext cx="846670" cy="260908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7693" y="2332050"/>
              <a:ext cx="234695" cy="260908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542286" y="2332050"/>
              <a:ext cx="1929002" cy="26090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2567050"/>
              <a:ext cx="2029841" cy="260603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3073019"/>
            <a:ext cx="6217158" cy="358139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158239" y="3763086"/>
            <a:ext cx="4684395" cy="586105"/>
            <a:chOff x="1158239" y="3763086"/>
            <a:chExt cx="4684395" cy="586105"/>
          </a:xfrm>
        </p:grpSpPr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3763086"/>
              <a:ext cx="3606038" cy="3584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4088256"/>
              <a:ext cx="4226813" cy="260604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8239" y="4690236"/>
            <a:ext cx="3810254" cy="358139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5380939"/>
            <a:ext cx="5831586" cy="358140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916939" y="1756917"/>
            <a:ext cx="554355" cy="42017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2605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1839"/>
              </a:lnSpc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algn="r" marR="5080">
              <a:lnSpc>
                <a:spcPts val="1845"/>
              </a:lnSpc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algn="r" marR="5080">
              <a:lnSpc>
                <a:spcPts val="1885"/>
              </a:lnSpc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10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6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ts val="2605"/>
              </a:lnSpc>
              <a:spcBef>
                <a:spcPts val="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1885"/>
              </a:lnSpc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ts val="260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1885"/>
              </a:lnSpc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15694" y="5705551"/>
            <a:ext cx="2999867" cy="260603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783967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55901"/>
            <a:ext cx="9334500" cy="1213485"/>
            <a:chOff x="1158239" y="1755901"/>
            <a:chExt cx="9334500" cy="121348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55901"/>
              <a:ext cx="1629664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126233"/>
              <a:ext cx="2555239" cy="30937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392629"/>
              <a:ext cx="274319" cy="30967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2853" y="2392629"/>
              <a:ext cx="155448" cy="30967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30577" y="2392629"/>
              <a:ext cx="8662035" cy="30967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2660014"/>
              <a:ext cx="7573518" cy="309372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3140075"/>
            <a:ext cx="5048250" cy="680085"/>
            <a:chOff x="1158239" y="3140075"/>
            <a:chExt cx="5048250" cy="680085"/>
          </a:xfrm>
        </p:grpSpPr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140075"/>
              <a:ext cx="1998218" cy="4236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3510406"/>
              <a:ext cx="4590541" cy="309371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158239" y="4054728"/>
            <a:ext cx="2572385" cy="946785"/>
            <a:chOff x="1158239" y="4054728"/>
            <a:chExt cx="2572385" cy="946785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054728"/>
              <a:ext cx="2571877" cy="423672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4426584"/>
              <a:ext cx="1658874" cy="309371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15693" y="4691760"/>
              <a:ext cx="2056257" cy="309371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1737106"/>
            <a:ext cx="567690" cy="38385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025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algn="r" marR="5080">
              <a:lnSpc>
                <a:spcPts val="209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algn="r" marR="5080">
              <a:lnSpc>
                <a:spcPts val="210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algn="r" marR="5080">
              <a:lnSpc>
                <a:spcPts val="219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ts val="3025"/>
              </a:lnSpc>
              <a:spcBef>
                <a:spcPts val="148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algn="r" marR="5080">
              <a:lnSpc>
                <a:spcPts val="218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ts val="3030"/>
              </a:lnSpc>
              <a:spcBef>
                <a:spcPts val="1989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09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ts val="218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158239" y="5171541"/>
            <a:ext cx="9622155" cy="701675"/>
            <a:chOff x="1158239" y="5171541"/>
            <a:chExt cx="9622155" cy="701675"/>
          </a:xfrm>
        </p:grpSpPr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5171541"/>
              <a:ext cx="9622155" cy="42397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8239" y="5449519"/>
              <a:ext cx="1054087" cy="423672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756527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55901"/>
            <a:ext cx="9356090" cy="716915"/>
            <a:chOff x="1158239" y="1755901"/>
            <a:chExt cx="9356090" cy="7169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55901"/>
              <a:ext cx="9355963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114118"/>
              <a:ext cx="4661408" cy="35844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2756026"/>
            <a:ext cx="5352415" cy="718185"/>
            <a:chOff x="1158239" y="2756026"/>
            <a:chExt cx="5352415" cy="71818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756026"/>
              <a:ext cx="3181096" cy="42367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3115690"/>
              <a:ext cx="4894960" cy="358139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756990"/>
            <a:ext cx="9818370" cy="1016000"/>
            <a:chOff x="1158239" y="3756990"/>
            <a:chExt cx="9818370" cy="1016000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756990"/>
              <a:ext cx="9818370" cy="423976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4117212"/>
              <a:ext cx="3041269" cy="35813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4414392"/>
              <a:ext cx="2215134" cy="358139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16939" y="1737106"/>
            <a:ext cx="581025" cy="372300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97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49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241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5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24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35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ts val="249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41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5055692"/>
            <a:ext cx="6902450" cy="423976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586855" cy="716915"/>
            <a:chOff x="929639" y="629996"/>
            <a:chExt cx="658685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857242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55614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66511" y="629996"/>
              <a:ext cx="1649984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755901"/>
            <a:ext cx="1860042" cy="423672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8239" y="2403982"/>
            <a:ext cx="4888230" cy="424180"/>
            <a:chOff x="1158239" y="2403982"/>
            <a:chExt cx="4888230" cy="42418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403982"/>
              <a:ext cx="3322701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53179" y="2403982"/>
              <a:ext cx="210312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58335" y="2403982"/>
              <a:ext cx="1587753" cy="423672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3053207"/>
            <a:ext cx="3866388" cy="423672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3702126"/>
            <a:ext cx="2016887" cy="423976"/>
          </a:xfrm>
          <a:prstGeom prst="rect">
            <a:avLst/>
          </a:prstGeom>
        </p:spPr>
      </p:pic>
      <p:grpSp>
        <p:nvGrpSpPr>
          <p:cNvPr id="13" name="object 13" descr=""/>
          <p:cNvGrpSpPr/>
          <p:nvPr/>
        </p:nvGrpSpPr>
        <p:grpSpPr>
          <a:xfrm>
            <a:off x="1158239" y="4350384"/>
            <a:ext cx="5020945" cy="718185"/>
            <a:chOff x="1158239" y="4350384"/>
            <a:chExt cx="5020945" cy="718185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350384"/>
              <a:ext cx="4539488" cy="423671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4710048"/>
              <a:ext cx="4563236" cy="358139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5234025"/>
            <a:ext cx="4182872" cy="423976"/>
          </a:xfrm>
          <a:prstGeom prst="rect">
            <a:avLst/>
          </a:prstGeom>
        </p:spPr>
      </p:pic>
      <p:sp>
        <p:nvSpPr>
          <p:cNvPr id="17" name="object 17" descr=""/>
          <p:cNvSpPr txBox="1"/>
          <p:nvPr/>
        </p:nvSpPr>
        <p:spPr>
          <a:xfrm>
            <a:off x="916939" y="1737106"/>
            <a:ext cx="581025" cy="42005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8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89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9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198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5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14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5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15694" y="5594299"/>
            <a:ext cx="4270121" cy="358140"/>
          </a:xfrm>
          <a:prstGeom prst="rect">
            <a:avLst/>
          </a:prstGeom>
        </p:spPr>
      </p:pic>
      <p:grpSp>
        <p:nvGrpSpPr>
          <p:cNvPr id="19" name="object 19" descr=""/>
          <p:cNvGrpSpPr/>
          <p:nvPr/>
        </p:nvGrpSpPr>
        <p:grpSpPr>
          <a:xfrm>
            <a:off x="8433816" y="2247900"/>
            <a:ext cx="3458210" cy="3596640"/>
            <a:chOff x="8433816" y="2247900"/>
            <a:chExt cx="3458210" cy="3596640"/>
          </a:xfrm>
        </p:grpSpPr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433816" y="2247900"/>
              <a:ext cx="3457955" cy="345795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537827" y="5746394"/>
              <a:ext cx="1229385" cy="97535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9536557" y="5827471"/>
              <a:ext cx="1198245" cy="6350"/>
            </a:xfrm>
            <a:custGeom>
              <a:avLst/>
              <a:gdLst/>
              <a:ahLst/>
              <a:cxnLst/>
              <a:rect l="l" t="t" r="r" b="b"/>
              <a:pathLst>
                <a:path w="1198245" h="6350">
                  <a:moveTo>
                    <a:pt x="119786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197864" y="6096"/>
                  </a:lnTo>
                  <a:lnTo>
                    <a:pt x="1197864" y="0"/>
                  </a:lnTo>
                  <a:close/>
                </a:path>
              </a:pathLst>
            </a:custGeom>
            <a:solidFill>
              <a:srgbClr val="0462C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9267444" y="2942843"/>
              <a:ext cx="1612900" cy="1612900"/>
            </a:xfrm>
            <a:custGeom>
              <a:avLst/>
              <a:gdLst/>
              <a:ahLst/>
              <a:cxnLst/>
              <a:rect l="l" t="t" r="r" b="b"/>
              <a:pathLst>
                <a:path w="1612900" h="1612900">
                  <a:moveTo>
                    <a:pt x="0" y="806196"/>
                  </a:moveTo>
                  <a:lnTo>
                    <a:pt x="1368" y="758824"/>
                  </a:lnTo>
                  <a:lnTo>
                    <a:pt x="5423" y="712174"/>
                  </a:lnTo>
                  <a:lnTo>
                    <a:pt x="12089" y="666320"/>
                  </a:lnTo>
                  <a:lnTo>
                    <a:pt x="21291" y="621338"/>
                  </a:lnTo>
                  <a:lnTo>
                    <a:pt x="32953" y="577304"/>
                  </a:lnTo>
                  <a:lnTo>
                    <a:pt x="46998" y="534294"/>
                  </a:lnTo>
                  <a:lnTo>
                    <a:pt x="63353" y="492382"/>
                  </a:lnTo>
                  <a:lnTo>
                    <a:pt x="81940" y="451646"/>
                  </a:lnTo>
                  <a:lnTo>
                    <a:pt x="102685" y="412159"/>
                  </a:lnTo>
                  <a:lnTo>
                    <a:pt x="125512" y="373998"/>
                  </a:lnTo>
                  <a:lnTo>
                    <a:pt x="150344" y="337238"/>
                  </a:lnTo>
                  <a:lnTo>
                    <a:pt x="177108" y="301956"/>
                  </a:lnTo>
                  <a:lnTo>
                    <a:pt x="205726" y="268226"/>
                  </a:lnTo>
                  <a:lnTo>
                    <a:pt x="236124" y="236124"/>
                  </a:lnTo>
                  <a:lnTo>
                    <a:pt x="268226" y="205726"/>
                  </a:lnTo>
                  <a:lnTo>
                    <a:pt x="301956" y="177108"/>
                  </a:lnTo>
                  <a:lnTo>
                    <a:pt x="337238" y="150344"/>
                  </a:lnTo>
                  <a:lnTo>
                    <a:pt x="373998" y="125512"/>
                  </a:lnTo>
                  <a:lnTo>
                    <a:pt x="412159" y="102685"/>
                  </a:lnTo>
                  <a:lnTo>
                    <a:pt x="451646" y="81940"/>
                  </a:lnTo>
                  <a:lnTo>
                    <a:pt x="492382" y="63353"/>
                  </a:lnTo>
                  <a:lnTo>
                    <a:pt x="534294" y="46998"/>
                  </a:lnTo>
                  <a:lnTo>
                    <a:pt x="577304" y="32953"/>
                  </a:lnTo>
                  <a:lnTo>
                    <a:pt x="621338" y="21291"/>
                  </a:lnTo>
                  <a:lnTo>
                    <a:pt x="666320" y="12089"/>
                  </a:lnTo>
                  <a:lnTo>
                    <a:pt x="712174" y="5423"/>
                  </a:lnTo>
                  <a:lnTo>
                    <a:pt x="758824" y="1368"/>
                  </a:lnTo>
                  <a:lnTo>
                    <a:pt x="806196" y="0"/>
                  </a:lnTo>
                  <a:lnTo>
                    <a:pt x="853567" y="1368"/>
                  </a:lnTo>
                  <a:lnTo>
                    <a:pt x="900217" y="5423"/>
                  </a:lnTo>
                  <a:lnTo>
                    <a:pt x="946071" y="12089"/>
                  </a:lnTo>
                  <a:lnTo>
                    <a:pt x="991053" y="21291"/>
                  </a:lnTo>
                  <a:lnTo>
                    <a:pt x="1035087" y="32953"/>
                  </a:lnTo>
                  <a:lnTo>
                    <a:pt x="1078097" y="46998"/>
                  </a:lnTo>
                  <a:lnTo>
                    <a:pt x="1120009" y="63353"/>
                  </a:lnTo>
                  <a:lnTo>
                    <a:pt x="1160745" y="81940"/>
                  </a:lnTo>
                  <a:lnTo>
                    <a:pt x="1200232" y="102685"/>
                  </a:lnTo>
                  <a:lnTo>
                    <a:pt x="1238393" y="125512"/>
                  </a:lnTo>
                  <a:lnTo>
                    <a:pt x="1275153" y="150344"/>
                  </a:lnTo>
                  <a:lnTo>
                    <a:pt x="1310435" y="177108"/>
                  </a:lnTo>
                  <a:lnTo>
                    <a:pt x="1344165" y="205726"/>
                  </a:lnTo>
                  <a:lnTo>
                    <a:pt x="1376267" y="236124"/>
                  </a:lnTo>
                  <a:lnTo>
                    <a:pt x="1406665" y="268226"/>
                  </a:lnTo>
                  <a:lnTo>
                    <a:pt x="1435283" y="301956"/>
                  </a:lnTo>
                  <a:lnTo>
                    <a:pt x="1462047" y="337238"/>
                  </a:lnTo>
                  <a:lnTo>
                    <a:pt x="1486879" y="373998"/>
                  </a:lnTo>
                  <a:lnTo>
                    <a:pt x="1509706" y="412159"/>
                  </a:lnTo>
                  <a:lnTo>
                    <a:pt x="1530451" y="451646"/>
                  </a:lnTo>
                  <a:lnTo>
                    <a:pt x="1549038" y="492382"/>
                  </a:lnTo>
                  <a:lnTo>
                    <a:pt x="1565393" y="534294"/>
                  </a:lnTo>
                  <a:lnTo>
                    <a:pt x="1579438" y="577304"/>
                  </a:lnTo>
                  <a:lnTo>
                    <a:pt x="1591100" y="621338"/>
                  </a:lnTo>
                  <a:lnTo>
                    <a:pt x="1600302" y="666320"/>
                  </a:lnTo>
                  <a:lnTo>
                    <a:pt x="1606968" y="712174"/>
                  </a:lnTo>
                  <a:lnTo>
                    <a:pt x="1611023" y="758824"/>
                  </a:lnTo>
                  <a:lnTo>
                    <a:pt x="1612392" y="806196"/>
                  </a:lnTo>
                  <a:lnTo>
                    <a:pt x="1611023" y="853567"/>
                  </a:lnTo>
                  <a:lnTo>
                    <a:pt x="1606968" y="900217"/>
                  </a:lnTo>
                  <a:lnTo>
                    <a:pt x="1600302" y="946071"/>
                  </a:lnTo>
                  <a:lnTo>
                    <a:pt x="1591100" y="991053"/>
                  </a:lnTo>
                  <a:lnTo>
                    <a:pt x="1579438" y="1035087"/>
                  </a:lnTo>
                  <a:lnTo>
                    <a:pt x="1565393" y="1078097"/>
                  </a:lnTo>
                  <a:lnTo>
                    <a:pt x="1549038" y="1120009"/>
                  </a:lnTo>
                  <a:lnTo>
                    <a:pt x="1530451" y="1160745"/>
                  </a:lnTo>
                  <a:lnTo>
                    <a:pt x="1509706" y="1200232"/>
                  </a:lnTo>
                  <a:lnTo>
                    <a:pt x="1486879" y="1238393"/>
                  </a:lnTo>
                  <a:lnTo>
                    <a:pt x="1462047" y="1275153"/>
                  </a:lnTo>
                  <a:lnTo>
                    <a:pt x="1435283" y="1310435"/>
                  </a:lnTo>
                  <a:lnTo>
                    <a:pt x="1406665" y="1344165"/>
                  </a:lnTo>
                  <a:lnTo>
                    <a:pt x="1376267" y="1376267"/>
                  </a:lnTo>
                  <a:lnTo>
                    <a:pt x="1344165" y="1406665"/>
                  </a:lnTo>
                  <a:lnTo>
                    <a:pt x="1310435" y="1435283"/>
                  </a:lnTo>
                  <a:lnTo>
                    <a:pt x="1275153" y="1462047"/>
                  </a:lnTo>
                  <a:lnTo>
                    <a:pt x="1238393" y="1486879"/>
                  </a:lnTo>
                  <a:lnTo>
                    <a:pt x="1200232" y="1509706"/>
                  </a:lnTo>
                  <a:lnTo>
                    <a:pt x="1160745" y="1530451"/>
                  </a:lnTo>
                  <a:lnTo>
                    <a:pt x="1120009" y="1549038"/>
                  </a:lnTo>
                  <a:lnTo>
                    <a:pt x="1078097" y="1565393"/>
                  </a:lnTo>
                  <a:lnTo>
                    <a:pt x="1035087" y="1579438"/>
                  </a:lnTo>
                  <a:lnTo>
                    <a:pt x="991053" y="1591100"/>
                  </a:lnTo>
                  <a:lnTo>
                    <a:pt x="946071" y="1600302"/>
                  </a:lnTo>
                  <a:lnTo>
                    <a:pt x="900217" y="1606968"/>
                  </a:lnTo>
                  <a:lnTo>
                    <a:pt x="853567" y="1611023"/>
                  </a:lnTo>
                  <a:lnTo>
                    <a:pt x="806196" y="1612392"/>
                  </a:lnTo>
                  <a:lnTo>
                    <a:pt x="758824" y="1611023"/>
                  </a:lnTo>
                  <a:lnTo>
                    <a:pt x="712174" y="1606968"/>
                  </a:lnTo>
                  <a:lnTo>
                    <a:pt x="666320" y="1600302"/>
                  </a:lnTo>
                  <a:lnTo>
                    <a:pt x="621338" y="1591100"/>
                  </a:lnTo>
                  <a:lnTo>
                    <a:pt x="577304" y="1579438"/>
                  </a:lnTo>
                  <a:lnTo>
                    <a:pt x="534294" y="1565393"/>
                  </a:lnTo>
                  <a:lnTo>
                    <a:pt x="492382" y="1549038"/>
                  </a:lnTo>
                  <a:lnTo>
                    <a:pt x="451646" y="1530451"/>
                  </a:lnTo>
                  <a:lnTo>
                    <a:pt x="412159" y="1509706"/>
                  </a:lnTo>
                  <a:lnTo>
                    <a:pt x="373998" y="1486879"/>
                  </a:lnTo>
                  <a:lnTo>
                    <a:pt x="337238" y="1462047"/>
                  </a:lnTo>
                  <a:lnTo>
                    <a:pt x="301956" y="1435283"/>
                  </a:lnTo>
                  <a:lnTo>
                    <a:pt x="268226" y="1406665"/>
                  </a:lnTo>
                  <a:lnTo>
                    <a:pt x="236124" y="1376267"/>
                  </a:lnTo>
                  <a:lnTo>
                    <a:pt x="205726" y="1344165"/>
                  </a:lnTo>
                  <a:lnTo>
                    <a:pt x="177108" y="1310435"/>
                  </a:lnTo>
                  <a:lnTo>
                    <a:pt x="150344" y="1275153"/>
                  </a:lnTo>
                  <a:lnTo>
                    <a:pt x="125512" y="1238393"/>
                  </a:lnTo>
                  <a:lnTo>
                    <a:pt x="102685" y="1200232"/>
                  </a:lnTo>
                  <a:lnTo>
                    <a:pt x="81940" y="1160745"/>
                  </a:lnTo>
                  <a:lnTo>
                    <a:pt x="63353" y="1120009"/>
                  </a:lnTo>
                  <a:lnTo>
                    <a:pt x="46998" y="1078097"/>
                  </a:lnTo>
                  <a:lnTo>
                    <a:pt x="32953" y="1035087"/>
                  </a:lnTo>
                  <a:lnTo>
                    <a:pt x="21291" y="991053"/>
                  </a:lnTo>
                  <a:lnTo>
                    <a:pt x="12089" y="946071"/>
                  </a:lnTo>
                  <a:lnTo>
                    <a:pt x="5423" y="900217"/>
                  </a:lnTo>
                  <a:lnTo>
                    <a:pt x="1368" y="853567"/>
                  </a:lnTo>
                  <a:lnTo>
                    <a:pt x="0" y="806196"/>
                  </a:lnTo>
                  <a:close/>
                </a:path>
              </a:pathLst>
            </a:custGeom>
            <a:ln w="12192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4" name="object 24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528047" y="5975908"/>
            <a:ext cx="1164285" cy="292607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288530" cy="716915"/>
            <a:chOff x="929639" y="629996"/>
            <a:chExt cx="728853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857242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55614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66511" y="629996"/>
              <a:ext cx="2351405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755901"/>
            <a:ext cx="2401824" cy="423672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8239" y="2403982"/>
            <a:ext cx="2301240" cy="424180"/>
            <a:chOff x="1158239" y="2403982"/>
            <a:chExt cx="2301240" cy="42418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403982"/>
              <a:ext cx="375513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45945" y="2403982"/>
              <a:ext cx="210312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51101" y="2403982"/>
              <a:ext cx="2008377" cy="423672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158239" y="3053207"/>
            <a:ext cx="4375150" cy="718185"/>
            <a:chOff x="1158239" y="3053207"/>
            <a:chExt cx="4375150" cy="718185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053207"/>
              <a:ext cx="3735197" cy="42367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3412871"/>
              <a:ext cx="3917696" cy="358139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58239" y="3937380"/>
            <a:ext cx="5012690" cy="701040"/>
            <a:chOff x="1158239" y="3937380"/>
            <a:chExt cx="5012690" cy="701040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937380"/>
              <a:ext cx="5012309" cy="423672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214748"/>
              <a:ext cx="964031" cy="423671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1737106"/>
            <a:ext cx="581025" cy="35293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8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1989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5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9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7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158239" y="4862525"/>
            <a:ext cx="4706620" cy="701040"/>
            <a:chOff x="1158239" y="4862525"/>
            <a:chExt cx="4706620" cy="701040"/>
          </a:xfrm>
        </p:grpSpPr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862525"/>
              <a:ext cx="4706493" cy="42397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5139512"/>
              <a:ext cx="4294505" cy="423976"/>
            </a:xfrm>
            <a:prstGeom prst="rect">
              <a:avLst/>
            </a:prstGeom>
          </p:spPr>
        </p:pic>
      </p:grpSp>
      <p:grpSp>
        <p:nvGrpSpPr>
          <p:cNvPr id="21" name="object 21" descr=""/>
          <p:cNvGrpSpPr/>
          <p:nvPr/>
        </p:nvGrpSpPr>
        <p:grpSpPr>
          <a:xfrm>
            <a:off x="7493507" y="2129027"/>
            <a:ext cx="3860800" cy="3400425"/>
            <a:chOff x="7493507" y="2129027"/>
            <a:chExt cx="3860800" cy="3400425"/>
          </a:xfrm>
        </p:grpSpPr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493507" y="2129027"/>
              <a:ext cx="3860292" cy="3259836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180196" y="5431536"/>
              <a:ext cx="2261616" cy="97535"/>
            </a:xfrm>
            <a:prstGeom prst="rect">
              <a:avLst/>
            </a:prstGeom>
          </p:spPr>
        </p:pic>
      </p:grpSp>
      <p:grpSp>
        <p:nvGrpSpPr>
          <p:cNvPr id="24" name="object 24" descr=""/>
          <p:cNvGrpSpPr/>
          <p:nvPr/>
        </p:nvGrpSpPr>
        <p:grpSpPr>
          <a:xfrm>
            <a:off x="7872094" y="5750356"/>
            <a:ext cx="2800985" cy="292735"/>
            <a:chOff x="7872094" y="5750356"/>
            <a:chExt cx="2800985" cy="292735"/>
          </a:xfrm>
        </p:grpSpPr>
        <p:pic>
          <p:nvPicPr>
            <p:cNvPr id="25" name="object 25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872094" y="5750356"/>
              <a:ext cx="794766" cy="292608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553576" y="5750356"/>
              <a:ext cx="146303" cy="292608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626728" y="5750356"/>
              <a:ext cx="2046351" cy="292608"/>
            </a:xfrm>
            <a:prstGeom prst="rect">
              <a:avLst/>
            </a:prstGeom>
          </p:spPr>
        </p:pic>
      </p:grpSp>
      <p:pic>
        <p:nvPicPr>
          <p:cNvPr id="28" name="object 28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8329295" cy="716915"/>
            <a:chOff x="929639" y="629996"/>
            <a:chExt cx="832929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857242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55614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09767" y="629996"/>
              <a:ext cx="3248660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819910"/>
            <a:ext cx="2313559" cy="39014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733167"/>
            <a:ext cx="4062476" cy="390143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158239" y="3644214"/>
            <a:ext cx="4578985" cy="741680"/>
            <a:chOff x="1158239" y="3644214"/>
            <a:chExt cx="4578985" cy="74168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644214"/>
              <a:ext cx="4578858" cy="39044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4044061"/>
              <a:ext cx="2047875" cy="341375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158239" y="4909692"/>
            <a:ext cx="3267710" cy="739775"/>
            <a:chOff x="1158239" y="4909692"/>
            <a:chExt cx="3267710" cy="739775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4909692"/>
              <a:ext cx="3267455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5307177"/>
              <a:ext cx="1467231" cy="34168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78150" y="5307177"/>
              <a:ext cx="170687" cy="34168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063494" y="5307177"/>
              <a:ext cx="1066761" cy="341680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1801114"/>
            <a:ext cx="576580" cy="4187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3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80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64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0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54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15694" y="5659831"/>
            <a:ext cx="1552575" cy="341375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644640" y="1879092"/>
            <a:ext cx="4209288" cy="4087367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960106" y="6034735"/>
            <a:ext cx="1445831" cy="97536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169025" cy="716915"/>
            <a:chOff x="929639" y="629996"/>
            <a:chExt cx="616902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857242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55614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66511" y="629996"/>
              <a:ext cx="1231798" cy="71658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796542"/>
            <a:ext cx="141605" cy="27139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15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5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158239" y="1815338"/>
            <a:ext cx="4068445" cy="780415"/>
            <a:chOff x="1158239" y="1815338"/>
            <a:chExt cx="4068445" cy="780415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1815338"/>
              <a:ext cx="4068317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71649"/>
              <a:ext cx="4033901" cy="423976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138551"/>
            <a:ext cx="4174871" cy="423672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158239" y="4106545"/>
            <a:ext cx="4271010" cy="1137285"/>
            <a:chOff x="1158239" y="4106545"/>
            <a:chExt cx="4271010" cy="113728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4106545"/>
              <a:ext cx="4270756" cy="423671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4463161"/>
              <a:ext cx="3795141" cy="423671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819777"/>
              <a:ext cx="1679448" cy="423672"/>
            </a:xfrm>
            <a:prstGeom prst="rect">
              <a:avLst/>
            </a:prstGeom>
          </p:spPr>
        </p:pic>
      </p:grpSp>
      <p:grpSp>
        <p:nvGrpSpPr>
          <p:cNvPr id="15" name="object 15" descr=""/>
          <p:cNvGrpSpPr/>
          <p:nvPr/>
        </p:nvGrpSpPr>
        <p:grpSpPr>
          <a:xfrm>
            <a:off x="6851904" y="1589532"/>
            <a:ext cx="4272280" cy="4412615"/>
            <a:chOff x="6851904" y="1589532"/>
            <a:chExt cx="4272280" cy="4412615"/>
          </a:xfrm>
        </p:grpSpPr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851904" y="1589532"/>
              <a:ext cx="4271772" cy="4273296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895717" y="5904585"/>
              <a:ext cx="1928647" cy="97536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512306" y="6210300"/>
            <a:ext cx="4471161" cy="292608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8179434" cy="716915"/>
            <a:chOff x="929639" y="629996"/>
            <a:chExt cx="8179434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551395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23126" y="629996"/>
              <a:ext cx="649833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77532" y="629996"/>
              <a:ext cx="2431161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815338"/>
            <a:ext cx="4410075" cy="423672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8239" y="2685923"/>
            <a:ext cx="4608830" cy="780415"/>
            <a:chOff x="1158239" y="2685923"/>
            <a:chExt cx="4608830" cy="78041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685923"/>
              <a:ext cx="4608449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042539"/>
              <a:ext cx="3251073" cy="423672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3914521"/>
            <a:ext cx="4446270" cy="780415"/>
            <a:chOff x="1158239" y="3914521"/>
            <a:chExt cx="4446270" cy="780415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914521"/>
              <a:ext cx="4364101" cy="423671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94070" y="3914521"/>
              <a:ext cx="210312" cy="423671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271137"/>
              <a:ext cx="3298825" cy="423671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939" y="1796542"/>
            <a:ext cx="567690" cy="320802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4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7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6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615694" y="4705477"/>
            <a:ext cx="4499610" cy="570230"/>
            <a:chOff x="1615694" y="4705477"/>
            <a:chExt cx="4499610" cy="570230"/>
          </a:xfrm>
        </p:grpSpPr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4" y="4705477"/>
              <a:ext cx="4499229" cy="30937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4" y="4966081"/>
              <a:ext cx="2302636" cy="309372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626095" y="1690116"/>
            <a:ext cx="2932176" cy="4367784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8060055" y="6124041"/>
            <a:ext cx="1703933" cy="97536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040245" cy="716915"/>
            <a:chOff x="929639" y="629996"/>
            <a:chExt cx="704024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551395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23126" y="629996"/>
              <a:ext cx="356616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32752" y="629996"/>
              <a:ext cx="1436624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1774189"/>
            <a:ext cx="4479290" cy="593090"/>
            <a:chOff x="1158239" y="1774189"/>
            <a:chExt cx="4479290" cy="59309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1774189"/>
              <a:ext cx="4369181" cy="35813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008885"/>
              <a:ext cx="4478782" cy="358139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2592958"/>
            <a:ext cx="4326255" cy="593090"/>
            <a:chOff x="1158239" y="2592958"/>
            <a:chExt cx="4326255" cy="593090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2592958"/>
              <a:ext cx="4326128" cy="35813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827654"/>
              <a:ext cx="1390015" cy="358139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3412871"/>
            <a:ext cx="1975739" cy="35813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3998340"/>
            <a:ext cx="4307967" cy="358139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1158239" y="4582033"/>
            <a:ext cx="4784090" cy="593090"/>
            <a:chOff x="1158239" y="4582033"/>
            <a:chExt cx="4784090" cy="593090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582033"/>
              <a:ext cx="4784090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816729"/>
              <a:ext cx="1141641" cy="358139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939" y="1756917"/>
            <a:ext cx="567690" cy="36696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7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7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1664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15694" y="5127320"/>
            <a:ext cx="4031233" cy="309676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623047" y="1825751"/>
            <a:ext cx="4034028" cy="4027932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489695" y="5915558"/>
            <a:ext cx="2110613" cy="97840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214234" cy="716915"/>
            <a:chOff x="929639" y="629996"/>
            <a:chExt cx="7214234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254342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41801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95954" y="629996"/>
              <a:ext cx="1322451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53991" y="629996"/>
              <a:ext cx="356615" cy="71658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32299" y="629996"/>
              <a:ext cx="1532509" cy="71658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09411" y="629996"/>
              <a:ext cx="356615" cy="71658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87718" y="629996"/>
              <a:ext cx="1756028" cy="716584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1774189"/>
            <a:ext cx="2559685" cy="358140"/>
            <a:chOff x="1158239" y="1774189"/>
            <a:chExt cx="2559685" cy="358140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1774189"/>
              <a:ext cx="595782" cy="35813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05025" y="1774189"/>
              <a:ext cx="179831" cy="358139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94941" y="1774189"/>
              <a:ext cx="565784" cy="35813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47569" y="1774189"/>
              <a:ext cx="179831" cy="35813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37486" y="1774189"/>
              <a:ext cx="636015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14497" y="1774189"/>
              <a:ext cx="179831" cy="35813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04413" y="1774189"/>
              <a:ext cx="534415" cy="358139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05225" y="1774189"/>
              <a:ext cx="179832" cy="358139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295141" y="1774189"/>
              <a:ext cx="422656" cy="358139"/>
            </a:xfrm>
            <a:prstGeom prst="rect">
              <a:avLst/>
            </a:prstGeom>
          </p:spPr>
        </p:pic>
      </p:grpSp>
      <p:pic>
        <p:nvPicPr>
          <p:cNvPr id="20" name="object 20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58239" y="2496947"/>
            <a:ext cx="4315968" cy="358139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58239" y="3220847"/>
            <a:ext cx="1190574" cy="358139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58239" y="3945001"/>
            <a:ext cx="1975739" cy="358139"/>
          </a:xfrm>
          <a:prstGeom prst="rect">
            <a:avLst/>
          </a:prstGeom>
        </p:spPr>
      </p:pic>
      <p:grpSp>
        <p:nvGrpSpPr>
          <p:cNvPr id="23" name="object 23" descr=""/>
          <p:cNvGrpSpPr/>
          <p:nvPr/>
        </p:nvGrpSpPr>
        <p:grpSpPr>
          <a:xfrm>
            <a:off x="1158239" y="4667377"/>
            <a:ext cx="3544570" cy="358140"/>
            <a:chOff x="1158239" y="4667377"/>
            <a:chExt cx="3544570" cy="358140"/>
          </a:xfrm>
        </p:grpSpPr>
        <p:pic>
          <p:nvPicPr>
            <p:cNvPr id="24" name="object 24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58239" y="4667377"/>
              <a:ext cx="2640330" cy="358139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83761" y="4667377"/>
              <a:ext cx="180441" cy="35813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73677" y="4667377"/>
              <a:ext cx="928687" cy="358139"/>
            </a:xfrm>
            <a:prstGeom prst="rect">
              <a:avLst/>
            </a:prstGeom>
          </p:spPr>
        </p:pic>
      </p:grpSp>
      <p:pic>
        <p:nvPicPr>
          <p:cNvPr id="27" name="object 27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58239" y="5391607"/>
            <a:ext cx="2541524" cy="358140"/>
          </a:xfrm>
          <a:prstGeom prst="rect">
            <a:avLst/>
          </a:prstGeom>
        </p:spPr>
      </p:pic>
      <p:sp>
        <p:nvSpPr>
          <p:cNvPr id="28" name="object 28" descr=""/>
          <p:cNvSpPr txBox="1"/>
          <p:nvPr/>
        </p:nvSpPr>
        <p:spPr>
          <a:xfrm>
            <a:off x="916939" y="1756917"/>
            <a:ext cx="558800" cy="42227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2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1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3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ts val="258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1985"/>
              </a:lnSpc>
            </a:pPr>
            <a:r>
              <a:rPr dirty="0" sz="1700" spc="-50">
                <a:latin typeface="Arial MT"/>
                <a:cs typeface="Arial MT"/>
              </a:rPr>
              <a:t>•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29" name="object 29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15694" y="5711647"/>
            <a:ext cx="1730883" cy="277368"/>
          </a:xfrm>
          <a:prstGeom prst="rect">
            <a:avLst/>
          </a:prstGeom>
        </p:spPr>
      </p:pic>
      <p:grpSp>
        <p:nvGrpSpPr>
          <p:cNvPr id="30" name="object 30" descr=""/>
          <p:cNvGrpSpPr/>
          <p:nvPr/>
        </p:nvGrpSpPr>
        <p:grpSpPr>
          <a:xfrm>
            <a:off x="7042404" y="1690116"/>
            <a:ext cx="4311650" cy="4451350"/>
            <a:chOff x="7042404" y="1690116"/>
            <a:chExt cx="4311650" cy="4451350"/>
          </a:xfrm>
        </p:grpSpPr>
        <p:pic>
          <p:nvPicPr>
            <p:cNvPr id="31" name="object 31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042404" y="1690116"/>
              <a:ext cx="4311396" cy="4311396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336407" y="6043879"/>
              <a:ext cx="1521879" cy="97536"/>
            </a:xfrm>
            <a:prstGeom prst="rect">
              <a:avLst/>
            </a:prstGeom>
          </p:spPr>
        </p:pic>
      </p:grpSp>
      <p:pic>
        <p:nvPicPr>
          <p:cNvPr id="33" name="object 33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9855835" cy="5687060"/>
            <a:chOff x="929639" y="629996"/>
            <a:chExt cx="9855835" cy="56870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551395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23126" y="629996"/>
              <a:ext cx="356616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32752" y="629996"/>
              <a:ext cx="2067560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10371" y="1367027"/>
              <a:ext cx="2474976" cy="480974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58758" y="6219444"/>
              <a:ext cx="1336167" cy="97536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1755901"/>
            <a:ext cx="5179060" cy="680085"/>
            <a:chOff x="1158239" y="1755901"/>
            <a:chExt cx="5179060" cy="680085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1755901"/>
              <a:ext cx="5179060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2126233"/>
              <a:ext cx="4012564" cy="309372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158239" y="2606675"/>
            <a:ext cx="4488180" cy="718185"/>
            <a:chOff x="1158239" y="2606675"/>
            <a:chExt cx="4488180" cy="718185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606675"/>
              <a:ext cx="3929379" cy="42367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2966338"/>
              <a:ext cx="4030472" cy="358139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1158239" y="3554298"/>
            <a:ext cx="5681980" cy="680720"/>
            <a:chOff x="1158239" y="3554298"/>
            <a:chExt cx="5681980" cy="680720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554298"/>
              <a:ext cx="3438398" cy="423976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3925188"/>
              <a:ext cx="5224145" cy="309372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4405248"/>
            <a:ext cx="4170679" cy="423671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1158239" y="5054168"/>
            <a:ext cx="6008370" cy="681990"/>
            <a:chOff x="1158239" y="5054168"/>
            <a:chExt cx="6008370" cy="681990"/>
          </a:xfrm>
        </p:grpSpPr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5054168"/>
              <a:ext cx="6007862" cy="42397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15693" y="5426659"/>
              <a:ext cx="2871216" cy="309372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/>
          <p:nvPr/>
        </p:nvSpPr>
        <p:spPr>
          <a:xfrm>
            <a:off x="916939" y="1737106"/>
            <a:ext cx="581025" cy="42538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025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18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14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5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025"/>
              </a:lnSpc>
              <a:spcBef>
                <a:spcPts val="19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18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ts val="3035"/>
              </a:lnSpc>
              <a:spcBef>
                <a:spcPts val="199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09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ts val="2185"/>
              </a:lnSpc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1615694" y="5691835"/>
            <a:ext cx="3007360" cy="309880"/>
            <a:chOff x="1615694" y="5691835"/>
            <a:chExt cx="3007360" cy="309880"/>
          </a:xfrm>
        </p:grpSpPr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15694" y="5691835"/>
              <a:ext cx="1186891" cy="309372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694686" y="5691835"/>
              <a:ext cx="155448" cy="309372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772410" y="5691835"/>
              <a:ext cx="1850136" cy="309372"/>
            </a:xfrm>
            <a:prstGeom prst="rect">
              <a:avLst/>
            </a:prstGeom>
          </p:spPr>
        </p:pic>
      </p:grpSp>
      <p:pic>
        <p:nvPicPr>
          <p:cNvPr id="26" name="object 26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8721090" cy="716915"/>
            <a:chOff x="929639" y="629996"/>
            <a:chExt cx="872109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97205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82494" y="629996"/>
              <a:ext cx="649223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36645" y="629996"/>
              <a:ext cx="6513703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810766"/>
            <a:ext cx="4342511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833751"/>
            <a:ext cx="3544062" cy="455675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158239" y="3855084"/>
            <a:ext cx="4649470" cy="791210"/>
            <a:chOff x="1158239" y="3855084"/>
            <a:chExt cx="4649470" cy="79121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855084"/>
              <a:ext cx="4649343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4319904"/>
              <a:ext cx="2141093" cy="326136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5096840"/>
            <a:ext cx="2623185" cy="455980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16939" y="1791969"/>
            <a:ext cx="572135" cy="4084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6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32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00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32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615694" y="5562295"/>
            <a:ext cx="4226813" cy="326136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7200900" y="2872739"/>
            <a:ext cx="4451985" cy="3086100"/>
            <a:chOff x="7200900" y="2872739"/>
            <a:chExt cx="4451985" cy="3086100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200900" y="2872739"/>
              <a:ext cx="4451604" cy="2945892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464930" y="5860999"/>
              <a:ext cx="1776793" cy="97535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339965" cy="716915"/>
            <a:chOff x="929639" y="629996"/>
            <a:chExt cx="733996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379468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78602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87974" y="629996"/>
              <a:ext cx="2881376" cy="71658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707917"/>
            <a:ext cx="149860" cy="1558925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810766"/>
            <a:ext cx="6249289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321001"/>
            <a:ext cx="2928366" cy="455980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2833751"/>
            <a:ext cx="4053966" cy="455675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6870192" y="2554223"/>
            <a:ext cx="3705225" cy="3845560"/>
            <a:chOff x="6870192" y="2554223"/>
            <a:chExt cx="3705225" cy="3845560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70192" y="2554223"/>
              <a:ext cx="3704844" cy="37048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90713" y="6302044"/>
              <a:ext cx="1409966" cy="97536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2327148" y="3418332"/>
            <a:ext cx="2840990" cy="2981325"/>
            <a:chOff x="2327148" y="3418332"/>
            <a:chExt cx="2840990" cy="298132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27148" y="3418332"/>
              <a:ext cx="2840736" cy="284073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15742" y="6302044"/>
              <a:ext cx="1409331" cy="97536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473190" cy="716915"/>
            <a:chOff x="929639" y="629996"/>
            <a:chExt cx="647319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379468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78602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87974" y="629996"/>
              <a:ext cx="2014854" cy="71658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773682"/>
            <a:ext cx="132715" cy="3749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7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9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9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792477"/>
            <a:ext cx="6249035" cy="39014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632582"/>
            <a:ext cx="4701286" cy="390144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470783"/>
            <a:ext cx="5313426" cy="3901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4310760"/>
            <a:ext cx="5743956" cy="39014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5150180"/>
            <a:ext cx="4149090" cy="390448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8257031" y="1738883"/>
            <a:ext cx="3587750" cy="4387850"/>
            <a:chOff x="8257031" y="1738883"/>
            <a:chExt cx="3587750" cy="4387850"/>
          </a:xfrm>
        </p:grpSpPr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257031" y="1738883"/>
              <a:ext cx="3587496" cy="424738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79102" y="6028943"/>
              <a:ext cx="1780222" cy="97536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943215" cy="716915"/>
            <a:chOff x="929639" y="629996"/>
            <a:chExt cx="794321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41960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16702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26074" y="629996"/>
              <a:ext cx="3446653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1810766"/>
            <a:ext cx="4973955" cy="840105"/>
            <a:chOff x="1158239" y="1810766"/>
            <a:chExt cx="4973955" cy="84010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1810766"/>
              <a:ext cx="4973828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4509"/>
              <a:ext cx="1212583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217798"/>
            <a:ext cx="5094605" cy="840105"/>
            <a:chOff x="1158239" y="3217798"/>
            <a:chExt cx="5094605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217798"/>
              <a:ext cx="5094224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601542"/>
              <a:ext cx="2137791" cy="455980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158239" y="4623180"/>
            <a:ext cx="3898265" cy="791210"/>
            <a:chOff x="1158239" y="4623180"/>
            <a:chExt cx="3898265" cy="79121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4623180"/>
              <a:ext cx="3879088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5087696"/>
              <a:ext cx="3440556" cy="326440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916939" y="1791969"/>
            <a:ext cx="572135" cy="394842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32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6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615694" y="5426659"/>
            <a:ext cx="1899793" cy="326136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740395" y="1825751"/>
            <a:ext cx="3592067" cy="3995928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591042" y="5906414"/>
            <a:ext cx="2411145" cy="97535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9761220" cy="5593080"/>
            <a:chOff x="929639" y="629996"/>
            <a:chExt cx="9761220" cy="55930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360292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49902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04055" y="629996"/>
              <a:ext cx="4745608" cy="7165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98436" y="1342643"/>
              <a:ext cx="3392424" cy="4879848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158239" y="1784857"/>
            <a:ext cx="4269105" cy="741045"/>
            <a:chOff x="1158239" y="1784857"/>
            <a:chExt cx="4269105" cy="74104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1784857"/>
              <a:ext cx="4269105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2101545"/>
              <a:ext cx="1416811" cy="423976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158239" y="2990723"/>
            <a:ext cx="3988435" cy="741045"/>
            <a:chOff x="1158239" y="2990723"/>
            <a:chExt cx="3988435" cy="741045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990723"/>
              <a:ext cx="3988054" cy="4236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307715"/>
              <a:ext cx="3760724" cy="423672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158239" y="4194936"/>
            <a:ext cx="4145915" cy="741045"/>
            <a:chOff x="1158239" y="4194936"/>
            <a:chExt cx="4145915" cy="74104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194936"/>
              <a:ext cx="4145534" cy="423671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511928"/>
              <a:ext cx="1342771" cy="423672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1766062"/>
            <a:ext cx="141605" cy="40386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9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8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95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8239" y="5400751"/>
            <a:ext cx="2603119" cy="423672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086597" y="6287414"/>
            <a:ext cx="1645513" cy="97536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946265" cy="716915"/>
            <a:chOff x="929639" y="629996"/>
            <a:chExt cx="694626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311021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12873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91181" y="629996"/>
              <a:ext cx="5784469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1824482"/>
            <a:ext cx="9822180" cy="969644"/>
            <a:chOff x="1158239" y="1824482"/>
            <a:chExt cx="9822180" cy="969644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1824482"/>
              <a:ext cx="1415161" cy="35813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193366"/>
              <a:ext cx="9364345" cy="32644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2467991"/>
              <a:ext cx="5438012" cy="326136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3229991"/>
            <a:ext cx="9929114" cy="358139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4088257"/>
            <a:ext cx="7573772" cy="358139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16939" y="1769801"/>
            <a:ext cx="572135" cy="3519804"/>
          </a:xfrm>
          <a:prstGeom prst="rect">
            <a:avLst/>
          </a:prstGeom>
        </p:spPr>
        <p:txBody>
          <a:bodyPr wrap="square" lIns="0" tIns="495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9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7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55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9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8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1158239" y="4946269"/>
            <a:ext cx="9922510" cy="660400"/>
            <a:chOff x="1158239" y="4946269"/>
            <a:chExt cx="9922510" cy="660400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946269"/>
              <a:ext cx="9922510" cy="35814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5247741"/>
              <a:ext cx="1786636" cy="358444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88747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551432"/>
            <a:ext cx="9573895" cy="1339850"/>
            <a:chOff x="1158239" y="1551432"/>
            <a:chExt cx="9573895" cy="133985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551432"/>
              <a:ext cx="256641" cy="32613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86509" y="1551432"/>
              <a:ext cx="161544" cy="32613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7281" y="1551432"/>
              <a:ext cx="2003424" cy="32613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1889455"/>
              <a:ext cx="6985761" cy="32644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2226818"/>
              <a:ext cx="9116314" cy="32613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2565146"/>
              <a:ext cx="2753486" cy="326136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916939" y="1501585"/>
            <a:ext cx="1020444" cy="1689100"/>
          </a:xfrm>
          <a:prstGeom prst="rect">
            <a:avLst/>
          </a:prstGeom>
        </p:spPr>
        <p:txBody>
          <a:bodyPr wrap="square" lIns="0" tIns="45720" rIns="0" bIns="0" rtlCol="0" vert="horz">
            <a:spAutoFit/>
          </a:bodyPr>
          <a:lstStyle/>
          <a:p>
            <a:pPr algn="ctr" marR="897890">
              <a:lnSpc>
                <a:spcPct val="100000"/>
              </a:lnSpc>
              <a:spcBef>
                <a:spcPts val="36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algn="ctr" marL="8890">
              <a:lnSpc>
                <a:spcPct val="100000"/>
              </a:lnSpc>
              <a:spcBef>
                <a:spcPts val="26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algn="ctr" marL="8890">
              <a:lnSpc>
                <a:spcPct val="100000"/>
              </a:lnSpc>
              <a:spcBef>
                <a:spcPts val="25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algn="ctr" marL="8890">
              <a:lnSpc>
                <a:spcPct val="100000"/>
              </a:lnSpc>
              <a:spcBef>
                <a:spcPts val="26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algn="ctr" marL="914400">
              <a:lnSpc>
                <a:spcPct val="100000"/>
              </a:lnSpc>
              <a:spcBef>
                <a:spcPts val="295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072894" y="2908045"/>
            <a:ext cx="5110480" cy="292608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1710308" y="3282848"/>
            <a:ext cx="96520" cy="756920"/>
          </a:xfrm>
          <a:prstGeom prst="rect">
            <a:avLst/>
          </a:prstGeom>
        </p:spPr>
        <p:txBody>
          <a:bodyPr wrap="square" lIns="0" tIns="134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2009520" y="3421126"/>
            <a:ext cx="2607310" cy="260985"/>
            <a:chOff x="2009520" y="3421126"/>
            <a:chExt cx="2607310" cy="26098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09520" y="3421126"/>
              <a:ext cx="790790" cy="26060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21228" y="3421126"/>
              <a:ext cx="234695" cy="26060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85820" y="3421126"/>
              <a:ext cx="1245539" cy="26060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53585" y="3421126"/>
              <a:ext cx="131063" cy="26060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119117" y="3421126"/>
              <a:ext cx="497433" cy="260604"/>
            </a:xfrm>
            <a:prstGeom prst="rect">
              <a:avLst/>
            </a:prstGeom>
          </p:spPr>
        </p:pic>
      </p:grpSp>
      <p:grpSp>
        <p:nvGrpSpPr>
          <p:cNvPr id="19" name="object 19" descr=""/>
          <p:cNvGrpSpPr/>
          <p:nvPr/>
        </p:nvGrpSpPr>
        <p:grpSpPr>
          <a:xfrm>
            <a:off x="2009520" y="3786885"/>
            <a:ext cx="3705225" cy="260985"/>
            <a:chOff x="2009520" y="3786885"/>
            <a:chExt cx="3705225" cy="260985"/>
          </a:xfrm>
        </p:grpSpPr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09520" y="3786885"/>
              <a:ext cx="1358645" cy="26060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92728" y="3786885"/>
              <a:ext cx="234696" cy="26060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457320" y="3786885"/>
              <a:ext cx="2257044" cy="260604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009520" y="4152646"/>
            <a:ext cx="615188" cy="260604"/>
          </a:xfrm>
          <a:prstGeom prst="rect">
            <a:avLst/>
          </a:prstGeom>
        </p:spPr>
      </p:pic>
      <p:sp>
        <p:nvSpPr>
          <p:cNvPr id="24" name="object 24" descr=""/>
          <p:cNvSpPr txBox="1"/>
          <p:nvPr/>
        </p:nvSpPr>
        <p:spPr>
          <a:xfrm>
            <a:off x="1710308" y="4502353"/>
            <a:ext cx="965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2009520" y="4518101"/>
            <a:ext cx="3547110" cy="260985"/>
            <a:chOff x="2009520" y="4518101"/>
            <a:chExt cx="3547110" cy="260985"/>
          </a:xfrm>
        </p:grpSpPr>
        <p:pic>
          <p:nvPicPr>
            <p:cNvPr id="26" name="object 2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009520" y="4518101"/>
              <a:ext cx="1476247" cy="260908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411600" y="4518101"/>
              <a:ext cx="235305" cy="260908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576573" y="4518101"/>
              <a:ext cx="1979676" cy="260908"/>
            </a:xfrm>
            <a:prstGeom prst="rect">
              <a:avLst/>
            </a:prstGeom>
          </p:spPr>
        </p:pic>
      </p:grpSp>
      <p:pic>
        <p:nvPicPr>
          <p:cNvPr id="29" name="object 29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009520" y="4884420"/>
            <a:ext cx="998855" cy="260604"/>
          </a:xfrm>
          <a:prstGeom prst="rect">
            <a:avLst/>
          </a:prstGeom>
        </p:spPr>
      </p:pic>
      <p:sp>
        <p:nvSpPr>
          <p:cNvPr id="30" name="object 30" descr=""/>
          <p:cNvSpPr txBox="1"/>
          <p:nvPr/>
        </p:nvSpPr>
        <p:spPr>
          <a:xfrm>
            <a:off x="1710308" y="5111902"/>
            <a:ext cx="96520" cy="1489075"/>
          </a:xfrm>
          <a:prstGeom prst="rect">
            <a:avLst/>
          </a:prstGeom>
        </p:spPr>
        <p:txBody>
          <a:bodyPr wrap="square" lIns="0" tIns="134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31" name="object 31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009520" y="5250179"/>
            <a:ext cx="1048740" cy="260603"/>
          </a:xfrm>
          <a:prstGeom prst="rect">
            <a:avLst/>
          </a:prstGeom>
        </p:spPr>
      </p:pic>
      <p:grpSp>
        <p:nvGrpSpPr>
          <p:cNvPr id="32" name="object 32" descr=""/>
          <p:cNvGrpSpPr/>
          <p:nvPr/>
        </p:nvGrpSpPr>
        <p:grpSpPr>
          <a:xfrm>
            <a:off x="2009520" y="5615940"/>
            <a:ext cx="2645410" cy="260985"/>
            <a:chOff x="2009520" y="5615940"/>
            <a:chExt cx="2645410" cy="260985"/>
          </a:xfrm>
        </p:grpSpPr>
        <p:pic>
          <p:nvPicPr>
            <p:cNvPr id="33" name="object 33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009520" y="5615940"/>
              <a:ext cx="838200" cy="260603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71520" y="5615940"/>
              <a:ext cx="234695" cy="260603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936112" y="5615940"/>
              <a:ext cx="1232535" cy="260603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91685" y="5615940"/>
              <a:ext cx="131063" cy="260603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157217" y="5615940"/>
              <a:ext cx="497433" cy="260603"/>
            </a:xfrm>
            <a:prstGeom prst="rect">
              <a:avLst/>
            </a:prstGeom>
          </p:spPr>
        </p:pic>
      </p:grpSp>
      <p:pic>
        <p:nvPicPr>
          <p:cNvPr id="38" name="object 38" descr="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009520" y="5981395"/>
            <a:ext cx="1755012" cy="260908"/>
          </a:xfrm>
          <a:prstGeom prst="rect">
            <a:avLst/>
          </a:prstGeom>
        </p:spPr>
      </p:pic>
      <p:pic>
        <p:nvPicPr>
          <p:cNvPr id="39" name="object 39" descr="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009520" y="6347764"/>
            <a:ext cx="1225702" cy="260604"/>
          </a:xfrm>
          <a:prstGeom prst="rect">
            <a:avLst/>
          </a:prstGeom>
        </p:spPr>
      </p:pic>
      <p:sp>
        <p:nvSpPr>
          <p:cNvPr id="40" name="object 40" descr=""/>
          <p:cNvSpPr txBox="1"/>
          <p:nvPr/>
        </p:nvSpPr>
        <p:spPr>
          <a:xfrm>
            <a:off x="6482588" y="3412007"/>
            <a:ext cx="96520" cy="2586355"/>
          </a:xfrm>
          <a:prstGeom prst="rect">
            <a:avLst/>
          </a:prstGeom>
        </p:spPr>
        <p:txBody>
          <a:bodyPr wrap="square" lIns="0" tIns="134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41" name="object 41" descr="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782054" y="3550284"/>
            <a:ext cx="2875915" cy="260603"/>
          </a:xfrm>
          <a:prstGeom prst="rect">
            <a:avLst/>
          </a:prstGeom>
        </p:spPr>
      </p:pic>
      <p:pic>
        <p:nvPicPr>
          <p:cNvPr id="42" name="object 42" descr="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782054" y="3916045"/>
            <a:ext cx="1687576" cy="260604"/>
          </a:xfrm>
          <a:prstGeom prst="rect">
            <a:avLst/>
          </a:prstGeom>
        </p:spPr>
      </p:pic>
      <p:pic>
        <p:nvPicPr>
          <p:cNvPr id="43" name="object 43" descr="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6782054" y="4281804"/>
            <a:ext cx="1390903" cy="260604"/>
          </a:xfrm>
          <a:prstGeom prst="rect">
            <a:avLst/>
          </a:prstGeom>
        </p:spPr>
      </p:pic>
      <p:grpSp>
        <p:nvGrpSpPr>
          <p:cNvPr id="44" name="object 44" descr=""/>
          <p:cNvGrpSpPr/>
          <p:nvPr/>
        </p:nvGrpSpPr>
        <p:grpSpPr>
          <a:xfrm>
            <a:off x="6782054" y="4647260"/>
            <a:ext cx="3467100" cy="260985"/>
            <a:chOff x="6782054" y="4647260"/>
            <a:chExt cx="3467100" cy="260985"/>
          </a:xfrm>
        </p:grpSpPr>
        <p:pic>
          <p:nvPicPr>
            <p:cNvPr id="45" name="object 45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782054" y="4647260"/>
              <a:ext cx="1310640" cy="260908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27162" y="4647260"/>
              <a:ext cx="234696" cy="260908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191754" y="4647260"/>
              <a:ext cx="1568577" cy="260908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85655" y="4647260"/>
              <a:ext cx="131064" cy="260908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751187" y="4647260"/>
              <a:ext cx="497433" cy="260908"/>
            </a:xfrm>
            <a:prstGeom prst="rect">
              <a:avLst/>
            </a:prstGeom>
          </p:spPr>
        </p:pic>
      </p:grpSp>
      <p:grpSp>
        <p:nvGrpSpPr>
          <p:cNvPr id="50" name="object 50" descr=""/>
          <p:cNvGrpSpPr/>
          <p:nvPr/>
        </p:nvGrpSpPr>
        <p:grpSpPr>
          <a:xfrm>
            <a:off x="6782054" y="5013705"/>
            <a:ext cx="1227455" cy="260985"/>
            <a:chOff x="6782054" y="5013705"/>
            <a:chExt cx="1227455" cy="260985"/>
          </a:xfrm>
        </p:grpSpPr>
        <p:pic>
          <p:nvPicPr>
            <p:cNvPr id="51" name="object 51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782054" y="5013705"/>
              <a:ext cx="738289" cy="260603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46518" y="5013705"/>
              <a:ext cx="131064" cy="260603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512050" y="5013705"/>
              <a:ext cx="497433" cy="260603"/>
            </a:xfrm>
            <a:prstGeom prst="rect">
              <a:avLst/>
            </a:prstGeom>
          </p:spPr>
        </p:pic>
      </p:grpSp>
      <p:grpSp>
        <p:nvGrpSpPr>
          <p:cNvPr id="54" name="object 54" descr=""/>
          <p:cNvGrpSpPr/>
          <p:nvPr/>
        </p:nvGrpSpPr>
        <p:grpSpPr>
          <a:xfrm>
            <a:off x="6782054" y="5379415"/>
            <a:ext cx="1214120" cy="260985"/>
            <a:chOff x="6782054" y="5379415"/>
            <a:chExt cx="1214120" cy="260985"/>
          </a:xfrm>
        </p:grpSpPr>
        <p:pic>
          <p:nvPicPr>
            <p:cNvPr id="55" name="object 55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782054" y="5379415"/>
              <a:ext cx="723049" cy="260603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32802" y="5379415"/>
              <a:ext cx="131064" cy="260603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498334" y="5379415"/>
              <a:ext cx="497433" cy="260603"/>
            </a:xfrm>
            <a:prstGeom prst="rect">
              <a:avLst/>
            </a:prstGeom>
          </p:spPr>
        </p:pic>
      </p:grpSp>
      <p:pic>
        <p:nvPicPr>
          <p:cNvPr id="58" name="object 58" descr="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6782054" y="5745175"/>
            <a:ext cx="2951226" cy="260603"/>
          </a:xfrm>
          <a:prstGeom prst="rect">
            <a:avLst/>
          </a:prstGeom>
        </p:spPr>
      </p:pic>
      <p:pic>
        <p:nvPicPr>
          <p:cNvPr id="59" name="object 59" descr="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05383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19910"/>
            <a:ext cx="5266055" cy="1443990"/>
            <a:chOff x="1158239" y="1819910"/>
            <a:chExt cx="5266055" cy="144399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19910"/>
              <a:ext cx="3602482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217369"/>
              <a:ext cx="4808092" cy="3416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570099"/>
              <a:ext cx="3447541" cy="3413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922143"/>
              <a:ext cx="2465070" cy="341375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787470"/>
            <a:ext cx="4744593" cy="390448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916939" y="1763188"/>
            <a:ext cx="576580" cy="3308985"/>
          </a:xfrm>
          <a:prstGeom prst="rect">
            <a:avLst/>
          </a:prstGeom>
        </p:spPr>
        <p:txBody>
          <a:bodyPr wrap="square" lIns="0" tIns="501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65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54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54"/>
              </a:spcBef>
            </a:pPr>
            <a:r>
              <a:rPr dirty="0" sz="2100" spc="-50">
                <a:latin typeface="Arial MT"/>
                <a:cs typeface="Arial MT"/>
              </a:rPr>
              <a:t>•</a:t>
            </a:r>
            <a:endParaRPr sz="21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64"/>
              </a:spcBef>
            </a:pPr>
            <a:endParaRPr sz="21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4699380"/>
            <a:ext cx="5671693" cy="39014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24890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801698"/>
            <a:ext cx="7549515" cy="1863089"/>
            <a:chOff x="1158239" y="1801698"/>
            <a:chExt cx="7549515" cy="1863089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801698"/>
              <a:ext cx="7549388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693" y="2313381"/>
              <a:ext cx="6257035" cy="45598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760598"/>
              <a:ext cx="5488178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3208654"/>
              <a:ext cx="5163692" cy="455676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916939" y="1752685"/>
            <a:ext cx="607695" cy="2899410"/>
          </a:xfrm>
          <a:prstGeom prst="rect">
            <a:avLst/>
          </a:prstGeom>
        </p:spPr>
        <p:txBody>
          <a:bodyPr wrap="square" lIns="0" tIns="419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30"/>
              </a:spcBef>
            </a:pPr>
            <a:r>
              <a:rPr dirty="0" sz="3200" spc="-50">
                <a:latin typeface="Arial MT"/>
                <a:cs typeface="Arial MT"/>
              </a:rPr>
              <a:t>•</a:t>
            </a:r>
            <a:endParaRPr sz="32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1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1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1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94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3200" spc="-50">
                <a:latin typeface="Arial MT"/>
                <a:cs typeface="Arial MT"/>
              </a:rPr>
              <a:t>•</a:t>
            </a:r>
            <a:endParaRPr sz="3200">
              <a:latin typeface="Arial MT"/>
              <a:cs typeface="Arial MT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1158239" y="4158360"/>
            <a:ext cx="9860915" cy="960119"/>
            <a:chOff x="1158239" y="4158360"/>
            <a:chExt cx="9860915" cy="960119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4158360"/>
              <a:ext cx="9860534" cy="521207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4597272"/>
              <a:ext cx="1830832" cy="521207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60756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98573"/>
            <a:ext cx="3947795" cy="1635760"/>
            <a:chOff x="1158239" y="1798573"/>
            <a:chExt cx="3947795" cy="163576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98573"/>
              <a:ext cx="3175254" cy="35813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192985"/>
              <a:ext cx="3015488" cy="3584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3" y="2535046"/>
              <a:ext cx="3490086" cy="30937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830702"/>
              <a:ext cx="2760980" cy="30937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693" y="3124834"/>
              <a:ext cx="2514854" cy="309372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158239" y="3769182"/>
            <a:ext cx="3788410" cy="947419"/>
            <a:chOff x="1158239" y="3769182"/>
            <a:chExt cx="3788410" cy="947419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769182"/>
              <a:ext cx="1434719" cy="3584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4111117"/>
              <a:ext cx="2596769" cy="3093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4406773"/>
              <a:ext cx="3330702" cy="309371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158239" y="5051120"/>
            <a:ext cx="4864735" cy="650240"/>
            <a:chOff x="1158239" y="5051120"/>
            <a:chExt cx="4864735" cy="650240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5051120"/>
              <a:ext cx="4864227" cy="3584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5391607"/>
              <a:ext cx="3966463" cy="309372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1721626"/>
            <a:ext cx="567690" cy="4264660"/>
          </a:xfrm>
          <a:prstGeom prst="rect">
            <a:avLst/>
          </a:prstGeom>
        </p:spPr>
        <p:txBody>
          <a:bodyPr wrap="square" lIns="0" tIns="717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65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35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6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sz="19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45"/>
              </a:spcBef>
            </a:pPr>
            <a:r>
              <a:rPr dirty="0" sz="1900" spc="-50">
                <a:latin typeface="Arial MT"/>
                <a:cs typeface="Arial MT"/>
              </a:rPr>
              <a:t>•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615694" y="5687263"/>
            <a:ext cx="4155694" cy="309372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256401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10766"/>
            <a:ext cx="3888486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1756141"/>
            <a:ext cx="589915" cy="884555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15694" y="2267661"/>
            <a:ext cx="4949825" cy="390448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1158239" y="3673170"/>
            <a:ext cx="5813425" cy="848360"/>
            <a:chOff x="1158239" y="3673170"/>
            <a:chExt cx="5813425" cy="84836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3673170"/>
              <a:ext cx="5813044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4130929"/>
              <a:ext cx="5206491" cy="390144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916939" y="3617898"/>
            <a:ext cx="589915" cy="1840864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0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5025212"/>
            <a:ext cx="7364476" cy="455980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6094" y="26077"/>
            <a:ext cx="655987" cy="69642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2025-07-02T20:36:59Z</dcterms:created>
  <dcterms:modified xsi:type="dcterms:W3CDTF">2025-07-02T20:36:59Z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2025-07-03T00:00:00Z</vt:filetime>
  </property>
  <property fmtid="{D5CDD505-2E9C-101B-9397-08002B2CF9AE}" pid="3" name="LastSaved">
    <vt:filetime>2025-07-02T00:00:00Z</vt:filetime>
  </property>
  <property fmtid="{D5CDD505-2E9C-101B-9397-08002B2CF9AE}" pid="4" name="Producer">
    <vt:lpwstr>Foxit PDF Editor Printer Version 11.2.2.4537</vt:lpwstr>
  </property>
</Properties>
</file>