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  <p:sldMasterId id="2147483685" r:id="rId5"/>
    <p:sldMasterId id="2147483697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2BB92D-B259-41E1-8505-314CCD643EAE}" v="3" dt="2023-01-18T18:51:59.26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821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568049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548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4697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890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7102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4854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08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971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7272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877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6796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77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347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6923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6110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8274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4040625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9419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91738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2723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02061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96260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918640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3641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7991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31193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53674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52394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98686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E65B-B12D-5BFB-AB85-D2CC79E7EE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35096C-CDBC-3831-DDF1-292A80F609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FB4CE-735F-1791-7173-0DDEB8DC6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B4034-0204-0634-3BCD-01EBD4BCF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0608D1-0F83-EA4C-41DA-CEF8A66FF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98177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3C2AF-9EFD-F34F-56A5-8E07023D7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0E2FD-DF0B-93E9-A519-AB23C36C34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3AC25-A19A-C4E8-1476-9A307FFB0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DDB1A-D783-FBAE-8512-67D5E87F7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F27DE-967B-30FD-4736-4B5A68C20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513339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EA482-4618-23ED-42C0-7CCD7AC69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047AA6-7BA2-FF3E-B2CB-866CE14A4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67E0C-227D-1548-7145-8E1F13FA3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E4B5FE-B40A-9300-975D-81E6BE480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71103-C479-CAA9-E432-6A4DDC35B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70102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D33AD-3A56-2FB0-4C99-EABE02079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2B77F-0B57-B086-014B-99489F2C6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FB39D3-8B39-F179-3E09-7F9C9458BB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F6AA5E-BF5F-217B-5AE6-A02742B05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5F3830-7EEE-FF9C-0CFF-713AE60A1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28E6C2-41A7-CB3A-142F-16A16D1D7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40466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0BE20-9787-4AC1-D363-618449E03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C758A0-60B7-600C-67F1-547BC7753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277548-AAB7-FF97-BCC6-0F9319D4B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E44153-AD47-F7DE-724E-DF2B5EBBC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953686-268E-61E5-8D5B-DAD1BC8772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8246D0-BFB0-D599-8760-E98F941B1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0FA2CB-5602-3413-3D37-8CC67FCB2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21EC9A-FD53-9184-BF17-D8D71D84E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66189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159D5-7B72-215A-CD15-02D99B2F3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9ACC00-EF5E-CC49-B010-169092CC2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C88B32-6DE2-ABEB-C201-54572B4F6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715AF5-7C15-19D5-46CB-86EE83F2F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36446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0E2FF7-9BAB-DCC9-6F97-04D47A071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B88186-0B3A-669A-12B0-1CF933DBC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25043-51C4-F5B9-975A-AAE06CBE0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06428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AB565-4BCB-5C22-8710-C2B59CC92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CC273-AE9C-F3B2-CDD0-27698845F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5D8F6-5636-99C3-3E45-CF6F0CB66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3C0E8-10EA-8FA1-918A-C52A72475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6F43D-9EAB-D1CB-A945-2A05D9B99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84D3B3-583D-13B6-CDF7-505F87226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359246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1657F-8E1A-AD1D-0187-ABD44152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332EB5-98EB-1F0E-1769-BB812C5430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1EA94C-0EAA-7049-0144-A27BDE56EA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18C79-82E5-F7EB-DF0A-DFA858DD9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1B0DD9-AC82-9A7C-8E0B-2212371A5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E4AE2-469E-8497-D124-57BCE11E4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13277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B14E7-E09D-F879-276D-4370D8EC6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242BD6-9927-B407-E04F-1368AC5322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538EF8-B003-BE53-B4DE-1715F8298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C6E89-7CA1-018F-83DC-B501C78D2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7BBE2-6818-D61F-78D4-EA51DEF2C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61134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D25057-DC65-2612-5832-B8E47F56D7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D8B24E-FE1B-7F6E-45C0-D7B3DB4340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18FDA-2FE6-8717-1484-D922582E8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12C810-39F8-9DF7-1AEC-88CDD28EE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9F317-3C7C-4F1F-FA74-E7A1D48C1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6875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03206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45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956939-15CC-1FC9-8F3E-80135BFBB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1522C-B826-8F77-7D8B-57CBA3434B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60641-0F78-EB4C-5A28-BDBAAC6813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65B195-0AFF-6747-E42F-B6B7F7397F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D8194B-659F-4FC8-74F6-653A02F3B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733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4495800" y="2606243"/>
            <a:ext cx="7391400" cy="13490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spcBef>
                <a:spcPts val="100"/>
              </a:spcBef>
            </a:pPr>
            <a:r>
              <a:rPr lang="en-CA" sz="4800" dirty="0"/>
              <a:t>MRAD 256: Radiographic Technique 2</a:t>
            </a:r>
            <a:endParaRPr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5B0062-F480-4847-FF54-F7A08EACAB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3962400"/>
            <a:ext cx="3200400" cy="677621"/>
          </a:xfrm>
        </p:spPr>
        <p:txBody>
          <a:bodyPr/>
          <a:lstStyle/>
          <a:p>
            <a:pPr algn="l"/>
            <a:r>
              <a:rPr lang="en-CA" dirty="0"/>
              <a:t>Rib Sternum Critique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07536" y="114301"/>
            <a:ext cx="4049267" cy="647699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396648" y="4376732"/>
            <a:ext cx="154749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10" dirty="0">
                <a:solidFill>
                  <a:srgbClr val="006FC0"/>
                </a:solidFill>
                <a:cs typeface="Arial"/>
              </a:rPr>
              <a:t>Appropriate </a:t>
            </a:r>
            <a:r>
              <a:rPr dirty="0">
                <a:solidFill>
                  <a:srgbClr val="006FC0"/>
                </a:solidFill>
                <a:cs typeface="Arial"/>
              </a:rPr>
              <a:t>collimation</a:t>
            </a:r>
            <a:r>
              <a:rPr spc="-30" dirty="0">
                <a:solidFill>
                  <a:srgbClr val="006FC0"/>
                </a:solidFill>
                <a:cs typeface="Arial"/>
              </a:rPr>
              <a:t> </a:t>
            </a:r>
            <a:r>
              <a:rPr spc="-25" dirty="0">
                <a:solidFill>
                  <a:srgbClr val="006FC0"/>
                </a:solidFill>
                <a:cs typeface="Arial"/>
              </a:rPr>
              <a:t>and </a:t>
            </a:r>
            <a:r>
              <a:rPr dirty="0">
                <a:solidFill>
                  <a:srgbClr val="006FC0"/>
                </a:solidFill>
                <a:cs typeface="Arial"/>
              </a:rPr>
              <a:t>positioning</a:t>
            </a:r>
            <a:r>
              <a:rPr spc="-50" dirty="0">
                <a:solidFill>
                  <a:srgbClr val="006FC0"/>
                </a:solidFill>
                <a:cs typeface="Arial"/>
              </a:rPr>
              <a:t> </a:t>
            </a:r>
            <a:r>
              <a:rPr spc="-25" dirty="0">
                <a:solidFill>
                  <a:srgbClr val="006FC0"/>
                </a:solidFill>
                <a:cs typeface="Arial"/>
              </a:rPr>
              <a:t>for </a:t>
            </a:r>
            <a:r>
              <a:rPr dirty="0">
                <a:solidFill>
                  <a:srgbClr val="006FC0"/>
                </a:solidFill>
                <a:cs typeface="Arial"/>
              </a:rPr>
              <a:t>upper</a:t>
            </a:r>
            <a:r>
              <a:rPr spc="-35" dirty="0">
                <a:solidFill>
                  <a:srgbClr val="006FC0"/>
                </a:solidFill>
                <a:cs typeface="Arial"/>
              </a:rPr>
              <a:t> </a:t>
            </a:r>
            <a:r>
              <a:rPr spc="-20" dirty="0">
                <a:solidFill>
                  <a:srgbClr val="006FC0"/>
                </a:solidFill>
                <a:cs typeface="Arial"/>
              </a:rPr>
              <a:t>ribs</a:t>
            </a:r>
            <a:endParaRPr dirty="0"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0481" y="192024"/>
            <a:ext cx="4201667" cy="65791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200092" y="4062063"/>
            <a:ext cx="2207260" cy="124328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1600" dirty="0">
                <a:solidFill>
                  <a:srgbClr val="006FC0"/>
                </a:solidFill>
                <a:cs typeface="Arial"/>
              </a:rPr>
              <a:t>Appropriate</a:t>
            </a:r>
            <a:r>
              <a:rPr sz="1600" spc="-110" dirty="0">
                <a:solidFill>
                  <a:srgbClr val="006FC0"/>
                </a:solidFill>
                <a:cs typeface="Arial"/>
              </a:rPr>
              <a:t> </a:t>
            </a:r>
            <a:r>
              <a:rPr sz="1600" spc="-10" dirty="0">
                <a:solidFill>
                  <a:srgbClr val="006FC0"/>
                </a:solidFill>
                <a:cs typeface="Arial"/>
              </a:rPr>
              <a:t>collimation </a:t>
            </a:r>
            <a:r>
              <a:rPr sz="1600" dirty="0">
                <a:solidFill>
                  <a:srgbClr val="006FC0"/>
                </a:solidFill>
                <a:cs typeface="Arial"/>
              </a:rPr>
              <a:t>and</a:t>
            </a:r>
            <a:r>
              <a:rPr sz="1600" spc="-10" dirty="0">
                <a:solidFill>
                  <a:srgbClr val="006FC0"/>
                </a:solidFill>
                <a:cs typeface="Arial"/>
              </a:rPr>
              <a:t> positioning</a:t>
            </a:r>
            <a:r>
              <a:rPr sz="1600" spc="-35" dirty="0">
                <a:solidFill>
                  <a:srgbClr val="006FC0"/>
                </a:solidFill>
                <a:cs typeface="Arial"/>
              </a:rPr>
              <a:t> </a:t>
            </a:r>
            <a:r>
              <a:rPr sz="1600" spc="-25" dirty="0">
                <a:solidFill>
                  <a:srgbClr val="006FC0"/>
                </a:solidFill>
                <a:cs typeface="Arial"/>
              </a:rPr>
              <a:t>for</a:t>
            </a:r>
            <a:r>
              <a:rPr sz="1600" spc="500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lower</a:t>
            </a:r>
            <a:r>
              <a:rPr sz="1600" spc="-45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ribs</a:t>
            </a:r>
            <a:r>
              <a:rPr sz="1600" spc="-50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(note</a:t>
            </a:r>
            <a:r>
              <a:rPr sz="1600" spc="-30" dirty="0">
                <a:solidFill>
                  <a:srgbClr val="006FC0"/>
                </a:solidFill>
                <a:cs typeface="Arial"/>
              </a:rPr>
              <a:t> </a:t>
            </a:r>
            <a:r>
              <a:rPr sz="1600" spc="-10" dirty="0">
                <a:solidFill>
                  <a:srgbClr val="006FC0"/>
                </a:solidFill>
                <a:cs typeface="Arial"/>
              </a:rPr>
              <a:t>scapula </a:t>
            </a:r>
            <a:r>
              <a:rPr sz="1600" dirty="0">
                <a:solidFill>
                  <a:srgbClr val="006FC0"/>
                </a:solidFill>
                <a:cs typeface="Arial"/>
              </a:rPr>
              <a:t>is</a:t>
            </a:r>
            <a:r>
              <a:rPr sz="1600" spc="-40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still</a:t>
            </a:r>
            <a:r>
              <a:rPr sz="1600" spc="-45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on</a:t>
            </a:r>
            <a:r>
              <a:rPr sz="1600" spc="-20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thorax,</a:t>
            </a:r>
            <a:r>
              <a:rPr sz="1600" spc="5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but</a:t>
            </a:r>
            <a:r>
              <a:rPr sz="1600" spc="-15" dirty="0">
                <a:solidFill>
                  <a:srgbClr val="006FC0"/>
                </a:solidFill>
                <a:cs typeface="Arial"/>
              </a:rPr>
              <a:t> </a:t>
            </a:r>
            <a:r>
              <a:rPr sz="1600" spc="-20" dirty="0">
                <a:solidFill>
                  <a:srgbClr val="006FC0"/>
                </a:solidFill>
                <a:cs typeface="Arial"/>
              </a:rPr>
              <a:t>soft </a:t>
            </a:r>
            <a:r>
              <a:rPr sz="1600" dirty="0">
                <a:solidFill>
                  <a:srgbClr val="006FC0"/>
                </a:solidFill>
                <a:cs typeface="Arial"/>
              </a:rPr>
              <a:t>tissue</a:t>
            </a:r>
            <a:r>
              <a:rPr sz="1600" spc="-40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of</a:t>
            </a:r>
            <a:r>
              <a:rPr sz="1600" spc="-15" dirty="0">
                <a:solidFill>
                  <a:srgbClr val="006FC0"/>
                </a:solidFill>
                <a:cs typeface="Arial"/>
              </a:rPr>
              <a:t> </a:t>
            </a:r>
            <a:r>
              <a:rPr sz="1600" dirty="0">
                <a:solidFill>
                  <a:srgbClr val="006FC0"/>
                </a:solidFill>
                <a:cs typeface="Arial"/>
              </a:rPr>
              <a:t>arm is</a:t>
            </a:r>
            <a:r>
              <a:rPr sz="1600" spc="-30" dirty="0">
                <a:solidFill>
                  <a:srgbClr val="006FC0"/>
                </a:solidFill>
                <a:cs typeface="Arial"/>
              </a:rPr>
              <a:t> </a:t>
            </a:r>
            <a:r>
              <a:rPr sz="1600" spc="-20" dirty="0">
                <a:solidFill>
                  <a:srgbClr val="006FC0"/>
                </a:solidFill>
                <a:cs typeface="Arial"/>
              </a:rPr>
              <a:t>moved </a:t>
            </a:r>
            <a:r>
              <a:rPr sz="1600" spc="-10" dirty="0">
                <a:solidFill>
                  <a:srgbClr val="006FC0"/>
                </a:solidFill>
                <a:cs typeface="Arial"/>
              </a:rPr>
              <a:t>away)</a:t>
            </a:r>
            <a:endParaRPr sz="1600" dirty="0"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65093" y="263653"/>
            <a:ext cx="3630167" cy="652424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00049" y="1298723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1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1001" y="233173"/>
            <a:ext cx="4023359" cy="65029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17140" y="1597826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2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4257" y="1"/>
            <a:ext cx="3236975" cy="669340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24789" y="1751650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3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97324" y="1"/>
            <a:ext cx="3244595" cy="670864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414591" y="1743105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4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20970" y="6456174"/>
            <a:ext cx="275336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8101" y="373380"/>
            <a:ext cx="4628387" cy="632917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20970" y="6456174"/>
            <a:ext cx="2753360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9140" y="263653"/>
            <a:ext cx="3041903" cy="64556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74264" y="92965"/>
            <a:ext cx="5984747" cy="653186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012939" y="2093483"/>
            <a:ext cx="1670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dirty="0">
                <a:solidFill>
                  <a:srgbClr val="006FC0"/>
                </a:solidFill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48101" y="80773"/>
            <a:ext cx="4527803" cy="662177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53874" y="1717466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6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5779" y="230125"/>
            <a:ext cx="3579876" cy="642975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45328" y="1503822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7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33670" y="6480856"/>
            <a:ext cx="2727960" cy="141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100"/>
              </a:lnSpc>
            </a:pP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©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2016,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Southern</a:t>
            </a:r>
            <a:r>
              <a:rPr sz="1000" spc="-3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Alberta</a:t>
            </a:r>
            <a:r>
              <a:rPr sz="1000" spc="-25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Institute</a:t>
            </a:r>
            <a:r>
              <a:rPr sz="1000" spc="-2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939393"/>
                </a:solidFill>
                <a:latin typeface="Arial"/>
                <a:cs typeface="Arial"/>
              </a:rPr>
              <a:t>of</a:t>
            </a:r>
            <a:r>
              <a:rPr sz="1000" spc="-30" dirty="0">
                <a:solidFill>
                  <a:srgbClr val="93939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939393"/>
                </a:solidFill>
                <a:latin typeface="Arial"/>
                <a:cs typeface="Arial"/>
              </a:rPr>
              <a:t>Technology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5596" y="156973"/>
            <a:ext cx="4902707" cy="670102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209492" y="1666192"/>
            <a:ext cx="1949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006FC0"/>
                </a:solidFill>
                <a:latin typeface="Arial"/>
                <a:cs typeface="Arial"/>
              </a:rPr>
              <a:t>8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86150E-44C7-4BFE-8BBA-618877C1A6B8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43207729-8E13-4EB7-85B4-3B8532C065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ACA47A-CDCC-4B41-8764-94C208E52C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</TotalTime>
  <Words>144</Words>
  <Application>Microsoft Office PowerPoint</Application>
  <PresentationFormat>Widescreen</PresentationFormat>
  <Paragraphs>24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Office Theme</vt:lpstr>
      <vt:lpstr>MRAD 256: Radiographic Technique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ANPH 252: Pathologies of the Hepatobiliary System</dc:title>
  <dc:creator>Jennifer Burton</dc:creator>
  <cp:lastModifiedBy>Saroosh Naqvi | Anderson College | Head Office</cp:lastModifiedBy>
  <cp:revision>4</cp:revision>
  <cp:lastPrinted>2024-03-14T20:21:49Z</cp:lastPrinted>
  <dcterms:created xsi:type="dcterms:W3CDTF">2023-01-18T18:51:38Z</dcterms:created>
  <dcterms:modified xsi:type="dcterms:W3CDTF">2025-02-04T22:39:39Z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2021-02-11T00:00:00Z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2023-01-18T00:00:00Z</vt:filetime>
  </property>
  <property fmtid="{D5CDD505-2E9C-101B-9397-08002B2CF9AE}" pid="5" name="Producer">
    <vt:lpwstr>Adobe PDF Library 20.6.74</vt:lpwstr>
  </property>
  <property fmtid="{D5CDD505-2E9C-101B-9397-08002B2CF9AE}" pid="6" name="ContentTypeId">
    <vt:lpwstr>0x0101007459FD3E210D7746A66165842CA31B2D</vt:lpwstr>
  </property>
</Properties>
</file>